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65" r:id="rId5"/>
    <p:sldId id="258" r:id="rId6"/>
    <p:sldId id="259" r:id="rId7"/>
    <p:sldId id="266" r:id="rId8"/>
    <p:sldId id="263" r:id="rId9"/>
    <p:sldId id="261" r:id="rId10"/>
    <p:sldId id="262" r:id="rId11"/>
    <p:sldId id="268" r:id="rId12"/>
    <p:sldId id="264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BF2DF39-1220-4E65-BF9B-4183C79E8ECC}">
          <p14:sldIdLst>
            <p14:sldId id="256"/>
            <p14:sldId id="257"/>
            <p14:sldId id="260"/>
            <p14:sldId id="265"/>
          </p14:sldIdLst>
        </p14:section>
        <p14:section name="Tumpukan" id="{CAEF7A53-02A2-4247-9858-AE29A75C3CD1}">
          <p14:sldIdLst>
            <p14:sldId id="258"/>
            <p14:sldId id="259"/>
            <p14:sldId id="266"/>
            <p14:sldId id="263"/>
          </p14:sldIdLst>
        </p14:section>
        <p14:section name="Antrean" id="{5A35A409-55CC-4728-98EE-F0AA5AAAED65}">
          <p14:sldIdLst>
            <p14:sldId id="261"/>
            <p14:sldId id="262"/>
            <p14:sldId id="268"/>
            <p14:sldId id="26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F1D6"/>
    <a:srgbClr val="40513B"/>
    <a:srgbClr val="E18233"/>
    <a:srgbClr val="609966"/>
    <a:srgbClr val="D9FAB0"/>
    <a:srgbClr val="9DC08B"/>
    <a:srgbClr val="99A98F"/>
    <a:srgbClr val="C1D0B5"/>
    <a:srgbClr val="D6E8DB"/>
    <a:srgbClr val="FFF8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297D2C7-D0F8-489C-AA55-DE4EB9E17BA7}" v="719" dt="2023-05-14T13:26:55.28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75" d="100"/>
          <a:sy n="75" d="100"/>
        </p:scale>
        <p:origin x="413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aser Setiawan" userId="22e0628d0e6b6639" providerId="LiveId" clId="{4297D2C7-D0F8-489C-AA55-DE4EB9E17BA7}"/>
    <pc:docChg chg="undo custSel addSld delSld modSld modSection">
      <pc:chgData name="Naser Setiawan" userId="22e0628d0e6b6639" providerId="LiveId" clId="{4297D2C7-D0F8-489C-AA55-DE4EB9E17BA7}" dt="2023-05-14T13:36:31.185" v="1674" actId="1076"/>
      <pc:docMkLst>
        <pc:docMk/>
      </pc:docMkLst>
      <pc:sldChg chg="modSp mod modAnim">
        <pc:chgData name="Naser Setiawan" userId="22e0628d0e6b6639" providerId="LiveId" clId="{4297D2C7-D0F8-489C-AA55-DE4EB9E17BA7}" dt="2023-05-14T13:20:21.676" v="1462" actId="1038"/>
        <pc:sldMkLst>
          <pc:docMk/>
          <pc:sldMk cId="680415220" sldId="259"/>
        </pc:sldMkLst>
        <pc:spChg chg="mod">
          <ac:chgData name="Naser Setiawan" userId="22e0628d0e6b6639" providerId="LiveId" clId="{4297D2C7-D0F8-489C-AA55-DE4EB9E17BA7}" dt="2023-05-14T13:20:21.676" v="1462" actId="1038"/>
          <ac:spMkLst>
            <pc:docMk/>
            <pc:sldMk cId="680415220" sldId="259"/>
            <ac:spMk id="3" creationId="{00000000-0000-0000-0000-000000000000}"/>
          </ac:spMkLst>
        </pc:spChg>
        <pc:spChg chg="mod">
          <ac:chgData name="Naser Setiawan" userId="22e0628d0e6b6639" providerId="LiveId" clId="{4297D2C7-D0F8-489C-AA55-DE4EB9E17BA7}" dt="2023-05-14T10:42:42.842" v="10" actId="20577"/>
          <ac:spMkLst>
            <pc:docMk/>
            <pc:sldMk cId="680415220" sldId="259"/>
            <ac:spMk id="7" creationId="{00000000-0000-0000-0000-000000000000}"/>
          </ac:spMkLst>
        </pc:spChg>
        <pc:spChg chg="mod">
          <ac:chgData name="Naser Setiawan" userId="22e0628d0e6b6639" providerId="LiveId" clId="{4297D2C7-D0F8-489C-AA55-DE4EB9E17BA7}" dt="2023-05-14T13:18:24.688" v="1431" actId="1076"/>
          <ac:spMkLst>
            <pc:docMk/>
            <pc:sldMk cId="680415220" sldId="259"/>
            <ac:spMk id="478" creationId="{40032956-D8FE-467A-8E6B-30064AFD0DA5}"/>
          </ac:spMkLst>
        </pc:spChg>
        <pc:grpChg chg="mod">
          <ac:chgData name="Naser Setiawan" userId="22e0628d0e6b6639" providerId="LiveId" clId="{4297D2C7-D0F8-489C-AA55-DE4EB9E17BA7}" dt="2023-05-14T13:20:14.179" v="1440" actId="1076"/>
          <ac:grpSpMkLst>
            <pc:docMk/>
            <pc:sldMk cId="680415220" sldId="259"/>
            <ac:grpSpMk id="109" creationId="{472BE1BB-A254-4840-A353-63D6D222EE10}"/>
          </ac:grpSpMkLst>
        </pc:grpChg>
      </pc:sldChg>
      <pc:sldChg chg="addSp delSp modSp mod delAnim modAnim">
        <pc:chgData name="Naser Setiawan" userId="22e0628d0e6b6639" providerId="LiveId" clId="{4297D2C7-D0F8-489C-AA55-DE4EB9E17BA7}" dt="2023-05-14T13:26:55.285" v="1643"/>
        <pc:sldMkLst>
          <pc:docMk/>
          <pc:sldMk cId="2203761548" sldId="262"/>
        </pc:sldMkLst>
        <pc:spChg chg="mod">
          <ac:chgData name="Naser Setiawan" userId="22e0628d0e6b6639" providerId="LiveId" clId="{4297D2C7-D0F8-489C-AA55-DE4EB9E17BA7}" dt="2023-05-14T10:51:08.691" v="27" actId="20577"/>
          <ac:spMkLst>
            <pc:docMk/>
            <pc:sldMk cId="2203761548" sldId="262"/>
            <ac:spMk id="3" creationId="{00000000-0000-0000-0000-000000000000}"/>
          </ac:spMkLst>
        </pc:spChg>
        <pc:spChg chg="mod">
          <ac:chgData name="Naser Setiawan" userId="22e0628d0e6b6639" providerId="LiveId" clId="{4297D2C7-D0F8-489C-AA55-DE4EB9E17BA7}" dt="2023-05-14T12:57:15.570" v="1394" actId="165"/>
          <ac:spMkLst>
            <pc:docMk/>
            <pc:sldMk cId="2203761548" sldId="262"/>
            <ac:spMk id="16" creationId="{921E90A2-3C9B-3A7C-C011-5A1C324A572B}"/>
          </ac:spMkLst>
        </pc:spChg>
        <pc:spChg chg="mod">
          <ac:chgData name="Naser Setiawan" userId="22e0628d0e6b6639" providerId="LiveId" clId="{4297D2C7-D0F8-489C-AA55-DE4EB9E17BA7}" dt="2023-05-14T11:21:45.582" v="540" actId="207"/>
          <ac:spMkLst>
            <pc:docMk/>
            <pc:sldMk cId="2203761548" sldId="262"/>
            <ac:spMk id="17" creationId="{6ED543FA-515A-4A62-8427-7E13DE0C7437}"/>
          </ac:spMkLst>
        </pc:spChg>
        <pc:spChg chg="mod">
          <ac:chgData name="Naser Setiawan" userId="22e0628d0e6b6639" providerId="LiveId" clId="{4297D2C7-D0F8-489C-AA55-DE4EB9E17BA7}" dt="2023-05-14T12:57:15.570" v="1394" actId="165"/>
          <ac:spMkLst>
            <pc:docMk/>
            <pc:sldMk cId="2203761548" sldId="262"/>
            <ac:spMk id="105" creationId="{6ABA3EC3-EC73-40DE-9A8D-D7C307E66173}"/>
          </ac:spMkLst>
        </pc:spChg>
        <pc:spChg chg="mod">
          <ac:chgData name="Naser Setiawan" userId="22e0628d0e6b6639" providerId="LiveId" clId="{4297D2C7-D0F8-489C-AA55-DE4EB9E17BA7}" dt="2023-05-14T12:57:51.130" v="1395" actId="207"/>
          <ac:spMkLst>
            <pc:docMk/>
            <pc:sldMk cId="2203761548" sldId="262"/>
            <ac:spMk id="106" creationId="{7DB070C0-61A3-D6AC-6F11-94F8F50D5D0A}"/>
          </ac:spMkLst>
        </pc:spChg>
        <pc:spChg chg="mod">
          <ac:chgData name="Naser Setiawan" userId="22e0628d0e6b6639" providerId="LiveId" clId="{4297D2C7-D0F8-489C-AA55-DE4EB9E17BA7}" dt="2023-05-14T12:57:15.570" v="1394" actId="165"/>
          <ac:spMkLst>
            <pc:docMk/>
            <pc:sldMk cId="2203761548" sldId="262"/>
            <ac:spMk id="222" creationId="{F9E67151-08DD-D214-7953-3055390A0C8B}"/>
          </ac:spMkLst>
        </pc:spChg>
        <pc:spChg chg="mod">
          <ac:chgData name="Naser Setiawan" userId="22e0628d0e6b6639" providerId="LiveId" clId="{4297D2C7-D0F8-489C-AA55-DE4EB9E17BA7}" dt="2023-05-14T12:57:51.130" v="1395" actId="207"/>
          <ac:spMkLst>
            <pc:docMk/>
            <pc:sldMk cId="2203761548" sldId="262"/>
            <ac:spMk id="223" creationId="{05FDAC04-00BC-D033-B073-051A3C9257FD}"/>
          </ac:spMkLst>
        </pc:spChg>
        <pc:spChg chg="mod">
          <ac:chgData name="Naser Setiawan" userId="22e0628d0e6b6639" providerId="LiveId" clId="{4297D2C7-D0F8-489C-AA55-DE4EB9E17BA7}" dt="2023-05-14T12:57:15.570" v="1394" actId="165"/>
          <ac:spMkLst>
            <pc:docMk/>
            <pc:sldMk cId="2203761548" sldId="262"/>
            <ac:spMk id="224" creationId="{25BFB173-8044-403C-9299-E1EF5B161E30}"/>
          </ac:spMkLst>
        </pc:spChg>
        <pc:spChg chg="mod">
          <ac:chgData name="Naser Setiawan" userId="22e0628d0e6b6639" providerId="LiveId" clId="{4297D2C7-D0F8-489C-AA55-DE4EB9E17BA7}" dt="2023-05-14T12:57:51.130" v="1395" actId="207"/>
          <ac:spMkLst>
            <pc:docMk/>
            <pc:sldMk cId="2203761548" sldId="262"/>
            <ac:spMk id="225" creationId="{D65AF751-D21C-AE92-7DEC-445ADC53FB23}"/>
          </ac:spMkLst>
        </pc:spChg>
        <pc:spChg chg="mod">
          <ac:chgData name="Naser Setiawan" userId="22e0628d0e6b6639" providerId="LiveId" clId="{4297D2C7-D0F8-489C-AA55-DE4EB9E17BA7}" dt="2023-05-14T12:57:15.570" v="1394" actId="165"/>
          <ac:spMkLst>
            <pc:docMk/>
            <pc:sldMk cId="2203761548" sldId="262"/>
            <ac:spMk id="226" creationId="{284D26E8-1D6B-6AC7-4367-AD933EFA42CC}"/>
          </ac:spMkLst>
        </pc:spChg>
        <pc:spChg chg="mod">
          <ac:chgData name="Naser Setiawan" userId="22e0628d0e6b6639" providerId="LiveId" clId="{4297D2C7-D0F8-489C-AA55-DE4EB9E17BA7}" dt="2023-05-14T12:57:15.570" v="1394" actId="165"/>
          <ac:spMkLst>
            <pc:docMk/>
            <pc:sldMk cId="2203761548" sldId="262"/>
            <ac:spMk id="227" creationId="{2681FA41-55ED-A9CB-43A8-540FD3E93D1A}"/>
          </ac:spMkLst>
        </pc:spChg>
        <pc:spChg chg="mod">
          <ac:chgData name="Naser Setiawan" userId="22e0628d0e6b6639" providerId="LiveId" clId="{4297D2C7-D0F8-489C-AA55-DE4EB9E17BA7}" dt="2023-05-14T12:57:15.570" v="1394" actId="165"/>
          <ac:spMkLst>
            <pc:docMk/>
            <pc:sldMk cId="2203761548" sldId="262"/>
            <ac:spMk id="228" creationId="{2024CEF1-68AD-404B-C602-906E62C1E2EE}"/>
          </ac:spMkLst>
        </pc:spChg>
        <pc:spChg chg="add mod">
          <ac:chgData name="Naser Setiawan" userId="22e0628d0e6b6639" providerId="LiveId" clId="{4297D2C7-D0F8-489C-AA55-DE4EB9E17BA7}" dt="2023-05-14T13:26:55.285" v="1643"/>
          <ac:spMkLst>
            <pc:docMk/>
            <pc:sldMk cId="2203761548" sldId="262"/>
            <ac:spMk id="229" creationId="{5DDEACD1-67C9-BB9E-1DDB-0459874C7172}"/>
          </ac:spMkLst>
        </pc:spChg>
        <pc:spChg chg="del mod">
          <ac:chgData name="Naser Setiawan" userId="22e0628d0e6b6639" providerId="LiveId" clId="{4297D2C7-D0F8-489C-AA55-DE4EB9E17BA7}" dt="2023-05-14T13:26:46.482" v="1642" actId="478"/>
          <ac:spMkLst>
            <pc:docMk/>
            <pc:sldMk cId="2203761548" sldId="262"/>
            <ac:spMk id="254" creationId="{00000000-0000-0000-0000-000000000000}"/>
          </ac:spMkLst>
        </pc:spChg>
        <pc:grpChg chg="add del mod">
          <ac:chgData name="Naser Setiawan" userId="22e0628d0e6b6639" providerId="LiveId" clId="{4297D2C7-D0F8-489C-AA55-DE4EB9E17BA7}" dt="2023-05-14T12:57:15.570" v="1394" actId="165"/>
          <ac:grpSpMkLst>
            <pc:docMk/>
            <pc:sldMk cId="2203761548" sldId="262"/>
            <ac:grpSpMk id="13" creationId="{0959E2A1-A01F-DDFC-A2FA-8968F16833D7}"/>
          </ac:grpSpMkLst>
        </pc:grpChg>
        <pc:grpChg chg="mod topLvl">
          <ac:chgData name="Naser Setiawan" userId="22e0628d0e6b6639" providerId="LiveId" clId="{4297D2C7-D0F8-489C-AA55-DE4EB9E17BA7}" dt="2023-05-14T12:57:15.570" v="1394" actId="165"/>
          <ac:grpSpMkLst>
            <pc:docMk/>
            <pc:sldMk cId="2203761548" sldId="262"/>
            <ac:grpSpMk id="14" creationId="{64792445-37B4-DCB3-EE71-9508D1224339}"/>
          </ac:grpSpMkLst>
        </pc:grpChg>
        <pc:grpChg chg="mod topLvl">
          <ac:chgData name="Naser Setiawan" userId="22e0628d0e6b6639" providerId="LiveId" clId="{4297D2C7-D0F8-489C-AA55-DE4EB9E17BA7}" dt="2023-05-14T12:57:15.570" v="1394" actId="165"/>
          <ac:grpSpMkLst>
            <pc:docMk/>
            <pc:sldMk cId="2203761548" sldId="262"/>
            <ac:grpSpMk id="15" creationId="{ABC2C3AF-AA7F-A850-3A07-E9FD3C668429}"/>
          </ac:grpSpMkLst>
        </pc:grpChg>
        <pc:grpChg chg="del">
          <ac:chgData name="Naser Setiawan" userId="22e0628d0e6b6639" providerId="LiveId" clId="{4297D2C7-D0F8-489C-AA55-DE4EB9E17BA7}" dt="2023-05-14T10:51:21.330" v="28" actId="21"/>
          <ac:grpSpMkLst>
            <pc:docMk/>
            <pc:sldMk cId="2203761548" sldId="262"/>
            <ac:grpSpMk id="18" creationId="{8F7EC90D-F372-4B3D-BC27-0996EF4BB633}"/>
          </ac:grpSpMkLst>
        </pc:grpChg>
        <pc:grpChg chg="del">
          <ac:chgData name="Naser Setiawan" userId="22e0628d0e6b6639" providerId="LiveId" clId="{4297D2C7-D0F8-489C-AA55-DE4EB9E17BA7}" dt="2023-05-14T10:51:21.330" v="28" actId="21"/>
          <ac:grpSpMkLst>
            <pc:docMk/>
            <pc:sldMk cId="2203761548" sldId="262"/>
            <ac:grpSpMk id="62" creationId="{9C7CD618-E7B0-4636-B595-94E54CFD1EAC}"/>
          </ac:grpSpMkLst>
        </pc:grpChg>
        <pc:grpChg chg="del">
          <ac:chgData name="Naser Setiawan" userId="22e0628d0e6b6639" providerId="LiveId" clId="{4297D2C7-D0F8-489C-AA55-DE4EB9E17BA7}" dt="2023-05-14T10:51:21.330" v="28" actId="21"/>
          <ac:grpSpMkLst>
            <pc:docMk/>
            <pc:sldMk cId="2203761548" sldId="262"/>
            <ac:grpSpMk id="107" creationId="{396B24EE-0F86-45AF-BAE9-FBB431CB3C5B}"/>
          </ac:grpSpMkLst>
        </pc:grpChg>
        <pc:grpChg chg="del">
          <ac:chgData name="Naser Setiawan" userId="22e0628d0e6b6639" providerId="LiveId" clId="{4297D2C7-D0F8-489C-AA55-DE4EB9E17BA7}" dt="2023-05-14T10:51:21.330" v="28" actId="21"/>
          <ac:grpSpMkLst>
            <pc:docMk/>
            <pc:sldMk cId="2203761548" sldId="262"/>
            <ac:grpSpMk id="121" creationId="{1C2C2AC8-D683-407F-89F2-CCA9DED3F99B}"/>
          </ac:grpSpMkLst>
        </pc:grpChg>
        <pc:grpChg chg="del">
          <ac:chgData name="Naser Setiawan" userId="22e0628d0e6b6639" providerId="LiveId" clId="{4297D2C7-D0F8-489C-AA55-DE4EB9E17BA7}" dt="2023-05-14T10:51:21.330" v="28" actId="21"/>
          <ac:grpSpMkLst>
            <pc:docMk/>
            <pc:sldMk cId="2203761548" sldId="262"/>
            <ac:grpSpMk id="165" creationId="{AFA09871-5089-43D4-B1AC-6FB007195FD5}"/>
          </ac:grpSpMkLst>
        </pc:grpChg>
        <pc:grpChg chg="del">
          <ac:chgData name="Naser Setiawan" userId="22e0628d0e6b6639" providerId="LiveId" clId="{4297D2C7-D0F8-489C-AA55-DE4EB9E17BA7}" dt="2023-05-14T10:51:21.330" v="28" actId="21"/>
          <ac:grpSpMkLst>
            <pc:docMk/>
            <pc:sldMk cId="2203761548" sldId="262"/>
            <ac:grpSpMk id="266" creationId="{353BE66B-42C2-4975-A770-243B8E24C3C0}"/>
          </ac:grpSpMkLst>
        </pc:grpChg>
        <pc:graphicFrameChg chg="add mod modGraphic">
          <ac:chgData name="Naser Setiawan" userId="22e0628d0e6b6639" providerId="LiveId" clId="{4297D2C7-D0F8-489C-AA55-DE4EB9E17BA7}" dt="2023-05-14T11:11:31.997" v="322"/>
          <ac:graphicFrameMkLst>
            <pc:docMk/>
            <pc:sldMk cId="2203761548" sldId="262"/>
            <ac:graphicFrameMk id="2" creationId="{C863EA98-E7E5-97F3-1AFA-BEFC2698D163}"/>
          </ac:graphicFrameMkLst>
        </pc:graphicFrameChg>
        <pc:graphicFrameChg chg="add mod modGraphic">
          <ac:chgData name="Naser Setiawan" userId="22e0628d0e6b6639" providerId="LiveId" clId="{4297D2C7-D0F8-489C-AA55-DE4EB9E17BA7}" dt="2023-05-14T12:56:42.544" v="1389" actId="1076"/>
          <ac:graphicFrameMkLst>
            <pc:docMk/>
            <pc:sldMk cId="2203761548" sldId="262"/>
            <ac:graphicFrameMk id="4" creationId="{4FF37FCC-D670-5FB1-4C19-E298B831CA11}"/>
          </ac:graphicFrameMkLst>
        </pc:graphicFrameChg>
        <pc:graphicFrameChg chg="add mod modGraphic">
          <ac:chgData name="Naser Setiawan" userId="22e0628d0e6b6639" providerId="LiveId" clId="{4297D2C7-D0F8-489C-AA55-DE4EB9E17BA7}" dt="2023-05-14T12:56:45.372" v="1391" actId="1076"/>
          <ac:graphicFrameMkLst>
            <pc:docMk/>
            <pc:sldMk cId="2203761548" sldId="262"/>
            <ac:graphicFrameMk id="5" creationId="{A304A724-3269-F1F8-2757-11EF9D860187}"/>
          </ac:graphicFrameMkLst>
        </pc:graphicFrameChg>
        <pc:graphicFrameChg chg="add mod modGraphic">
          <ac:chgData name="Naser Setiawan" userId="22e0628d0e6b6639" providerId="LiveId" clId="{4297D2C7-D0F8-489C-AA55-DE4EB9E17BA7}" dt="2023-05-14T11:11:31.997" v="322"/>
          <ac:graphicFrameMkLst>
            <pc:docMk/>
            <pc:sldMk cId="2203761548" sldId="262"/>
            <ac:graphicFrameMk id="6" creationId="{85A8C0B9-A56D-0294-D595-CB10B907A313}"/>
          </ac:graphicFrameMkLst>
        </pc:graphicFrameChg>
        <pc:graphicFrameChg chg="add del mod modGraphic">
          <ac:chgData name="Naser Setiawan" userId="22e0628d0e6b6639" providerId="LiveId" clId="{4297D2C7-D0F8-489C-AA55-DE4EB9E17BA7}" dt="2023-05-14T11:04:30.876" v="273" actId="478"/>
          <ac:graphicFrameMkLst>
            <pc:docMk/>
            <pc:sldMk cId="2203761548" sldId="262"/>
            <ac:graphicFrameMk id="7" creationId="{8ADA8FC8-C1E1-7853-45A7-10628E7B0630}"/>
          </ac:graphicFrameMkLst>
        </pc:graphicFrameChg>
        <pc:graphicFrameChg chg="add del mod modGraphic">
          <ac:chgData name="Naser Setiawan" userId="22e0628d0e6b6639" providerId="LiveId" clId="{4297D2C7-D0F8-489C-AA55-DE4EB9E17BA7}" dt="2023-05-14T11:10:39.229" v="309" actId="478"/>
          <ac:graphicFrameMkLst>
            <pc:docMk/>
            <pc:sldMk cId="2203761548" sldId="262"/>
            <ac:graphicFrameMk id="8" creationId="{8F4C7A09-0BEC-1D88-4431-E7FA6D7D75AC}"/>
          </ac:graphicFrameMkLst>
        </pc:graphicFrameChg>
        <pc:graphicFrameChg chg="add del mod modGraphic">
          <ac:chgData name="Naser Setiawan" userId="22e0628d0e6b6639" providerId="LiveId" clId="{4297D2C7-D0F8-489C-AA55-DE4EB9E17BA7}" dt="2023-05-14T11:11:11.191" v="317" actId="478"/>
          <ac:graphicFrameMkLst>
            <pc:docMk/>
            <pc:sldMk cId="2203761548" sldId="262"/>
            <ac:graphicFrameMk id="9" creationId="{B44F3ACE-41BE-6546-DECB-C85463EA7DC3}"/>
          </ac:graphicFrameMkLst>
        </pc:graphicFrameChg>
        <pc:graphicFrameChg chg="add del mod modGraphic">
          <ac:chgData name="Naser Setiawan" userId="22e0628d0e6b6639" providerId="LiveId" clId="{4297D2C7-D0F8-489C-AA55-DE4EB9E17BA7}" dt="2023-05-14T11:11:08.845" v="316" actId="478"/>
          <ac:graphicFrameMkLst>
            <pc:docMk/>
            <pc:sldMk cId="2203761548" sldId="262"/>
            <ac:graphicFrameMk id="10" creationId="{D9372781-E5DF-4567-8AF9-1CE6537F6223}"/>
          </ac:graphicFrameMkLst>
        </pc:graphicFrameChg>
        <pc:graphicFrameChg chg="add mod">
          <ac:chgData name="Naser Setiawan" userId="22e0628d0e6b6639" providerId="LiveId" clId="{4297D2C7-D0F8-489C-AA55-DE4EB9E17BA7}" dt="2023-05-14T11:11:22.964" v="320" actId="571"/>
          <ac:graphicFrameMkLst>
            <pc:docMk/>
            <pc:sldMk cId="2203761548" sldId="262"/>
            <ac:graphicFrameMk id="11" creationId="{902DE201-7796-390D-E69C-D83721A6A9BD}"/>
          </ac:graphicFrameMkLst>
        </pc:graphicFrameChg>
        <pc:graphicFrameChg chg="add mod">
          <ac:chgData name="Naser Setiawan" userId="22e0628d0e6b6639" providerId="LiveId" clId="{4297D2C7-D0F8-489C-AA55-DE4EB9E17BA7}" dt="2023-05-14T11:11:22.964" v="320" actId="571"/>
          <ac:graphicFrameMkLst>
            <pc:docMk/>
            <pc:sldMk cId="2203761548" sldId="262"/>
            <ac:graphicFrameMk id="12" creationId="{FEA6073F-6C41-9451-A5D9-7BACB76382AF}"/>
          </ac:graphicFrameMkLst>
        </pc:graphicFrameChg>
      </pc:sldChg>
      <pc:sldChg chg="modSp mod modTransition modAnim">
        <pc:chgData name="Naser Setiawan" userId="22e0628d0e6b6639" providerId="LiveId" clId="{4297D2C7-D0F8-489C-AA55-DE4EB9E17BA7}" dt="2023-05-14T13:18:07.921" v="1428"/>
        <pc:sldMkLst>
          <pc:docMk/>
          <pc:sldMk cId="3328442537" sldId="263"/>
        </pc:sldMkLst>
        <pc:picChg chg="mod">
          <ac:chgData name="Naser Setiawan" userId="22e0628d0e6b6639" providerId="LiveId" clId="{4297D2C7-D0F8-489C-AA55-DE4EB9E17BA7}" dt="2023-05-14T13:17:39.275" v="1427" actId="1076"/>
          <ac:picMkLst>
            <pc:docMk/>
            <pc:sldMk cId="3328442537" sldId="263"/>
            <ac:picMk id="19" creationId="{B201278E-883C-D70F-3280-644C5736DEC5}"/>
          </ac:picMkLst>
        </pc:picChg>
      </pc:sldChg>
      <pc:sldChg chg="addSp delSp modSp mod modTransition delAnim modAnim">
        <pc:chgData name="Naser Setiawan" userId="22e0628d0e6b6639" providerId="LiveId" clId="{4297D2C7-D0F8-489C-AA55-DE4EB9E17BA7}" dt="2023-05-14T13:36:31.185" v="1674" actId="1076"/>
        <pc:sldMkLst>
          <pc:docMk/>
          <pc:sldMk cId="300999720" sldId="264"/>
        </pc:sldMkLst>
        <pc:spChg chg="mod">
          <ac:chgData name="Naser Setiawan" userId="22e0628d0e6b6639" providerId="LiveId" clId="{4297D2C7-D0F8-489C-AA55-DE4EB9E17BA7}" dt="2023-05-14T12:24:05.078" v="1360" actId="1038"/>
          <ac:spMkLst>
            <pc:docMk/>
            <pc:sldMk cId="300999720" sldId="264"/>
            <ac:spMk id="3" creationId="{00000000-0000-0000-0000-000000000000}"/>
          </ac:spMkLst>
        </pc:spChg>
        <pc:spChg chg="add del mod">
          <ac:chgData name="Naser Setiawan" userId="22e0628d0e6b6639" providerId="LiveId" clId="{4297D2C7-D0F8-489C-AA55-DE4EB9E17BA7}" dt="2023-05-14T12:31:15.332" v="1366" actId="478"/>
          <ac:spMkLst>
            <pc:docMk/>
            <pc:sldMk cId="300999720" sldId="264"/>
            <ac:spMk id="4" creationId="{D504DC76-9E0C-EAFB-4A15-EC2EC93340B8}"/>
          </ac:spMkLst>
        </pc:spChg>
        <pc:spChg chg="mod">
          <ac:chgData name="Naser Setiawan" userId="22e0628d0e6b6639" providerId="LiveId" clId="{4297D2C7-D0F8-489C-AA55-DE4EB9E17BA7}" dt="2023-05-14T12:23:44.843" v="1335" actId="14100"/>
          <ac:spMkLst>
            <pc:docMk/>
            <pc:sldMk cId="300999720" sldId="264"/>
            <ac:spMk id="254" creationId="{00000000-0000-0000-0000-000000000000}"/>
          </ac:spMkLst>
        </pc:spChg>
        <pc:spChg chg="mod ord">
          <ac:chgData name="Naser Setiawan" userId="22e0628d0e6b6639" providerId="LiveId" clId="{4297D2C7-D0F8-489C-AA55-DE4EB9E17BA7}" dt="2023-05-14T13:35:57.227" v="1668" actId="166"/>
          <ac:spMkLst>
            <pc:docMk/>
            <pc:sldMk cId="300999720" sldId="264"/>
            <ac:spMk id="310" creationId="{CD26FF84-5857-4097-A043-DDD1ABDA5090}"/>
          </ac:spMkLst>
        </pc:spChg>
        <pc:picChg chg="del">
          <ac:chgData name="Naser Setiawan" userId="22e0628d0e6b6639" providerId="LiveId" clId="{4297D2C7-D0F8-489C-AA55-DE4EB9E17BA7}" dt="2023-05-14T12:30:34.577" v="1361" actId="478"/>
          <ac:picMkLst>
            <pc:docMk/>
            <pc:sldMk cId="300999720" sldId="264"/>
            <ac:picMk id="2" creationId="{00000000-0000-0000-0000-000000000000}"/>
          </ac:picMkLst>
        </pc:picChg>
        <pc:picChg chg="add del mod">
          <ac:chgData name="Naser Setiawan" userId="22e0628d0e6b6639" providerId="LiveId" clId="{4297D2C7-D0F8-489C-AA55-DE4EB9E17BA7}" dt="2023-05-14T12:52:42.081" v="1379" actId="478"/>
          <ac:picMkLst>
            <pc:docMk/>
            <pc:sldMk cId="300999720" sldId="264"/>
            <ac:picMk id="6" creationId="{7A2FCCE6-5289-421D-8284-165FDB8FE0B4}"/>
          </ac:picMkLst>
        </pc:picChg>
        <pc:picChg chg="add mod">
          <ac:chgData name="Naser Setiawan" userId="22e0628d0e6b6639" providerId="LiveId" clId="{4297D2C7-D0F8-489C-AA55-DE4EB9E17BA7}" dt="2023-05-14T12:53:08.215" v="1386" actId="1076"/>
          <ac:picMkLst>
            <pc:docMk/>
            <pc:sldMk cId="300999720" sldId="264"/>
            <ac:picMk id="8" creationId="{4A791A1B-1F4A-9320-23BB-15DB28C40B77}"/>
          </ac:picMkLst>
        </pc:picChg>
        <pc:picChg chg="add mod">
          <ac:chgData name="Naser Setiawan" userId="22e0628d0e6b6639" providerId="LiveId" clId="{4297D2C7-D0F8-489C-AA55-DE4EB9E17BA7}" dt="2023-05-14T13:36:31.185" v="1674" actId="1076"/>
          <ac:picMkLst>
            <pc:docMk/>
            <pc:sldMk cId="300999720" sldId="264"/>
            <ac:picMk id="9" creationId="{4ADA34A7-B3C5-882F-5337-0DE4FF7491D2}"/>
          </ac:picMkLst>
        </pc:picChg>
      </pc:sldChg>
      <pc:sldChg chg="add del">
        <pc:chgData name="Naser Setiawan" userId="22e0628d0e6b6639" providerId="LiveId" clId="{4297D2C7-D0F8-489C-AA55-DE4EB9E17BA7}" dt="2023-05-14T10:41:50.690" v="1" actId="2696"/>
        <pc:sldMkLst>
          <pc:docMk/>
          <pc:sldMk cId="3208161927" sldId="265"/>
        </pc:sldMkLst>
      </pc:sldChg>
      <pc:sldChg chg="addSp delSp modSp mod modAnim">
        <pc:chgData name="Naser Setiawan" userId="22e0628d0e6b6639" providerId="LiveId" clId="{4297D2C7-D0F8-489C-AA55-DE4EB9E17BA7}" dt="2023-05-14T13:30:25.812" v="1654" actId="14838"/>
        <pc:sldMkLst>
          <pc:docMk/>
          <pc:sldMk cId="2759521746" sldId="266"/>
        </pc:sldMkLst>
        <pc:spChg chg="add mod">
          <ac:chgData name="Naser Setiawan" userId="22e0628d0e6b6639" providerId="LiveId" clId="{4297D2C7-D0F8-489C-AA55-DE4EB9E17BA7}" dt="2023-05-14T13:30:25.812" v="1654" actId="14838"/>
          <ac:spMkLst>
            <pc:docMk/>
            <pc:sldMk cId="2759521746" sldId="266"/>
            <ac:spMk id="34" creationId="{CCDB8FB1-3617-4709-EF9E-09D1613834F5}"/>
          </ac:spMkLst>
        </pc:spChg>
        <pc:spChg chg="add mod">
          <ac:chgData name="Naser Setiawan" userId="22e0628d0e6b6639" providerId="LiveId" clId="{4297D2C7-D0F8-489C-AA55-DE4EB9E17BA7}" dt="2023-05-14T13:30:25.812" v="1654" actId="14838"/>
          <ac:spMkLst>
            <pc:docMk/>
            <pc:sldMk cId="2759521746" sldId="266"/>
            <ac:spMk id="35" creationId="{DB25F0A8-C666-46C7-E23E-E37142A95ADD}"/>
          </ac:spMkLst>
        </pc:spChg>
        <pc:spChg chg="add del mod">
          <ac:chgData name="Naser Setiawan" userId="22e0628d0e6b6639" providerId="LiveId" clId="{4297D2C7-D0F8-489C-AA55-DE4EB9E17BA7}" dt="2023-05-14T13:18:21.825" v="1430"/>
          <ac:spMkLst>
            <pc:docMk/>
            <pc:sldMk cId="2759521746" sldId="266"/>
            <ac:spMk id="37" creationId="{DD29C673-2FFE-E0AB-C74F-466C2FF63F12}"/>
          </ac:spMkLst>
        </pc:spChg>
        <pc:spChg chg="add mod">
          <ac:chgData name="Naser Setiawan" userId="22e0628d0e6b6639" providerId="LiveId" clId="{4297D2C7-D0F8-489C-AA55-DE4EB9E17BA7}" dt="2023-05-14T13:18:32.948" v="1432"/>
          <ac:spMkLst>
            <pc:docMk/>
            <pc:sldMk cId="2759521746" sldId="266"/>
            <ac:spMk id="38" creationId="{C1829963-5659-83D7-E6CC-F8E18EBBA7DE}"/>
          </ac:spMkLst>
        </pc:spChg>
        <pc:spChg chg="mod">
          <ac:chgData name="Naser Setiawan" userId="22e0628d0e6b6639" providerId="LiveId" clId="{4297D2C7-D0F8-489C-AA55-DE4EB9E17BA7}" dt="2023-05-14T13:22:00.453" v="1508" actId="1036"/>
          <ac:spMkLst>
            <pc:docMk/>
            <pc:sldMk cId="2759521746" sldId="266"/>
            <ac:spMk id="101" creationId="{7B5B7BC0-228B-54C1-2DE3-6CCA58ED09A0}"/>
          </ac:spMkLst>
        </pc:spChg>
        <pc:spChg chg="mod">
          <ac:chgData name="Naser Setiawan" userId="22e0628d0e6b6639" providerId="LiveId" clId="{4297D2C7-D0F8-489C-AA55-DE4EB9E17BA7}" dt="2023-05-14T13:22:10.279" v="1557" actId="1038"/>
          <ac:spMkLst>
            <pc:docMk/>
            <pc:sldMk cId="2759521746" sldId="266"/>
            <ac:spMk id="115" creationId="{545E6CBE-2B71-9923-3C36-C4C8783CDBCA}"/>
          </ac:spMkLst>
        </pc:spChg>
        <pc:spChg chg="mod">
          <ac:chgData name="Naser Setiawan" userId="22e0628d0e6b6639" providerId="LiveId" clId="{4297D2C7-D0F8-489C-AA55-DE4EB9E17BA7}" dt="2023-05-14T13:22:17.987" v="1578" actId="1035"/>
          <ac:spMkLst>
            <pc:docMk/>
            <pc:sldMk cId="2759521746" sldId="266"/>
            <ac:spMk id="120" creationId="{C305C493-B78A-15DB-9A85-9CE08B558506}"/>
          </ac:spMkLst>
        </pc:spChg>
        <pc:spChg chg="mod">
          <ac:chgData name="Naser Setiawan" userId="22e0628d0e6b6639" providerId="LiveId" clId="{4297D2C7-D0F8-489C-AA55-DE4EB9E17BA7}" dt="2023-05-14T13:22:00.453" v="1508" actId="1036"/>
          <ac:spMkLst>
            <pc:docMk/>
            <pc:sldMk cId="2759521746" sldId="266"/>
            <ac:spMk id="121" creationId="{46AEFC32-43CE-F554-382C-6A5C93081D54}"/>
          </ac:spMkLst>
        </pc:spChg>
        <pc:spChg chg="mod">
          <ac:chgData name="Naser Setiawan" userId="22e0628d0e6b6639" providerId="LiveId" clId="{4297D2C7-D0F8-489C-AA55-DE4EB9E17BA7}" dt="2023-05-14T13:22:25.323" v="1601" actId="1038"/>
          <ac:spMkLst>
            <pc:docMk/>
            <pc:sldMk cId="2759521746" sldId="266"/>
            <ac:spMk id="122" creationId="{D4DCFE36-B2BE-E797-FADA-D416DB7B0531}"/>
          </ac:spMkLst>
        </pc:spChg>
        <pc:grpChg chg="add mod">
          <ac:chgData name="Naser Setiawan" userId="22e0628d0e6b6639" providerId="LiveId" clId="{4297D2C7-D0F8-489C-AA55-DE4EB9E17BA7}" dt="2023-05-14T13:24:02.295" v="1603" actId="1076"/>
          <ac:grpSpMkLst>
            <pc:docMk/>
            <pc:sldMk cId="2759521746" sldId="266"/>
            <ac:grpSpMk id="36" creationId="{E14E8CB1-4CC8-F951-0246-9951F1A53899}"/>
          </ac:grpSpMkLst>
        </pc:grpChg>
        <pc:grpChg chg="mod">
          <ac:chgData name="Naser Setiawan" userId="22e0628d0e6b6639" providerId="LiveId" clId="{4297D2C7-D0F8-489C-AA55-DE4EB9E17BA7}" dt="2023-05-14T13:24:41.885" v="1605" actId="14861"/>
          <ac:grpSpMkLst>
            <pc:docMk/>
            <pc:sldMk cId="2759521746" sldId="266"/>
            <ac:grpSpMk id="116" creationId="{9E8A884A-EE14-327B-7419-5B7CC01AD539}"/>
          </ac:grpSpMkLst>
        </pc:grpChg>
        <pc:grpChg chg="mod">
          <ac:chgData name="Naser Setiawan" userId="22e0628d0e6b6639" providerId="LiveId" clId="{4297D2C7-D0F8-489C-AA55-DE4EB9E17BA7}" dt="2023-05-14T13:25:31.221" v="1609" actId="14100"/>
          <ac:grpSpMkLst>
            <pc:docMk/>
            <pc:sldMk cId="2759521746" sldId="266"/>
            <ac:grpSpMk id="117" creationId="{D64C0B9F-D951-8038-245C-047667FCFDEE}"/>
          </ac:grpSpMkLst>
        </pc:grpChg>
      </pc:sldChg>
      <pc:sldChg chg="new del">
        <pc:chgData name="Naser Setiawan" userId="22e0628d0e6b6639" providerId="LiveId" clId="{4297D2C7-D0F8-489C-AA55-DE4EB9E17BA7}" dt="2023-05-14T10:51:54.870" v="31" actId="2696"/>
        <pc:sldMkLst>
          <pc:docMk/>
          <pc:sldMk cId="849404429" sldId="267"/>
        </pc:sldMkLst>
      </pc:sldChg>
      <pc:sldChg chg="addSp delSp modSp add mod delAnim modAnim">
        <pc:chgData name="Naser Setiawan" userId="22e0628d0e6b6639" providerId="LiveId" clId="{4297D2C7-D0F8-489C-AA55-DE4EB9E17BA7}" dt="2023-05-14T13:28:29.349" v="1647" actId="207"/>
        <pc:sldMkLst>
          <pc:docMk/>
          <pc:sldMk cId="3166148770" sldId="268"/>
        </pc:sldMkLst>
        <pc:spChg chg="mod">
          <ac:chgData name="Naser Setiawan" userId="22e0628d0e6b6639" providerId="LiveId" clId="{4297D2C7-D0F8-489C-AA55-DE4EB9E17BA7}" dt="2023-05-14T10:52:20.890" v="54" actId="20577"/>
          <ac:spMkLst>
            <pc:docMk/>
            <pc:sldMk cId="3166148770" sldId="268"/>
            <ac:spMk id="3" creationId="{00000000-0000-0000-0000-000000000000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6" creationId="{87291898-523E-A4F1-3EA6-D0C3D7514133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7" creationId="{2A77F3E2-3989-BF55-CFFA-031284D71855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8" creationId="{527D2496-4CFC-040B-34F0-5F5F2280F186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9" creationId="{6F032794-5722-155D-E8CB-86700E95D71D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12" creationId="{4A0CCFED-0A19-FD1F-27B1-19C42A630578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13" creationId="{D4DA1928-B205-6076-0FDA-14F054D35188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14" creationId="{C35434F2-3509-D5F2-51D5-0F9366BEA903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15" creationId="{7D21AD54-F0CF-16DA-FF4C-A0398A884487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16" creationId="{8A350EEB-7005-67CF-E4B1-D39AE659315E}"/>
          </ac:spMkLst>
        </pc:spChg>
        <pc:spChg chg="del mod">
          <ac:chgData name="Naser Setiawan" userId="22e0628d0e6b6639" providerId="LiveId" clId="{4297D2C7-D0F8-489C-AA55-DE4EB9E17BA7}" dt="2023-05-14T10:52:04.978" v="35"/>
          <ac:spMkLst>
            <pc:docMk/>
            <pc:sldMk cId="3166148770" sldId="268"/>
            <ac:spMk id="17" creationId="{6ED543FA-515A-4A62-8427-7E13DE0C7437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18" creationId="{D9565BDE-D764-5747-D881-63E87B3B485C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1" creationId="{E1EC7A79-AA7B-2F41-46E3-0E690E95A2F8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4" creationId="{F24A558E-03DE-7ED9-D316-005CB614EC01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5" creationId="{1015425D-7610-9BB9-7538-308F8632DDB8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7" creationId="{CC7163C6-305B-32C1-1458-7C4DF4C69133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9" creationId="{CB6DF383-BF69-9108-85C1-124030D75919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30" creationId="{C9AD8F59-E9B9-0D2B-A938-C6919E7A8F51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31" creationId="{0DB05422-3D71-D33C-149E-80FD71C76A65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32" creationId="{A5DF3EE9-E529-4611-025B-059A9CA44F83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33" creationId="{BBB211C7-DD18-3861-6383-656FA5D99352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34" creationId="{9883D4C2-9B80-58B7-6586-7D81CFEF82AE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35" creationId="{BC4A1A30-24F2-66B9-6542-78E625FC68E0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36" creationId="{F1A62093-F513-BB2E-7228-211BA480FBBB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37" creationId="{A186B5DA-CC05-9B84-8CD5-8148D7774FCA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38" creationId="{E0697298-C3DD-41B9-8415-C38FC8CD20CB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39" creationId="{FD5D5FA7-F91F-2DA4-0FC0-A5427AC55C46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40" creationId="{70F0D628-8085-22DF-DFDE-0C842A046B98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41" creationId="{70B75A34-6729-484F-AB38-D0F757B5E1CD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42" creationId="{587EF52F-4B57-CE84-DDED-1864A0C21FFE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43" creationId="{EE8721A0-A530-F28A-A32A-F34FA39D78CC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44" creationId="{6F3A6430-688E-4D55-87D8-6E6B67C32795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45" creationId="{77297F84-DD41-058A-01CA-A34805D5EE0B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46" creationId="{AD3F2D29-0288-8D11-F4CF-60EE963B0BAE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47" creationId="{6655D91C-BEB9-821F-D727-81DF847F81AF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51" creationId="{2D392B9E-571C-0AA7-FE76-8A123156A759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52" creationId="{5D8483FB-58B8-F9A8-7360-1B4FD800E554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53" creationId="{5CAFE769-3329-96F1-C71C-A15FD8DCE845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54" creationId="{8A9E2AFB-96D3-660A-9ECC-7DC147072209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57" creationId="{881A1762-E404-17ED-A88C-194AE52F35C9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58" creationId="{42C23AD2-D98D-537B-A163-52B52E1A66A0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59" creationId="{C2C486B7-8DDB-9573-E15D-A010C93621CB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60" creationId="{2B500351-7BC5-2F3F-7272-9916DD3F20B6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61" creationId="{073D314E-5330-5CF0-6DF5-75B46AF18813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62" creationId="{9226FD57-A549-0602-AE80-106312679035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65" creationId="{9036ECA1-DEEE-AD6E-77C8-BEFD90AF0EEA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68" creationId="{702E38CE-F202-2A9C-1D83-AC7A7E6FBA1C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69" creationId="{B4D40D1C-CA83-F90C-A70C-A931D3A595A3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71" creationId="{4F6C1323-64DC-10E2-AE6B-2A2DEA899B1B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73" creationId="{486D7670-CBC4-96E5-4979-31FC3CF1E901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74" creationId="{2C81265F-A356-2399-A73E-9932F584A2D1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75" creationId="{0C347EF6-09DF-85E7-E5BC-4BC0AB54B2BC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76" creationId="{E9D6DB7C-1717-20DC-16EC-EE5A450B4B11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77" creationId="{63F65924-F371-8B02-865B-46EE773C4397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78" creationId="{C5F77690-D694-820C-630D-0174E26BE3B2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79" creationId="{6970178F-8205-97B4-888F-31A4D066C3BC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80" creationId="{8FE7565C-0962-0238-B413-43AD764781F2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81" creationId="{9959E8CC-D233-57EF-933F-3F28FE50080B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82" creationId="{C9E15BD0-E6EF-25A0-450F-87F462C2C782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83" creationId="{154D1B5B-3CDF-6C3D-5A6E-35855C22849F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84" creationId="{AB65327C-6721-03CC-5346-F7670500304D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85" creationId="{5A36BC6F-AE8D-C709-BDA3-EEC21336CEF2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86" creationId="{2B3D891D-A725-DAD6-F034-090DAA5A1FA0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87" creationId="{04049BAB-EDDF-858B-0A3D-02FBD75CAA63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88" creationId="{DD02DC46-1E7A-577C-FC57-901FC99FB163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89" creationId="{345AE8E2-933F-ABF6-BB3E-CFCE3109C806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90" creationId="{78D1D6F5-4FC0-0DF8-15F5-20548A1FD336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91" creationId="{8AEEE74E-3BB2-8BD5-EF26-B51E3AC81E87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96" creationId="{5660707C-ACFF-28CF-B773-894230CE1FD9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97" creationId="{1D89556B-EA52-9660-AC1F-CF9EEC38B873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98" creationId="{1A75827D-767A-C245-0D0C-A17E0DC19662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99" creationId="{4E67A543-DA43-B265-C9B6-2C7E6AFC4084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100" creationId="{D3A613E8-C199-C149-43C8-CEF8B60D4C5C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101" creationId="{C0644FBA-7B41-C581-19A9-1464C7E84F97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102" creationId="{178C1955-DF1B-2BFF-AAF9-E5BD7737E837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103" creationId="{B12585AF-30E5-3C6C-A791-2D86250B5215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104" creationId="{E8312F0B-ED82-22A3-859B-D5EC77056E20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105" creationId="{23E70ACD-FEFE-1384-E9DD-0AD833FD42B6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106" creationId="{A140BC96-D9E1-C431-7E19-2D93D4331101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107" creationId="{DE8DDB4A-62BF-476E-5AF4-96267F005AAD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108" creationId="{A9C222CD-5B49-74CC-CA8F-CAD447E27158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110" creationId="{BC970E2A-D846-73AE-0C8E-A180E46E96AB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111" creationId="{9B30721E-D8A4-FD78-9D98-9FAED9A6E51F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112" creationId="{A14C620C-E307-3245-0FF2-C8D886B51C5B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113" creationId="{E4ED484C-B4F5-B244-9157-A11EA28DF3BB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114" creationId="{FF01E37F-4681-CAC6-FC88-A7126BF799B8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115" creationId="{A8E2F518-FEE6-2202-1D5F-4D7BAC03D692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116" creationId="{95904F0A-14C1-C688-35C8-CC94B2C8D070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117" creationId="{99C24A92-1C64-9507-B795-FE2CFFF58035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118" creationId="{A31309A3-0262-0E58-90D0-46EDE9A2FAE7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119" creationId="{F3FA4F50-DC9A-19BB-8348-9BDC29365D15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120" creationId="{5DE0A5EF-033B-4176-6793-2E72D1CD73A1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121" creationId="{0920E49E-471C-4ABC-B29B-7AB300644E64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122" creationId="{8B51BE63-C867-2BCA-64E7-9FDC361D4119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123" creationId="{23B0F81A-7084-C0E7-9B7E-F37445AD55DC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124" creationId="{EB5F9DBB-E203-38F2-892D-00142A0FF4B7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125" creationId="{E6413114-C705-9778-CD39-FA26ADD50F18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126" creationId="{E634084E-0013-B75C-4A2D-2D52DDBB73DD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127" creationId="{D71D58B6-CD13-9404-99B8-A23977A822DA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192" creationId="{AB898FAE-C89A-9215-AFE2-80DE6C50B199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193" creationId="{EA84B6A9-F6A3-49A9-DF6D-BD887125F3DE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194" creationId="{A57A9B55-ADC3-008F-65C5-B74A3F4D252B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196" creationId="{D120A19D-8F3A-256F-3D68-D3C7047FA486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197" creationId="{26662BAC-164E-104C-F118-9100DCF2FBCC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198" creationId="{4434EB76-6A30-E315-27DD-BD4BB17C495D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199" creationId="{6497916F-D4D9-97A8-E7E4-700A2E66A8A8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17" creationId="{0C72F731-F876-3358-8AB7-CAA0626D6C00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18" creationId="{B13D3C68-907B-BE7C-F6DC-54298393E98F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19" creationId="{9B47012B-D2A0-FDF5-072F-4D12C2DDD912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20" creationId="{F2598582-E70A-731B-FA59-5F5F359B586B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23" creationId="{529E9CF0-CD5B-0218-11DF-DBDB258E1EDB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24" creationId="{50510D1E-BEF3-B42D-4887-B1096A4A1D39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25" creationId="{D15B0CFE-BC0E-454A-C827-F5F19F5A3007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26" creationId="{68F27C15-D70D-4225-2B16-A861E1DDD783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27" creationId="{881DB3D6-7DB9-3F20-AD32-22409EB4171A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28" creationId="{7A019FB4-F82B-C866-303E-FA383F33EA5B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31" creationId="{921306DC-CB13-E316-D481-7528BAF73544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34" creationId="{57D36D3A-C3C6-F626-6C99-A19F231B6273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35" creationId="{756C3692-EAF9-3154-F94F-2AB0FC94A4FB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37" creationId="{4B1D6E69-087D-EAAD-E23E-3D9328625C63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39" creationId="{EB91C195-9B68-DA4B-3636-0CAADD6580D0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40" creationId="{6B02CD9E-4323-C527-D453-7E51A4AA64E1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41" creationId="{A18DCED6-140F-EC9D-5BE9-5546D0C7C7FF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42" creationId="{DFA7B48F-5964-1501-BD8B-196349C15168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43" creationId="{8A75F4A6-4484-BB78-0259-3D6D584A7290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44" creationId="{50EB336D-51D5-20D5-87C4-75866520EAE0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45" creationId="{D8AA03CA-5881-6FF9-AF30-A82140DE0993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46" creationId="{7B94B7FC-1E93-70A3-D578-3568306CFDE1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47" creationId="{DC935EE5-206C-6523-B16E-62D240322158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48" creationId="{928BAE8D-621C-8254-5F6E-2039BCBFC4F7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49" creationId="{50BC051C-478A-A9D5-428E-580B62AC456E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50" creationId="{AF01B08C-CB50-CE2B-6702-158A6B2E0A52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52" creationId="{F38A4B77-30E6-CB44-6A57-6AD9CB1B4DDC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53" creationId="{5CFE87E1-44FF-00D2-1E25-C47CE777BDDB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55" creationId="{DC3BF0AB-CBEA-9B1D-30C2-3D638BECFE3F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56" creationId="{899165FD-E21C-F8CC-EE82-726426CE579B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57" creationId="{1A140CA7-D304-2CFA-5476-CA7B0E7059EF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58" creationId="{A13B539C-B80B-235C-8F68-1F4706554FE8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59" creationId="{A9000869-53D9-2B59-CDF0-E22D0320CF65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64" creationId="{3426C559-81D1-FC54-46AD-0967F2E071AE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65" creationId="{70167519-D38C-12F1-403B-8CAD06831957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66" creationId="{4434D5D6-8D49-89E0-CDAC-75EF1DCD0F7F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67" creationId="{96C0DF1F-0EEA-5297-44CC-EA41F4A8EFE6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68" creationId="{FBBB6575-643B-6B36-440C-1642A9AE5086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69" creationId="{A0E8149C-67A1-419E-B5E8-8A8E5398165C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70" creationId="{05DB2BF4-DF90-EEF9-BF79-8D1A012C7037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71" creationId="{7F028F53-4DA2-AC15-F93F-AD0F01888DF2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72" creationId="{C9588323-BCF4-9F58-C43A-C058C4D25B45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73" creationId="{FA0A6888-867D-2063-4F21-D26F8A243ACE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74" creationId="{0EC0FCA0-B6AE-D62B-090D-46C9429FEDDE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75" creationId="{180541F7-DD51-6B6C-6A4F-BC4A7DE230BF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76" creationId="{86E49602-F796-9643-4216-45BE10B486F2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77" creationId="{D1DC7D8E-5A1E-FF8C-789C-EA46A5A91C9B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78" creationId="{5F4CAB39-392E-62EC-728B-A891E72DFE9B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79" creationId="{950BBC56-FF46-9F67-8040-62B2AB6C235B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80" creationId="{92D75E4B-4813-9451-5602-37BEDC31C83E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81" creationId="{9CF66F00-E4A2-6833-0F98-0508552F8297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82" creationId="{8D1E9A94-34C6-1C72-D2C2-01527BEA8475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83" creationId="{DBDBECD7-76E9-D919-B8D4-17387241923D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84" creationId="{216CF744-81D3-1BA3-D732-64198C2AD199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85" creationId="{AFCCF194-7929-F972-AA22-02AEC5EC4021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86" creationId="{6C1A8EC6-5299-40B1-6931-33559EE7CC93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87" creationId="{B665A1C5-0811-1F28-2EA5-B6AA316110C4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88" creationId="{95C2F48A-D673-088E-FA02-82366C0A7B6E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89" creationId="{2CE7B481-8A86-76C4-29AF-04E6B75DFF75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90" creationId="{234F03CF-5A84-8E33-2BA2-C7F7073504F7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91" creationId="{76599737-010C-8934-3C49-43CF70DF84EE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92" creationId="{CAC1B561-3925-3E1F-BEAD-070AFF55B63B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93" creationId="{BC51EF3A-6270-7A74-6417-E85AE2F68D6A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94" creationId="{5AC69547-9830-0BB9-E172-7647AEF8CF1E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95" creationId="{D782C644-9533-4A5F-2F32-E69C7399ED0E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96" creationId="{4D2ED6AE-85BC-0BAB-BDAE-A260C157B8D7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97" creationId="{6DC05860-61C0-7737-CAA7-167EB39E8D00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299" creationId="{4F74E971-2719-6CC0-64AF-18BAA7060975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300" creationId="{7C832897-C52C-08F4-528A-97446D4573C0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301" creationId="{6C441A8D-778C-BBF4-35F8-DC433C84EB31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302" creationId="{C0214A6B-2AB8-B935-916C-EF489AE82FF2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306" creationId="{9BCD4F4E-56AF-84AC-9A0A-15A836173BD5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307" creationId="{1CE25EB8-134C-066A-7D72-75570D3C7EA4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308" creationId="{698E0482-5485-1AD6-44B1-F3D861B78AE9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309" creationId="{08C16A69-6455-EE72-985A-E29596FA5FE2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311" creationId="{4018BAF3-0C66-9BE6-3607-B1575B37C67D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312" creationId="{61E8F0C1-BB69-DFF5-C922-6F6EF2961A21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313" creationId="{1BDAE407-B0B6-6817-ECD3-6BBC7C344056}"/>
          </ac:spMkLst>
        </pc:spChg>
        <pc:spChg chg="del">
          <ac:chgData name="Naser Setiawan" userId="22e0628d0e6b6639" providerId="LiveId" clId="{4297D2C7-D0F8-489C-AA55-DE4EB9E17BA7}" dt="2023-05-14T10:52:01.187" v="32" actId="478"/>
          <ac:spMkLst>
            <pc:docMk/>
            <pc:sldMk cId="3166148770" sldId="268"/>
            <ac:spMk id="314" creationId="{1E90A55C-9F17-4C99-BDCD-45EAF843A5CE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315" creationId="{B86033E6-0D79-A032-9D60-F83E320E3790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316" creationId="{FC190C58-B1FB-F280-AA38-FC5800179D44}"/>
          </ac:spMkLst>
        </pc:spChg>
        <pc:spChg chg="mod">
          <ac:chgData name="Naser Setiawan" userId="22e0628d0e6b6639" providerId="LiveId" clId="{4297D2C7-D0F8-489C-AA55-DE4EB9E17BA7}" dt="2023-05-14T10:52:26.078" v="55"/>
          <ac:spMkLst>
            <pc:docMk/>
            <pc:sldMk cId="3166148770" sldId="268"/>
            <ac:spMk id="317" creationId="{FCCA13F0-627E-5C07-57A0-26B677DC2F9C}"/>
          </ac:spMkLst>
        </pc:spChg>
        <pc:spChg chg="add mod ord">
          <ac:chgData name="Naser Setiawan" userId="22e0628d0e6b6639" providerId="LiveId" clId="{4297D2C7-D0F8-489C-AA55-DE4EB9E17BA7}" dt="2023-05-14T12:08:27.181" v="1176" actId="167"/>
          <ac:spMkLst>
            <pc:docMk/>
            <pc:sldMk cId="3166148770" sldId="268"/>
            <ac:spMk id="318" creationId="{A660FE33-7835-90D3-3486-C7EC9F6D3207}"/>
          </ac:spMkLst>
        </pc:spChg>
        <pc:spChg chg="add mod">
          <ac:chgData name="Naser Setiawan" userId="22e0628d0e6b6639" providerId="LiveId" clId="{4297D2C7-D0F8-489C-AA55-DE4EB9E17BA7}" dt="2023-05-14T11:27:41.325" v="653" actId="20577"/>
          <ac:spMkLst>
            <pc:docMk/>
            <pc:sldMk cId="3166148770" sldId="268"/>
            <ac:spMk id="319" creationId="{EE706734-13E6-DFA7-B319-F2FD0E0F305F}"/>
          </ac:spMkLst>
        </pc:spChg>
        <pc:spChg chg="add mod">
          <ac:chgData name="Naser Setiawan" userId="22e0628d0e6b6639" providerId="LiveId" clId="{4297D2C7-D0F8-489C-AA55-DE4EB9E17BA7}" dt="2023-05-14T11:28:17.383" v="684" actId="20577"/>
          <ac:spMkLst>
            <pc:docMk/>
            <pc:sldMk cId="3166148770" sldId="268"/>
            <ac:spMk id="320" creationId="{60C49D98-4692-7391-E998-1E07C3D156F3}"/>
          </ac:spMkLst>
        </pc:spChg>
        <pc:spChg chg="add mod">
          <ac:chgData name="Naser Setiawan" userId="22e0628d0e6b6639" providerId="LiveId" clId="{4297D2C7-D0F8-489C-AA55-DE4EB9E17BA7}" dt="2023-05-14T11:34:42.275" v="852" actId="164"/>
          <ac:spMkLst>
            <pc:docMk/>
            <pc:sldMk cId="3166148770" sldId="268"/>
            <ac:spMk id="321" creationId="{2528A690-9FAC-C030-C283-378570D9497A}"/>
          </ac:spMkLst>
        </pc:spChg>
        <pc:spChg chg="mod">
          <ac:chgData name="Naser Setiawan" userId="22e0628d0e6b6639" providerId="LiveId" clId="{4297D2C7-D0F8-489C-AA55-DE4EB9E17BA7}" dt="2023-05-14T11:34:31.319" v="851" actId="164"/>
          <ac:spMkLst>
            <pc:docMk/>
            <pc:sldMk cId="3166148770" sldId="268"/>
            <ac:spMk id="333" creationId="{ACDD7E16-B313-7C3E-511C-2B63422FB124}"/>
          </ac:spMkLst>
        </pc:spChg>
        <pc:spChg chg="mod">
          <ac:chgData name="Naser Setiawan" userId="22e0628d0e6b6639" providerId="LiveId" clId="{4297D2C7-D0F8-489C-AA55-DE4EB9E17BA7}" dt="2023-05-14T11:34:31.319" v="851" actId="164"/>
          <ac:spMkLst>
            <pc:docMk/>
            <pc:sldMk cId="3166148770" sldId="268"/>
            <ac:spMk id="334" creationId="{E7B179A2-68B9-2769-7388-103DD5190535}"/>
          </ac:spMkLst>
        </pc:spChg>
        <pc:spChg chg="mod">
          <ac:chgData name="Naser Setiawan" userId="22e0628d0e6b6639" providerId="LiveId" clId="{4297D2C7-D0F8-489C-AA55-DE4EB9E17BA7}" dt="2023-05-14T11:34:31.319" v="851" actId="164"/>
          <ac:spMkLst>
            <pc:docMk/>
            <pc:sldMk cId="3166148770" sldId="268"/>
            <ac:spMk id="335" creationId="{F44C5B6E-D1D2-7B0F-BE46-E737D0206024}"/>
          </ac:spMkLst>
        </pc:spChg>
        <pc:spChg chg="mod">
          <ac:chgData name="Naser Setiawan" userId="22e0628d0e6b6639" providerId="LiveId" clId="{4297D2C7-D0F8-489C-AA55-DE4EB9E17BA7}" dt="2023-05-14T11:34:31.319" v="851" actId="164"/>
          <ac:spMkLst>
            <pc:docMk/>
            <pc:sldMk cId="3166148770" sldId="268"/>
            <ac:spMk id="336" creationId="{1A292D19-6A59-3EEA-DB77-46BE4923D653}"/>
          </ac:spMkLst>
        </pc:spChg>
        <pc:spChg chg="mod">
          <ac:chgData name="Naser Setiawan" userId="22e0628d0e6b6639" providerId="LiveId" clId="{4297D2C7-D0F8-489C-AA55-DE4EB9E17BA7}" dt="2023-05-14T11:34:31.319" v="851" actId="164"/>
          <ac:spMkLst>
            <pc:docMk/>
            <pc:sldMk cId="3166148770" sldId="268"/>
            <ac:spMk id="339" creationId="{81C2D5F3-E9AB-2D6B-BBF8-08C9D3A47372}"/>
          </ac:spMkLst>
        </pc:spChg>
        <pc:spChg chg="mod">
          <ac:chgData name="Naser Setiawan" userId="22e0628d0e6b6639" providerId="LiveId" clId="{4297D2C7-D0F8-489C-AA55-DE4EB9E17BA7}" dt="2023-05-14T11:34:31.319" v="851" actId="164"/>
          <ac:spMkLst>
            <pc:docMk/>
            <pc:sldMk cId="3166148770" sldId="268"/>
            <ac:spMk id="340" creationId="{C7AD9588-44AF-7E00-4926-772E99C00B10}"/>
          </ac:spMkLst>
        </pc:spChg>
        <pc:spChg chg="mod">
          <ac:chgData name="Naser Setiawan" userId="22e0628d0e6b6639" providerId="LiveId" clId="{4297D2C7-D0F8-489C-AA55-DE4EB9E17BA7}" dt="2023-05-14T11:34:31.319" v="851" actId="164"/>
          <ac:spMkLst>
            <pc:docMk/>
            <pc:sldMk cId="3166148770" sldId="268"/>
            <ac:spMk id="341" creationId="{7E2EE929-018B-B80A-CF95-C80AE974521F}"/>
          </ac:spMkLst>
        </pc:spChg>
        <pc:spChg chg="mod">
          <ac:chgData name="Naser Setiawan" userId="22e0628d0e6b6639" providerId="LiveId" clId="{4297D2C7-D0F8-489C-AA55-DE4EB9E17BA7}" dt="2023-05-14T11:34:31.319" v="851" actId="164"/>
          <ac:spMkLst>
            <pc:docMk/>
            <pc:sldMk cId="3166148770" sldId="268"/>
            <ac:spMk id="342" creationId="{D29B640A-1C0D-E586-D87B-3C421AE56C16}"/>
          </ac:spMkLst>
        </pc:spChg>
        <pc:spChg chg="mod">
          <ac:chgData name="Naser Setiawan" userId="22e0628d0e6b6639" providerId="LiveId" clId="{4297D2C7-D0F8-489C-AA55-DE4EB9E17BA7}" dt="2023-05-14T11:34:31.319" v="851" actId="164"/>
          <ac:spMkLst>
            <pc:docMk/>
            <pc:sldMk cId="3166148770" sldId="268"/>
            <ac:spMk id="343" creationId="{6EF5FC0C-49DC-6BC7-D128-9EA648E712DA}"/>
          </ac:spMkLst>
        </pc:spChg>
        <pc:spChg chg="mod">
          <ac:chgData name="Naser Setiawan" userId="22e0628d0e6b6639" providerId="LiveId" clId="{4297D2C7-D0F8-489C-AA55-DE4EB9E17BA7}" dt="2023-05-14T11:34:31.319" v="851" actId="164"/>
          <ac:spMkLst>
            <pc:docMk/>
            <pc:sldMk cId="3166148770" sldId="268"/>
            <ac:spMk id="344" creationId="{902A7277-257E-483D-6503-AAD53DA95FB6}"/>
          </ac:spMkLst>
        </pc:spChg>
        <pc:spChg chg="mod">
          <ac:chgData name="Naser Setiawan" userId="22e0628d0e6b6639" providerId="LiveId" clId="{4297D2C7-D0F8-489C-AA55-DE4EB9E17BA7}" dt="2023-05-14T11:34:31.319" v="851" actId="164"/>
          <ac:spMkLst>
            <pc:docMk/>
            <pc:sldMk cId="3166148770" sldId="268"/>
            <ac:spMk id="347" creationId="{EE140629-6224-AD36-9CEB-58DF207FF2D2}"/>
          </ac:spMkLst>
        </pc:spChg>
        <pc:spChg chg="mod">
          <ac:chgData name="Naser Setiawan" userId="22e0628d0e6b6639" providerId="LiveId" clId="{4297D2C7-D0F8-489C-AA55-DE4EB9E17BA7}" dt="2023-05-14T11:34:31.319" v="851" actId="164"/>
          <ac:spMkLst>
            <pc:docMk/>
            <pc:sldMk cId="3166148770" sldId="268"/>
            <ac:spMk id="350" creationId="{2A00AF39-FBAA-9E19-93A9-08CDF76141CB}"/>
          </ac:spMkLst>
        </pc:spChg>
        <pc:spChg chg="mod">
          <ac:chgData name="Naser Setiawan" userId="22e0628d0e6b6639" providerId="LiveId" clId="{4297D2C7-D0F8-489C-AA55-DE4EB9E17BA7}" dt="2023-05-14T11:34:31.319" v="851" actId="164"/>
          <ac:spMkLst>
            <pc:docMk/>
            <pc:sldMk cId="3166148770" sldId="268"/>
            <ac:spMk id="351" creationId="{66C4F87B-3FA1-AC30-55B3-76F9094E04F5}"/>
          </ac:spMkLst>
        </pc:spChg>
        <pc:spChg chg="mod">
          <ac:chgData name="Naser Setiawan" userId="22e0628d0e6b6639" providerId="LiveId" clId="{4297D2C7-D0F8-489C-AA55-DE4EB9E17BA7}" dt="2023-05-14T11:34:31.319" v="851" actId="164"/>
          <ac:spMkLst>
            <pc:docMk/>
            <pc:sldMk cId="3166148770" sldId="268"/>
            <ac:spMk id="353" creationId="{BD4C3224-BF00-204C-F58B-FB9353033B01}"/>
          </ac:spMkLst>
        </pc:spChg>
        <pc:spChg chg="mod">
          <ac:chgData name="Naser Setiawan" userId="22e0628d0e6b6639" providerId="LiveId" clId="{4297D2C7-D0F8-489C-AA55-DE4EB9E17BA7}" dt="2023-05-14T11:34:31.319" v="851" actId="164"/>
          <ac:spMkLst>
            <pc:docMk/>
            <pc:sldMk cId="3166148770" sldId="268"/>
            <ac:spMk id="355" creationId="{61FA203B-7A10-5DEF-7ED8-ED848EC777E0}"/>
          </ac:spMkLst>
        </pc:spChg>
        <pc:spChg chg="mod">
          <ac:chgData name="Naser Setiawan" userId="22e0628d0e6b6639" providerId="LiveId" clId="{4297D2C7-D0F8-489C-AA55-DE4EB9E17BA7}" dt="2023-05-14T11:34:31.319" v="851" actId="164"/>
          <ac:spMkLst>
            <pc:docMk/>
            <pc:sldMk cId="3166148770" sldId="268"/>
            <ac:spMk id="356" creationId="{B9E5E3FE-0AF9-6A5F-44E5-E52D72D2103E}"/>
          </ac:spMkLst>
        </pc:spChg>
        <pc:spChg chg="mod">
          <ac:chgData name="Naser Setiawan" userId="22e0628d0e6b6639" providerId="LiveId" clId="{4297D2C7-D0F8-489C-AA55-DE4EB9E17BA7}" dt="2023-05-14T11:34:31.319" v="851" actId="164"/>
          <ac:spMkLst>
            <pc:docMk/>
            <pc:sldMk cId="3166148770" sldId="268"/>
            <ac:spMk id="357" creationId="{F7DA2106-F42B-7ADD-1CD8-C8B4A814FE73}"/>
          </ac:spMkLst>
        </pc:spChg>
        <pc:spChg chg="mod">
          <ac:chgData name="Naser Setiawan" userId="22e0628d0e6b6639" providerId="LiveId" clId="{4297D2C7-D0F8-489C-AA55-DE4EB9E17BA7}" dt="2023-05-14T11:34:31.319" v="851" actId="164"/>
          <ac:spMkLst>
            <pc:docMk/>
            <pc:sldMk cId="3166148770" sldId="268"/>
            <ac:spMk id="358" creationId="{84701383-4A85-F757-F7EC-ADFF80C9D2DC}"/>
          </ac:spMkLst>
        </pc:spChg>
        <pc:spChg chg="mod">
          <ac:chgData name="Naser Setiawan" userId="22e0628d0e6b6639" providerId="LiveId" clId="{4297D2C7-D0F8-489C-AA55-DE4EB9E17BA7}" dt="2023-05-14T11:34:31.319" v="851" actId="164"/>
          <ac:spMkLst>
            <pc:docMk/>
            <pc:sldMk cId="3166148770" sldId="268"/>
            <ac:spMk id="359" creationId="{A2A40C5B-4B56-ED92-D77F-FC13661C363B}"/>
          </ac:spMkLst>
        </pc:spChg>
        <pc:spChg chg="mod">
          <ac:chgData name="Naser Setiawan" userId="22e0628d0e6b6639" providerId="LiveId" clId="{4297D2C7-D0F8-489C-AA55-DE4EB9E17BA7}" dt="2023-05-14T11:34:31.319" v="851" actId="164"/>
          <ac:spMkLst>
            <pc:docMk/>
            <pc:sldMk cId="3166148770" sldId="268"/>
            <ac:spMk id="360" creationId="{7D828E01-4129-46C8-3236-D892D53A7355}"/>
          </ac:spMkLst>
        </pc:spChg>
        <pc:spChg chg="mod">
          <ac:chgData name="Naser Setiawan" userId="22e0628d0e6b6639" providerId="LiveId" clId="{4297D2C7-D0F8-489C-AA55-DE4EB9E17BA7}" dt="2023-05-14T11:34:31.319" v="851" actId="164"/>
          <ac:spMkLst>
            <pc:docMk/>
            <pc:sldMk cId="3166148770" sldId="268"/>
            <ac:spMk id="361" creationId="{98716067-BB69-0699-D9F3-D419FEE97340}"/>
          </ac:spMkLst>
        </pc:spChg>
        <pc:spChg chg="mod">
          <ac:chgData name="Naser Setiawan" userId="22e0628d0e6b6639" providerId="LiveId" clId="{4297D2C7-D0F8-489C-AA55-DE4EB9E17BA7}" dt="2023-05-14T11:34:31.319" v="851" actId="164"/>
          <ac:spMkLst>
            <pc:docMk/>
            <pc:sldMk cId="3166148770" sldId="268"/>
            <ac:spMk id="362" creationId="{56D49AFE-31A1-7A16-DB3E-09FD29A33EF0}"/>
          </ac:spMkLst>
        </pc:spChg>
        <pc:spChg chg="mod">
          <ac:chgData name="Naser Setiawan" userId="22e0628d0e6b6639" providerId="LiveId" clId="{4297D2C7-D0F8-489C-AA55-DE4EB9E17BA7}" dt="2023-05-14T11:34:31.319" v="851" actId="164"/>
          <ac:spMkLst>
            <pc:docMk/>
            <pc:sldMk cId="3166148770" sldId="268"/>
            <ac:spMk id="363" creationId="{D6BFE763-F812-B6BA-2F39-2A1D901C372D}"/>
          </ac:spMkLst>
        </pc:spChg>
        <pc:spChg chg="mod">
          <ac:chgData name="Naser Setiawan" userId="22e0628d0e6b6639" providerId="LiveId" clId="{4297D2C7-D0F8-489C-AA55-DE4EB9E17BA7}" dt="2023-05-14T11:34:31.319" v="851" actId="164"/>
          <ac:spMkLst>
            <pc:docMk/>
            <pc:sldMk cId="3166148770" sldId="268"/>
            <ac:spMk id="364" creationId="{8917F4E8-CE4A-0A96-4080-CB2AC8F91AE4}"/>
          </ac:spMkLst>
        </pc:spChg>
        <pc:spChg chg="mod">
          <ac:chgData name="Naser Setiawan" userId="22e0628d0e6b6639" providerId="LiveId" clId="{4297D2C7-D0F8-489C-AA55-DE4EB9E17BA7}" dt="2023-05-14T11:34:31.319" v="851" actId="164"/>
          <ac:spMkLst>
            <pc:docMk/>
            <pc:sldMk cId="3166148770" sldId="268"/>
            <ac:spMk id="365" creationId="{C3AED835-AB6C-3FC5-4BEF-61F550E55AEA}"/>
          </ac:spMkLst>
        </pc:spChg>
        <pc:spChg chg="mod">
          <ac:chgData name="Naser Setiawan" userId="22e0628d0e6b6639" providerId="LiveId" clId="{4297D2C7-D0F8-489C-AA55-DE4EB9E17BA7}" dt="2023-05-14T11:34:31.319" v="851" actId="164"/>
          <ac:spMkLst>
            <pc:docMk/>
            <pc:sldMk cId="3166148770" sldId="268"/>
            <ac:spMk id="366" creationId="{1D320FFE-00FA-7116-B51F-8425209E370E}"/>
          </ac:spMkLst>
        </pc:spChg>
        <pc:spChg chg="mod">
          <ac:chgData name="Naser Setiawan" userId="22e0628d0e6b6639" providerId="LiveId" clId="{4297D2C7-D0F8-489C-AA55-DE4EB9E17BA7}" dt="2023-05-14T11:34:31.319" v="851" actId="164"/>
          <ac:spMkLst>
            <pc:docMk/>
            <pc:sldMk cId="3166148770" sldId="268"/>
            <ac:spMk id="367" creationId="{2FFCAF68-852B-A200-B31C-F9AB373BE5E8}"/>
          </ac:spMkLst>
        </pc:spChg>
        <pc:spChg chg="mod">
          <ac:chgData name="Naser Setiawan" userId="22e0628d0e6b6639" providerId="LiveId" clId="{4297D2C7-D0F8-489C-AA55-DE4EB9E17BA7}" dt="2023-05-14T11:34:31.319" v="851" actId="164"/>
          <ac:spMkLst>
            <pc:docMk/>
            <pc:sldMk cId="3166148770" sldId="268"/>
            <ac:spMk id="368" creationId="{7DFA0D89-E1C3-4CF5-378B-0889E4DD2270}"/>
          </ac:spMkLst>
        </pc:spChg>
        <pc:spChg chg="mod">
          <ac:chgData name="Naser Setiawan" userId="22e0628d0e6b6639" providerId="LiveId" clId="{4297D2C7-D0F8-489C-AA55-DE4EB9E17BA7}" dt="2023-05-14T11:34:31.319" v="851" actId="164"/>
          <ac:spMkLst>
            <pc:docMk/>
            <pc:sldMk cId="3166148770" sldId="268"/>
            <ac:spMk id="369" creationId="{FE6E8B82-16AD-5811-E273-98E039874E59}"/>
          </ac:spMkLst>
        </pc:spChg>
        <pc:spChg chg="mod">
          <ac:chgData name="Naser Setiawan" userId="22e0628d0e6b6639" providerId="LiveId" clId="{4297D2C7-D0F8-489C-AA55-DE4EB9E17BA7}" dt="2023-05-14T11:34:31.319" v="851" actId="164"/>
          <ac:spMkLst>
            <pc:docMk/>
            <pc:sldMk cId="3166148770" sldId="268"/>
            <ac:spMk id="370" creationId="{FB895AAD-3946-07AB-A80D-4C9BF0465B54}"/>
          </ac:spMkLst>
        </pc:spChg>
        <pc:spChg chg="mod">
          <ac:chgData name="Naser Setiawan" userId="22e0628d0e6b6639" providerId="LiveId" clId="{4297D2C7-D0F8-489C-AA55-DE4EB9E17BA7}" dt="2023-05-14T11:34:31.319" v="851" actId="164"/>
          <ac:spMkLst>
            <pc:docMk/>
            <pc:sldMk cId="3166148770" sldId="268"/>
            <ac:spMk id="371" creationId="{28113322-DB16-F662-1688-E3D3F70E32D0}"/>
          </ac:spMkLst>
        </pc:spChg>
        <pc:spChg chg="mod">
          <ac:chgData name="Naser Setiawan" userId="22e0628d0e6b6639" providerId="LiveId" clId="{4297D2C7-D0F8-489C-AA55-DE4EB9E17BA7}" dt="2023-05-14T11:34:31.319" v="851" actId="164"/>
          <ac:spMkLst>
            <pc:docMk/>
            <pc:sldMk cId="3166148770" sldId="268"/>
            <ac:spMk id="372" creationId="{1E8DDAFE-9AD6-6FAA-C9FE-3CFB560CC34E}"/>
          </ac:spMkLst>
        </pc:spChg>
        <pc:spChg chg="mod">
          <ac:chgData name="Naser Setiawan" userId="22e0628d0e6b6639" providerId="LiveId" clId="{4297D2C7-D0F8-489C-AA55-DE4EB9E17BA7}" dt="2023-05-14T11:34:31.319" v="851" actId="164"/>
          <ac:spMkLst>
            <pc:docMk/>
            <pc:sldMk cId="3166148770" sldId="268"/>
            <ac:spMk id="373" creationId="{DF1BC55A-BD39-C9B5-6CBA-B4580DEFBF48}"/>
          </ac:spMkLst>
        </pc:spChg>
        <pc:spChg chg="add mod">
          <ac:chgData name="Naser Setiawan" userId="22e0628d0e6b6639" providerId="LiveId" clId="{4297D2C7-D0F8-489C-AA55-DE4EB9E17BA7}" dt="2023-05-14T11:32:18.531" v="817" actId="571"/>
          <ac:spMkLst>
            <pc:docMk/>
            <pc:sldMk cId="3166148770" sldId="268"/>
            <ac:spMk id="375" creationId="{CBEB0C53-FAB9-6B95-D7FB-049921128575}"/>
          </ac:spMkLst>
        </pc:spChg>
        <pc:spChg chg="add mod">
          <ac:chgData name="Naser Setiawan" userId="22e0628d0e6b6639" providerId="LiveId" clId="{4297D2C7-D0F8-489C-AA55-DE4EB9E17BA7}" dt="2023-05-14T11:34:49.370" v="853" actId="164"/>
          <ac:spMkLst>
            <pc:docMk/>
            <pc:sldMk cId="3166148770" sldId="268"/>
            <ac:spMk id="378" creationId="{40227F80-B64B-214E-5E45-26B67CE7F512}"/>
          </ac:spMkLst>
        </pc:spChg>
        <pc:spChg chg="add mod">
          <ac:chgData name="Naser Setiawan" userId="22e0628d0e6b6639" providerId="LiveId" clId="{4297D2C7-D0F8-489C-AA55-DE4EB9E17BA7}" dt="2023-05-14T11:34:57.954" v="854" actId="164"/>
          <ac:spMkLst>
            <pc:docMk/>
            <pc:sldMk cId="3166148770" sldId="268"/>
            <ac:spMk id="380" creationId="{4D30A17D-B509-6DC2-98C4-0DA973DA593A}"/>
          </ac:spMkLst>
        </pc:spChg>
        <pc:spChg chg="add mod">
          <ac:chgData name="Naser Setiawan" userId="22e0628d0e6b6639" providerId="LiveId" clId="{4297D2C7-D0F8-489C-AA55-DE4EB9E17BA7}" dt="2023-05-14T11:35:10.446" v="855" actId="164"/>
          <ac:spMkLst>
            <pc:docMk/>
            <pc:sldMk cId="3166148770" sldId="268"/>
            <ac:spMk id="382" creationId="{D404C50C-85C1-9163-0F4F-DC127DEE28B3}"/>
          </ac:spMkLst>
        </pc:spChg>
        <pc:spChg chg="add mod">
          <ac:chgData name="Naser Setiawan" userId="22e0628d0e6b6639" providerId="LiveId" clId="{4297D2C7-D0F8-489C-AA55-DE4EB9E17BA7}" dt="2023-05-14T11:36:40.259" v="924" actId="14100"/>
          <ac:spMkLst>
            <pc:docMk/>
            <pc:sldMk cId="3166148770" sldId="268"/>
            <ac:spMk id="389" creationId="{FE9C0DF5-413E-F130-2572-A538ED0B4EEA}"/>
          </ac:spMkLst>
        </pc:spChg>
        <pc:spChg chg="add del mod">
          <ac:chgData name="Naser Setiawan" userId="22e0628d0e6b6639" providerId="LiveId" clId="{4297D2C7-D0F8-489C-AA55-DE4EB9E17BA7}" dt="2023-05-14T11:35:57.538" v="873" actId="478"/>
          <ac:spMkLst>
            <pc:docMk/>
            <pc:sldMk cId="3166148770" sldId="268"/>
            <ac:spMk id="390" creationId="{F2C14D04-312C-A902-5F13-D99ECDFE9668}"/>
          </ac:spMkLst>
        </pc:spChg>
        <pc:spChg chg="mod topLvl">
          <ac:chgData name="Naser Setiawan" userId="22e0628d0e6b6639" providerId="LiveId" clId="{4297D2C7-D0F8-489C-AA55-DE4EB9E17BA7}" dt="2023-05-14T13:28:14.275" v="1646" actId="207"/>
          <ac:spMkLst>
            <pc:docMk/>
            <pc:sldMk cId="3166148770" sldId="268"/>
            <ac:spMk id="392" creationId="{D8E7219B-34E7-F7A1-2B19-A1267980694B}"/>
          </ac:spMkLst>
        </pc:spChg>
        <pc:spChg chg="mod topLvl">
          <ac:chgData name="Naser Setiawan" userId="22e0628d0e6b6639" providerId="LiveId" clId="{4297D2C7-D0F8-489C-AA55-DE4EB9E17BA7}" dt="2023-05-14T13:27:42.976" v="1645" actId="14838"/>
          <ac:spMkLst>
            <pc:docMk/>
            <pc:sldMk cId="3166148770" sldId="268"/>
            <ac:spMk id="393" creationId="{6097F434-946F-8FE1-2F6E-A5F741B7A7B6}"/>
          </ac:spMkLst>
        </pc:spChg>
        <pc:spChg chg="add mod">
          <ac:chgData name="Naser Setiawan" userId="22e0628d0e6b6639" providerId="LiveId" clId="{4297D2C7-D0F8-489C-AA55-DE4EB9E17BA7}" dt="2023-05-14T13:28:29.349" v="1647" actId="207"/>
          <ac:spMkLst>
            <pc:docMk/>
            <pc:sldMk cId="3166148770" sldId="268"/>
            <ac:spMk id="394" creationId="{BF288EB1-9DCD-2590-8277-F423F2DE1ED1}"/>
          </ac:spMkLst>
        </pc:spChg>
        <pc:spChg chg="add mod">
          <ac:chgData name="Naser Setiawan" userId="22e0628d0e6b6639" providerId="LiveId" clId="{4297D2C7-D0F8-489C-AA55-DE4EB9E17BA7}" dt="2023-05-14T13:27:42.976" v="1645" actId="14838"/>
          <ac:spMkLst>
            <pc:docMk/>
            <pc:sldMk cId="3166148770" sldId="268"/>
            <ac:spMk id="395" creationId="{E8007D30-CB58-174A-9DFF-FC7DCA38D810}"/>
          </ac:spMkLst>
        </pc:spChg>
        <pc:spChg chg="add mod">
          <ac:chgData name="Naser Setiawan" userId="22e0628d0e6b6639" providerId="LiveId" clId="{4297D2C7-D0F8-489C-AA55-DE4EB9E17BA7}" dt="2023-05-14T12:07:03.342" v="1163" actId="20577"/>
          <ac:spMkLst>
            <pc:docMk/>
            <pc:sldMk cId="3166148770" sldId="268"/>
            <ac:spMk id="398" creationId="{FCEC5DC5-0D72-E160-C107-58C01F4F7407}"/>
          </ac:spMkLst>
        </pc:spChg>
        <pc:spChg chg="add mod">
          <ac:chgData name="Naser Setiawan" userId="22e0628d0e6b6639" providerId="LiveId" clId="{4297D2C7-D0F8-489C-AA55-DE4EB9E17BA7}" dt="2023-05-14T12:14:53.727" v="1221" actId="20577"/>
          <ac:spMkLst>
            <pc:docMk/>
            <pc:sldMk cId="3166148770" sldId="268"/>
            <ac:spMk id="399" creationId="{AEDF9FCC-E601-27AB-BB45-EF40F1DFAD9F}"/>
          </ac:spMkLst>
        </pc:spChg>
        <pc:spChg chg="mod">
          <ac:chgData name="Naser Setiawan" userId="22e0628d0e6b6639" providerId="LiveId" clId="{4297D2C7-D0F8-489C-AA55-DE4EB9E17BA7}" dt="2023-05-14T12:16:14.592" v="1261" actId="20577"/>
          <ac:spMkLst>
            <pc:docMk/>
            <pc:sldMk cId="3166148770" sldId="268"/>
            <ac:spMk id="402" creationId="{CB01F344-2541-E009-1EB5-7FB2FDA514B9}"/>
          </ac:spMkLst>
        </pc:spChg>
        <pc:spChg chg="mod">
          <ac:chgData name="Naser Setiawan" userId="22e0628d0e6b6639" providerId="LiveId" clId="{4297D2C7-D0F8-489C-AA55-DE4EB9E17BA7}" dt="2023-05-14T12:15:08.541" v="1222"/>
          <ac:spMkLst>
            <pc:docMk/>
            <pc:sldMk cId="3166148770" sldId="268"/>
            <ac:spMk id="406" creationId="{3B67DAB6-4F43-4F54-C27B-EACCE264BC6D}"/>
          </ac:spMkLst>
        </pc:spChg>
        <pc:spChg chg="mod">
          <ac:chgData name="Naser Setiawan" userId="22e0628d0e6b6639" providerId="LiveId" clId="{4297D2C7-D0F8-489C-AA55-DE4EB9E17BA7}" dt="2023-05-14T12:15:08.541" v="1222"/>
          <ac:spMkLst>
            <pc:docMk/>
            <pc:sldMk cId="3166148770" sldId="268"/>
            <ac:spMk id="407" creationId="{A10399BD-FC64-939A-DA21-0B233A4B677B}"/>
          </ac:spMkLst>
        </pc:spChg>
        <pc:spChg chg="mod">
          <ac:chgData name="Naser Setiawan" userId="22e0628d0e6b6639" providerId="LiveId" clId="{4297D2C7-D0F8-489C-AA55-DE4EB9E17BA7}" dt="2023-05-14T12:15:08.541" v="1222"/>
          <ac:spMkLst>
            <pc:docMk/>
            <pc:sldMk cId="3166148770" sldId="268"/>
            <ac:spMk id="408" creationId="{C936A8B9-3652-7933-BBAD-AEAD551A3F82}"/>
          </ac:spMkLst>
        </pc:spChg>
        <pc:spChg chg="mod">
          <ac:chgData name="Naser Setiawan" userId="22e0628d0e6b6639" providerId="LiveId" clId="{4297D2C7-D0F8-489C-AA55-DE4EB9E17BA7}" dt="2023-05-14T12:15:08.541" v="1222"/>
          <ac:spMkLst>
            <pc:docMk/>
            <pc:sldMk cId="3166148770" sldId="268"/>
            <ac:spMk id="409" creationId="{9FF80DB8-B1B8-9406-2788-271D861B5451}"/>
          </ac:spMkLst>
        </pc:spChg>
        <pc:spChg chg="mod">
          <ac:chgData name="Naser Setiawan" userId="22e0628d0e6b6639" providerId="LiveId" clId="{4297D2C7-D0F8-489C-AA55-DE4EB9E17BA7}" dt="2023-05-14T12:15:08.541" v="1222"/>
          <ac:spMkLst>
            <pc:docMk/>
            <pc:sldMk cId="3166148770" sldId="268"/>
            <ac:spMk id="412" creationId="{3ED928BD-F043-DB09-A4F2-DB01F1166BD1}"/>
          </ac:spMkLst>
        </pc:spChg>
        <pc:spChg chg="mod">
          <ac:chgData name="Naser Setiawan" userId="22e0628d0e6b6639" providerId="LiveId" clId="{4297D2C7-D0F8-489C-AA55-DE4EB9E17BA7}" dt="2023-05-14T12:15:08.541" v="1222"/>
          <ac:spMkLst>
            <pc:docMk/>
            <pc:sldMk cId="3166148770" sldId="268"/>
            <ac:spMk id="413" creationId="{7919659F-FCC6-FE59-9695-BA364E9F159A}"/>
          </ac:spMkLst>
        </pc:spChg>
        <pc:spChg chg="mod">
          <ac:chgData name="Naser Setiawan" userId="22e0628d0e6b6639" providerId="LiveId" clId="{4297D2C7-D0F8-489C-AA55-DE4EB9E17BA7}" dt="2023-05-14T12:15:08.541" v="1222"/>
          <ac:spMkLst>
            <pc:docMk/>
            <pc:sldMk cId="3166148770" sldId="268"/>
            <ac:spMk id="414" creationId="{6F767BF5-57DD-1896-5198-5A2A60D3C89C}"/>
          </ac:spMkLst>
        </pc:spChg>
        <pc:spChg chg="mod">
          <ac:chgData name="Naser Setiawan" userId="22e0628d0e6b6639" providerId="LiveId" clId="{4297D2C7-D0F8-489C-AA55-DE4EB9E17BA7}" dt="2023-05-14T12:15:08.541" v="1222"/>
          <ac:spMkLst>
            <pc:docMk/>
            <pc:sldMk cId="3166148770" sldId="268"/>
            <ac:spMk id="415" creationId="{BEB7B37E-8B30-375F-CFC9-8F6A9F07FFBF}"/>
          </ac:spMkLst>
        </pc:spChg>
        <pc:spChg chg="mod">
          <ac:chgData name="Naser Setiawan" userId="22e0628d0e6b6639" providerId="LiveId" clId="{4297D2C7-D0F8-489C-AA55-DE4EB9E17BA7}" dt="2023-05-14T12:15:08.541" v="1222"/>
          <ac:spMkLst>
            <pc:docMk/>
            <pc:sldMk cId="3166148770" sldId="268"/>
            <ac:spMk id="416" creationId="{998EFB68-7982-CAE9-38C2-CACE4373F0D8}"/>
          </ac:spMkLst>
        </pc:spChg>
        <pc:spChg chg="mod">
          <ac:chgData name="Naser Setiawan" userId="22e0628d0e6b6639" providerId="LiveId" clId="{4297D2C7-D0F8-489C-AA55-DE4EB9E17BA7}" dt="2023-05-14T12:15:08.541" v="1222"/>
          <ac:spMkLst>
            <pc:docMk/>
            <pc:sldMk cId="3166148770" sldId="268"/>
            <ac:spMk id="417" creationId="{3E908BBD-339B-6DCF-4A24-99F3852EABAC}"/>
          </ac:spMkLst>
        </pc:spChg>
        <pc:spChg chg="mod">
          <ac:chgData name="Naser Setiawan" userId="22e0628d0e6b6639" providerId="LiveId" clId="{4297D2C7-D0F8-489C-AA55-DE4EB9E17BA7}" dt="2023-05-14T12:15:08.541" v="1222"/>
          <ac:spMkLst>
            <pc:docMk/>
            <pc:sldMk cId="3166148770" sldId="268"/>
            <ac:spMk id="420" creationId="{14DDF6B4-36D6-D47B-62BD-864B87B73813}"/>
          </ac:spMkLst>
        </pc:spChg>
        <pc:spChg chg="mod">
          <ac:chgData name="Naser Setiawan" userId="22e0628d0e6b6639" providerId="LiveId" clId="{4297D2C7-D0F8-489C-AA55-DE4EB9E17BA7}" dt="2023-05-14T12:15:08.541" v="1222"/>
          <ac:spMkLst>
            <pc:docMk/>
            <pc:sldMk cId="3166148770" sldId="268"/>
            <ac:spMk id="423" creationId="{373C754D-0DEB-3A84-B445-59888CC85CB4}"/>
          </ac:spMkLst>
        </pc:spChg>
        <pc:spChg chg="mod">
          <ac:chgData name="Naser Setiawan" userId="22e0628d0e6b6639" providerId="LiveId" clId="{4297D2C7-D0F8-489C-AA55-DE4EB9E17BA7}" dt="2023-05-14T12:15:08.541" v="1222"/>
          <ac:spMkLst>
            <pc:docMk/>
            <pc:sldMk cId="3166148770" sldId="268"/>
            <ac:spMk id="424" creationId="{C01C1026-3F4B-BBE9-7DBE-0BFFC66A66CA}"/>
          </ac:spMkLst>
        </pc:spChg>
        <pc:spChg chg="mod">
          <ac:chgData name="Naser Setiawan" userId="22e0628d0e6b6639" providerId="LiveId" clId="{4297D2C7-D0F8-489C-AA55-DE4EB9E17BA7}" dt="2023-05-14T12:15:08.541" v="1222"/>
          <ac:spMkLst>
            <pc:docMk/>
            <pc:sldMk cId="3166148770" sldId="268"/>
            <ac:spMk id="426" creationId="{FD5A3C6A-9DCE-5EAB-0373-A94A5B166FCF}"/>
          </ac:spMkLst>
        </pc:spChg>
        <pc:spChg chg="mod">
          <ac:chgData name="Naser Setiawan" userId="22e0628d0e6b6639" providerId="LiveId" clId="{4297D2C7-D0F8-489C-AA55-DE4EB9E17BA7}" dt="2023-05-14T12:15:08.541" v="1222"/>
          <ac:spMkLst>
            <pc:docMk/>
            <pc:sldMk cId="3166148770" sldId="268"/>
            <ac:spMk id="428" creationId="{928623F7-812C-8B61-4D07-DEDA824C6AE6}"/>
          </ac:spMkLst>
        </pc:spChg>
        <pc:spChg chg="mod">
          <ac:chgData name="Naser Setiawan" userId="22e0628d0e6b6639" providerId="LiveId" clId="{4297D2C7-D0F8-489C-AA55-DE4EB9E17BA7}" dt="2023-05-14T12:15:08.541" v="1222"/>
          <ac:spMkLst>
            <pc:docMk/>
            <pc:sldMk cId="3166148770" sldId="268"/>
            <ac:spMk id="429" creationId="{82EC2372-6C38-DF1D-D0B6-106395014A82}"/>
          </ac:spMkLst>
        </pc:spChg>
        <pc:spChg chg="mod">
          <ac:chgData name="Naser Setiawan" userId="22e0628d0e6b6639" providerId="LiveId" clId="{4297D2C7-D0F8-489C-AA55-DE4EB9E17BA7}" dt="2023-05-14T12:15:08.541" v="1222"/>
          <ac:spMkLst>
            <pc:docMk/>
            <pc:sldMk cId="3166148770" sldId="268"/>
            <ac:spMk id="430" creationId="{B526BA13-034A-8921-2DA1-79D3C758DB16}"/>
          </ac:spMkLst>
        </pc:spChg>
        <pc:spChg chg="mod">
          <ac:chgData name="Naser Setiawan" userId="22e0628d0e6b6639" providerId="LiveId" clId="{4297D2C7-D0F8-489C-AA55-DE4EB9E17BA7}" dt="2023-05-14T12:15:08.541" v="1222"/>
          <ac:spMkLst>
            <pc:docMk/>
            <pc:sldMk cId="3166148770" sldId="268"/>
            <ac:spMk id="431" creationId="{DED10ACA-C37E-CF02-E767-73CF1B396736}"/>
          </ac:spMkLst>
        </pc:spChg>
        <pc:spChg chg="mod">
          <ac:chgData name="Naser Setiawan" userId="22e0628d0e6b6639" providerId="LiveId" clId="{4297D2C7-D0F8-489C-AA55-DE4EB9E17BA7}" dt="2023-05-14T12:15:08.541" v="1222"/>
          <ac:spMkLst>
            <pc:docMk/>
            <pc:sldMk cId="3166148770" sldId="268"/>
            <ac:spMk id="432" creationId="{E28A7F59-8FE5-43AE-9376-5D9265106B0F}"/>
          </ac:spMkLst>
        </pc:spChg>
        <pc:spChg chg="mod">
          <ac:chgData name="Naser Setiawan" userId="22e0628d0e6b6639" providerId="LiveId" clId="{4297D2C7-D0F8-489C-AA55-DE4EB9E17BA7}" dt="2023-05-14T12:15:08.541" v="1222"/>
          <ac:spMkLst>
            <pc:docMk/>
            <pc:sldMk cId="3166148770" sldId="268"/>
            <ac:spMk id="433" creationId="{123375F2-302E-4FC2-27E1-AB3931839A52}"/>
          </ac:spMkLst>
        </pc:spChg>
        <pc:spChg chg="mod">
          <ac:chgData name="Naser Setiawan" userId="22e0628d0e6b6639" providerId="LiveId" clId="{4297D2C7-D0F8-489C-AA55-DE4EB9E17BA7}" dt="2023-05-14T12:15:08.541" v="1222"/>
          <ac:spMkLst>
            <pc:docMk/>
            <pc:sldMk cId="3166148770" sldId="268"/>
            <ac:spMk id="434" creationId="{6181237A-01C3-3E9B-D399-E65D097985A8}"/>
          </ac:spMkLst>
        </pc:spChg>
        <pc:spChg chg="mod">
          <ac:chgData name="Naser Setiawan" userId="22e0628d0e6b6639" providerId="LiveId" clId="{4297D2C7-D0F8-489C-AA55-DE4EB9E17BA7}" dt="2023-05-14T12:15:08.541" v="1222"/>
          <ac:spMkLst>
            <pc:docMk/>
            <pc:sldMk cId="3166148770" sldId="268"/>
            <ac:spMk id="435" creationId="{2A326C3B-78D5-F3D3-420B-BA6D4B736448}"/>
          </ac:spMkLst>
        </pc:spChg>
        <pc:spChg chg="mod">
          <ac:chgData name="Naser Setiawan" userId="22e0628d0e6b6639" providerId="LiveId" clId="{4297D2C7-D0F8-489C-AA55-DE4EB9E17BA7}" dt="2023-05-14T12:15:08.541" v="1222"/>
          <ac:spMkLst>
            <pc:docMk/>
            <pc:sldMk cId="3166148770" sldId="268"/>
            <ac:spMk id="436" creationId="{49F2A948-4B0B-2B25-5CF4-DDB3A40D4D27}"/>
          </ac:spMkLst>
        </pc:spChg>
        <pc:spChg chg="mod">
          <ac:chgData name="Naser Setiawan" userId="22e0628d0e6b6639" providerId="LiveId" clId="{4297D2C7-D0F8-489C-AA55-DE4EB9E17BA7}" dt="2023-05-14T12:15:08.541" v="1222"/>
          <ac:spMkLst>
            <pc:docMk/>
            <pc:sldMk cId="3166148770" sldId="268"/>
            <ac:spMk id="437" creationId="{01F56A9A-4632-671F-DB57-842FAD85A4BB}"/>
          </ac:spMkLst>
        </pc:spChg>
        <pc:spChg chg="mod">
          <ac:chgData name="Naser Setiawan" userId="22e0628d0e6b6639" providerId="LiveId" clId="{4297D2C7-D0F8-489C-AA55-DE4EB9E17BA7}" dt="2023-05-14T12:15:08.541" v="1222"/>
          <ac:spMkLst>
            <pc:docMk/>
            <pc:sldMk cId="3166148770" sldId="268"/>
            <ac:spMk id="438" creationId="{D22DBFF0-B1BD-19F9-EDF9-B5253815A834}"/>
          </ac:spMkLst>
        </pc:spChg>
        <pc:spChg chg="mod">
          <ac:chgData name="Naser Setiawan" userId="22e0628d0e6b6639" providerId="LiveId" clId="{4297D2C7-D0F8-489C-AA55-DE4EB9E17BA7}" dt="2023-05-14T12:15:08.541" v="1222"/>
          <ac:spMkLst>
            <pc:docMk/>
            <pc:sldMk cId="3166148770" sldId="268"/>
            <ac:spMk id="439" creationId="{7C6F376C-355F-D630-E7E9-78F6CE38AA34}"/>
          </ac:spMkLst>
        </pc:spChg>
        <pc:spChg chg="mod">
          <ac:chgData name="Naser Setiawan" userId="22e0628d0e6b6639" providerId="LiveId" clId="{4297D2C7-D0F8-489C-AA55-DE4EB9E17BA7}" dt="2023-05-14T12:15:08.541" v="1222"/>
          <ac:spMkLst>
            <pc:docMk/>
            <pc:sldMk cId="3166148770" sldId="268"/>
            <ac:spMk id="440" creationId="{2AB499E2-25B8-0C65-A00E-CB053E1D1A46}"/>
          </ac:spMkLst>
        </pc:spChg>
        <pc:spChg chg="mod">
          <ac:chgData name="Naser Setiawan" userId="22e0628d0e6b6639" providerId="LiveId" clId="{4297D2C7-D0F8-489C-AA55-DE4EB9E17BA7}" dt="2023-05-14T12:15:08.541" v="1222"/>
          <ac:spMkLst>
            <pc:docMk/>
            <pc:sldMk cId="3166148770" sldId="268"/>
            <ac:spMk id="441" creationId="{BA9CC01B-5591-9C3A-2E17-1BD806A5113E}"/>
          </ac:spMkLst>
        </pc:spChg>
        <pc:spChg chg="mod">
          <ac:chgData name="Naser Setiawan" userId="22e0628d0e6b6639" providerId="LiveId" clId="{4297D2C7-D0F8-489C-AA55-DE4EB9E17BA7}" dt="2023-05-14T12:15:08.541" v="1222"/>
          <ac:spMkLst>
            <pc:docMk/>
            <pc:sldMk cId="3166148770" sldId="268"/>
            <ac:spMk id="442" creationId="{3110D3AA-E47B-462F-B2B1-C12999E18E63}"/>
          </ac:spMkLst>
        </pc:spChg>
        <pc:spChg chg="mod">
          <ac:chgData name="Naser Setiawan" userId="22e0628d0e6b6639" providerId="LiveId" clId="{4297D2C7-D0F8-489C-AA55-DE4EB9E17BA7}" dt="2023-05-14T12:15:08.541" v="1222"/>
          <ac:spMkLst>
            <pc:docMk/>
            <pc:sldMk cId="3166148770" sldId="268"/>
            <ac:spMk id="443" creationId="{5CDDC925-39CF-5981-004E-8D914804ED30}"/>
          </ac:spMkLst>
        </pc:spChg>
        <pc:spChg chg="mod">
          <ac:chgData name="Naser Setiawan" userId="22e0628d0e6b6639" providerId="LiveId" clId="{4297D2C7-D0F8-489C-AA55-DE4EB9E17BA7}" dt="2023-05-14T12:15:08.541" v="1222"/>
          <ac:spMkLst>
            <pc:docMk/>
            <pc:sldMk cId="3166148770" sldId="268"/>
            <ac:spMk id="444" creationId="{611F3A51-200A-7735-701C-5828B904CC07}"/>
          </ac:spMkLst>
        </pc:spChg>
        <pc:spChg chg="mod">
          <ac:chgData name="Naser Setiawan" userId="22e0628d0e6b6639" providerId="LiveId" clId="{4297D2C7-D0F8-489C-AA55-DE4EB9E17BA7}" dt="2023-05-14T12:15:08.541" v="1222"/>
          <ac:spMkLst>
            <pc:docMk/>
            <pc:sldMk cId="3166148770" sldId="268"/>
            <ac:spMk id="445" creationId="{0EFBA9B0-4D4B-26ED-DFEA-E786847C4C61}"/>
          </ac:spMkLst>
        </pc:spChg>
        <pc:spChg chg="mod">
          <ac:chgData name="Naser Setiawan" userId="22e0628d0e6b6639" providerId="LiveId" clId="{4297D2C7-D0F8-489C-AA55-DE4EB9E17BA7}" dt="2023-05-14T12:15:08.541" v="1222"/>
          <ac:spMkLst>
            <pc:docMk/>
            <pc:sldMk cId="3166148770" sldId="268"/>
            <ac:spMk id="446" creationId="{0D64F14D-8EFD-163D-D480-8EB4192C09B0}"/>
          </ac:spMkLst>
        </pc:spChg>
        <pc:grpChg chg="add del mod">
          <ac:chgData name="Naser Setiawan" userId="22e0628d0e6b6639" providerId="LiveId" clId="{4297D2C7-D0F8-489C-AA55-DE4EB9E17BA7}" dt="2023-05-14T11:23:47.406" v="544" actId="478"/>
          <ac:grpSpMkLst>
            <pc:docMk/>
            <pc:sldMk cId="3166148770" sldId="268"/>
            <ac:grpSpMk id="2" creationId="{1890B7A3-20C7-D89C-7283-796978C9A4C7}"/>
          </ac:grpSpMkLst>
        </pc:grpChg>
        <pc:grpChg chg="mod">
          <ac:chgData name="Naser Setiawan" userId="22e0628d0e6b6639" providerId="LiveId" clId="{4297D2C7-D0F8-489C-AA55-DE4EB9E17BA7}" dt="2023-05-14T10:52:26.078" v="55"/>
          <ac:grpSpMkLst>
            <pc:docMk/>
            <pc:sldMk cId="3166148770" sldId="268"/>
            <ac:grpSpMk id="4" creationId="{57FD9BF8-9202-8E98-D7FC-3B5B949502B3}"/>
          </ac:grpSpMkLst>
        </pc:grpChg>
        <pc:grpChg chg="mod">
          <ac:chgData name="Naser Setiawan" userId="22e0628d0e6b6639" providerId="LiveId" clId="{4297D2C7-D0F8-489C-AA55-DE4EB9E17BA7}" dt="2023-05-14T10:52:26.078" v="55"/>
          <ac:grpSpMkLst>
            <pc:docMk/>
            <pc:sldMk cId="3166148770" sldId="268"/>
            <ac:grpSpMk id="5" creationId="{8F47CC13-9F64-B9F9-9291-59577C6F7587}"/>
          </ac:grpSpMkLst>
        </pc:grpChg>
        <pc:grpChg chg="mod">
          <ac:chgData name="Naser Setiawan" userId="22e0628d0e6b6639" providerId="LiveId" clId="{4297D2C7-D0F8-489C-AA55-DE4EB9E17BA7}" dt="2023-05-14T10:52:26.078" v="55"/>
          <ac:grpSpMkLst>
            <pc:docMk/>
            <pc:sldMk cId="3166148770" sldId="268"/>
            <ac:grpSpMk id="10" creationId="{5D9A654C-0EC6-4A47-D179-0FBBF0EFD99C}"/>
          </ac:grpSpMkLst>
        </pc:grpChg>
        <pc:grpChg chg="mod">
          <ac:chgData name="Naser Setiawan" userId="22e0628d0e6b6639" providerId="LiveId" clId="{4297D2C7-D0F8-489C-AA55-DE4EB9E17BA7}" dt="2023-05-14T10:52:26.078" v="55"/>
          <ac:grpSpMkLst>
            <pc:docMk/>
            <pc:sldMk cId="3166148770" sldId="268"/>
            <ac:grpSpMk id="11" creationId="{E796CCB5-4046-4951-F3C4-C4BD5A22EF70}"/>
          </ac:grpSpMkLst>
        </pc:grpChg>
        <pc:grpChg chg="mod">
          <ac:chgData name="Naser Setiawan" userId="22e0628d0e6b6639" providerId="LiveId" clId="{4297D2C7-D0F8-489C-AA55-DE4EB9E17BA7}" dt="2023-05-14T10:52:26.078" v="55"/>
          <ac:grpSpMkLst>
            <pc:docMk/>
            <pc:sldMk cId="3166148770" sldId="268"/>
            <ac:grpSpMk id="19" creationId="{83E984F4-F630-EAAE-46FE-19D470C5684F}"/>
          </ac:grpSpMkLst>
        </pc:grpChg>
        <pc:grpChg chg="mod">
          <ac:chgData name="Naser Setiawan" userId="22e0628d0e6b6639" providerId="LiveId" clId="{4297D2C7-D0F8-489C-AA55-DE4EB9E17BA7}" dt="2023-05-14T10:52:26.078" v="55"/>
          <ac:grpSpMkLst>
            <pc:docMk/>
            <pc:sldMk cId="3166148770" sldId="268"/>
            <ac:grpSpMk id="20" creationId="{F019F04E-755C-9BEE-7966-EDF39A455B48}"/>
          </ac:grpSpMkLst>
        </pc:grpChg>
        <pc:grpChg chg="mod">
          <ac:chgData name="Naser Setiawan" userId="22e0628d0e6b6639" providerId="LiveId" clId="{4297D2C7-D0F8-489C-AA55-DE4EB9E17BA7}" dt="2023-05-14T10:52:26.078" v="55"/>
          <ac:grpSpMkLst>
            <pc:docMk/>
            <pc:sldMk cId="3166148770" sldId="268"/>
            <ac:grpSpMk id="22" creationId="{5FAF4829-27D0-84E3-EBC9-B9C811BAB2E5}"/>
          </ac:grpSpMkLst>
        </pc:grpChg>
        <pc:grpChg chg="mod">
          <ac:chgData name="Naser Setiawan" userId="22e0628d0e6b6639" providerId="LiveId" clId="{4297D2C7-D0F8-489C-AA55-DE4EB9E17BA7}" dt="2023-05-14T10:52:26.078" v="55"/>
          <ac:grpSpMkLst>
            <pc:docMk/>
            <pc:sldMk cId="3166148770" sldId="268"/>
            <ac:grpSpMk id="23" creationId="{D30B161E-2BE3-C6DD-7F50-9B34A8D2A218}"/>
          </ac:grpSpMkLst>
        </pc:grpChg>
        <pc:grpChg chg="mod">
          <ac:chgData name="Naser Setiawan" userId="22e0628d0e6b6639" providerId="LiveId" clId="{4297D2C7-D0F8-489C-AA55-DE4EB9E17BA7}" dt="2023-05-14T10:52:26.078" v="55"/>
          <ac:grpSpMkLst>
            <pc:docMk/>
            <pc:sldMk cId="3166148770" sldId="268"/>
            <ac:grpSpMk id="26" creationId="{C70A33CD-BC03-1DDA-F939-7BF86DE5CD71}"/>
          </ac:grpSpMkLst>
        </pc:grpChg>
        <pc:grpChg chg="mod">
          <ac:chgData name="Naser Setiawan" userId="22e0628d0e6b6639" providerId="LiveId" clId="{4297D2C7-D0F8-489C-AA55-DE4EB9E17BA7}" dt="2023-05-14T10:52:26.078" v="55"/>
          <ac:grpSpMkLst>
            <pc:docMk/>
            <pc:sldMk cId="3166148770" sldId="268"/>
            <ac:grpSpMk id="28" creationId="{B92B7537-6F2E-2EA7-ADFB-4DCD93E39871}"/>
          </ac:grpSpMkLst>
        </pc:grpChg>
        <pc:grpChg chg="add del mod">
          <ac:chgData name="Naser Setiawan" userId="22e0628d0e6b6639" providerId="LiveId" clId="{4297D2C7-D0F8-489C-AA55-DE4EB9E17BA7}" dt="2023-05-14T11:37:30.027" v="931" actId="478"/>
          <ac:grpSpMkLst>
            <pc:docMk/>
            <pc:sldMk cId="3166148770" sldId="268"/>
            <ac:grpSpMk id="48" creationId="{8C41F19E-A0BD-1DD7-0A4F-8318AE9E6E5C}"/>
          </ac:grpSpMkLst>
        </pc:grpChg>
        <pc:grpChg chg="mod">
          <ac:chgData name="Naser Setiawan" userId="22e0628d0e6b6639" providerId="LiveId" clId="{4297D2C7-D0F8-489C-AA55-DE4EB9E17BA7}" dt="2023-05-14T10:52:26.078" v="55"/>
          <ac:grpSpMkLst>
            <pc:docMk/>
            <pc:sldMk cId="3166148770" sldId="268"/>
            <ac:grpSpMk id="49" creationId="{673A06B0-345D-554D-5DA4-474CABEEBF01}"/>
          </ac:grpSpMkLst>
        </pc:grpChg>
        <pc:grpChg chg="mod">
          <ac:chgData name="Naser Setiawan" userId="22e0628d0e6b6639" providerId="LiveId" clId="{4297D2C7-D0F8-489C-AA55-DE4EB9E17BA7}" dt="2023-05-14T10:52:26.078" v="55"/>
          <ac:grpSpMkLst>
            <pc:docMk/>
            <pc:sldMk cId="3166148770" sldId="268"/>
            <ac:grpSpMk id="50" creationId="{E227A131-96F7-4C3A-496D-F82043072704}"/>
          </ac:grpSpMkLst>
        </pc:grpChg>
        <pc:grpChg chg="mod">
          <ac:chgData name="Naser Setiawan" userId="22e0628d0e6b6639" providerId="LiveId" clId="{4297D2C7-D0F8-489C-AA55-DE4EB9E17BA7}" dt="2023-05-14T10:52:26.078" v="55"/>
          <ac:grpSpMkLst>
            <pc:docMk/>
            <pc:sldMk cId="3166148770" sldId="268"/>
            <ac:grpSpMk id="55" creationId="{B3CC4DEC-FF25-ABF7-582E-0374E33EB744}"/>
          </ac:grpSpMkLst>
        </pc:grpChg>
        <pc:grpChg chg="mod">
          <ac:chgData name="Naser Setiawan" userId="22e0628d0e6b6639" providerId="LiveId" clId="{4297D2C7-D0F8-489C-AA55-DE4EB9E17BA7}" dt="2023-05-14T10:52:26.078" v="55"/>
          <ac:grpSpMkLst>
            <pc:docMk/>
            <pc:sldMk cId="3166148770" sldId="268"/>
            <ac:grpSpMk id="56" creationId="{AFFF096A-0EC9-ABF1-BCC7-72C22518EBC5}"/>
          </ac:grpSpMkLst>
        </pc:grpChg>
        <pc:grpChg chg="mod">
          <ac:chgData name="Naser Setiawan" userId="22e0628d0e6b6639" providerId="LiveId" clId="{4297D2C7-D0F8-489C-AA55-DE4EB9E17BA7}" dt="2023-05-14T10:52:26.078" v="55"/>
          <ac:grpSpMkLst>
            <pc:docMk/>
            <pc:sldMk cId="3166148770" sldId="268"/>
            <ac:grpSpMk id="63" creationId="{C7879FEF-467E-9E4E-1767-29E74178E429}"/>
          </ac:grpSpMkLst>
        </pc:grpChg>
        <pc:grpChg chg="mod">
          <ac:chgData name="Naser Setiawan" userId="22e0628d0e6b6639" providerId="LiveId" clId="{4297D2C7-D0F8-489C-AA55-DE4EB9E17BA7}" dt="2023-05-14T10:52:26.078" v="55"/>
          <ac:grpSpMkLst>
            <pc:docMk/>
            <pc:sldMk cId="3166148770" sldId="268"/>
            <ac:grpSpMk id="64" creationId="{34D6F1BB-584A-E011-DB1D-A28CD528C145}"/>
          </ac:grpSpMkLst>
        </pc:grpChg>
        <pc:grpChg chg="mod">
          <ac:chgData name="Naser Setiawan" userId="22e0628d0e6b6639" providerId="LiveId" clId="{4297D2C7-D0F8-489C-AA55-DE4EB9E17BA7}" dt="2023-05-14T10:52:26.078" v="55"/>
          <ac:grpSpMkLst>
            <pc:docMk/>
            <pc:sldMk cId="3166148770" sldId="268"/>
            <ac:grpSpMk id="66" creationId="{B929465A-188D-E56D-7CDD-C58F663E5263}"/>
          </ac:grpSpMkLst>
        </pc:grpChg>
        <pc:grpChg chg="mod">
          <ac:chgData name="Naser Setiawan" userId="22e0628d0e6b6639" providerId="LiveId" clId="{4297D2C7-D0F8-489C-AA55-DE4EB9E17BA7}" dt="2023-05-14T10:52:26.078" v="55"/>
          <ac:grpSpMkLst>
            <pc:docMk/>
            <pc:sldMk cId="3166148770" sldId="268"/>
            <ac:grpSpMk id="67" creationId="{54CB24D1-E006-2AB7-7102-39AC0E9B6566}"/>
          </ac:grpSpMkLst>
        </pc:grpChg>
        <pc:grpChg chg="mod">
          <ac:chgData name="Naser Setiawan" userId="22e0628d0e6b6639" providerId="LiveId" clId="{4297D2C7-D0F8-489C-AA55-DE4EB9E17BA7}" dt="2023-05-14T10:52:26.078" v="55"/>
          <ac:grpSpMkLst>
            <pc:docMk/>
            <pc:sldMk cId="3166148770" sldId="268"/>
            <ac:grpSpMk id="70" creationId="{E48AFA48-FFFD-CB8A-32A9-5CEEB40428BD}"/>
          </ac:grpSpMkLst>
        </pc:grpChg>
        <pc:grpChg chg="mod">
          <ac:chgData name="Naser Setiawan" userId="22e0628d0e6b6639" providerId="LiveId" clId="{4297D2C7-D0F8-489C-AA55-DE4EB9E17BA7}" dt="2023-05-14T10:52:26.078" v="55"/>
          <ac:grpSpMkLst>
            <pc:docMk/>
            <pc:sldMk cId="3166148770" sldId="268"/>
            <ac:grpSpMk id="72" creationId="{35C925A2-627D-4B1C-BC18-00EFCE3D3118}"/>
          </ac:grpSpMkLst>
        </pc:grpChg>
        <pc:grpChg chg="add mod">
          <ac:chgData name="Naser Setiawan" userId="22e0628d0e6b6639" providerId="LiveId" clId="{4297D2C7-D0F8-489C-AA55-DE4EB9E17BA7}" dt="2023-05-14T11:34:49.370" v="853" actId="164"/>
          <ac:grpSpMkLst>
            <pc:docMk/>
            <pc:sldMk cId="3166148770" sldId="268"/>
            <ac:grpSpMk id="92" creationId="{FBA39322-E7BA-FBB1-6E64-37C7263AFD28}"/>
          </ac:grpSpMkLst>
        </pc:grpChg>
        <pc:grpChg chg="mod">
          <ac:chgData name="Naser Setiawan" userId="22e0628d0e6b6639" providerId="LiveId" clId="{4297D2C7-D0F8-489C-AA55-DE4EB9E17BA7}" dt="2023-05-14T10:52:26.078" v="55"/>
          <ac:grpSpMkLst>
            <pc:docMk/>
            <pc:sldMk cId="3166148770" sldId="268"/>
            <ac:grpSpMk id="93" creationId="{05D2ED8C-BCB3-EF30-D72C-0901E214DA60}"/>
          </ac:grpSpMkLst>
        </pc:grpChg>
        <pc:grpChg chg="mod">
          <ac:chgData name="Naser Setiawan" userId="22e0628d0e6b6639" providerId="LiveId" clId="{4297D2C7-D0F8-489C-AA55-DE4EB9E17BA7}" dt="2023-05-14T10:52:26.078" v="55"/>
          <ac:grpSpMkLst>
            <pc:docMk/>
            <pc:sldMk cId="3166148770" sldId="268"/>
            <ac:grpSpMk id="94" creationId="{9731BAAD-5322-2586-987C-090788865C7A}"/>
          </ac:grpSpMkLst>
        </pc:grpChg>
        <pc:grpChg chg="mod">
          <ac:chgData name="Naser Setiawan" userId="22e0628d0e6b6639" providerId="LiveId" clId="{4297D2C7-D0F8-489C-AA55-DE4EB9E17BA7}" dt="2023-05-14T10:52:26.078" v="55"/>
          <ac:grpSpMkLst>
            <pc:docMk/>
            <pc:sldMk cId="3166148770" sldId="268"/>
            <ac:grpSpMk id="95" creationId="{85CEA777-6FB4-3A9E-B5A4-9EAD0D6229E4}"/>
          </ac:grpSpMkLst>
        </pc:grpChg>
        <pc:grpChg chg="mod">
          <ac:chgData name="Naser Setiawan" userId="22e0628d0e6b6639" providerId="LiveId" clId="{4297D2C7-D0F8-489C-AA55-DE4EB9E17BA7}" dt="2023-05-14T10:52:26.078" v="55"/>
          <ac:grpSpMkLst>
            <pc:docMk/>
            <pc:sldMk cId="3166148770" sldId="268"/>
            <ac:grpSpMk id="195" creationId="{914CC6B8-B23F-0B32-B090-26711D032AAA}"/>
          </ac:grpSpMkLst>
        </pc:grpChg>
        <pc:grpChg chg="add mod">
          <ac:chgData name="Naser Setiawan" userId="22e0628d0e6b6639" providerId="LiveId" clId="{4297D2C7-D0F8-489C-AA55-DE4EB9E17BA7}" dt="2023-05-14T11:34:57.954" v="854" actId="164"/>
          <ac:grpSpMkLst>
            <pc:docMk/>
            <pc:sldMk cId="3166148770" sldId="268"/>
            <ac:grpSpMk id="212" creationId="{0947086C-9979-020B-ADF5-6C8A2016118E}"/>
          </ac:grpSpMkLst>
        </pc:grpChg>
        <pc:grpChg chg="mod">
          <ac:chgData name="Naser Setiawan" userId="22e0628d0e6b6639" providerId="LiveId" clId="{4297D2C7-D0F8-489C-AA55-DE4EB9E17BA7}" dt="2023-05-14T10:52:26.078" v="55"/>
          <ac:grpSpMkLst>
            <pc:docMk/>
            <pc:sldMk cId="3166148770" sldId="268"/>
            <ac:grpSpMk id="215" creationId="{25D721A9-E31A-357E-6ECA-A4F498A92D56}"/>
          </ac:grpSpMkLst>
        </pc:grpChg>
        <pc:grpChg chg="mod">
          <ac:chgData name="Naser Setiawan" userId="22e0628d0e6b6639" providerId="LiveId" clId="{4297D2C7-D0F8-489C-AA55-DE4EB9E17BA7}" dt="2023-05-14T10:52:26.078" v="55"/>
          <ac:grpSpMkLst>
            <pc:docMk/>
            <pc:sldMk cId="3166148770" sldId="268"/>
            <ac:grpSpMk id="216" creationId="{2BD71AB8-A67A-1AA4-B64F-72D2DB52E339}"/>
          </ac:grpSpMkLst>
        </pc:grpChg>
        <pc:grpChg chg="mod">
          <ac:chgData name="Naser Setiawan" userId="22e0628d0e6b6639" providerId="LiveId" clId="{4297D2C7-D0F8-489C-AA55-DE4EB9E17BA7}" dt="2023-05-14T10:52:26.078" v="55"/>
          <ac:grpSpMkLst>
            <pc:docMk/>
            <pc:sldMk cId="3166148770" sldId="268"/>
            <ac:grpSpMk id="221" creationId="{BCD3778D-9274-769A-50E7-87E89B8EB74A}"/>
          </ac:grpSpMkLst>
        </pc:grpChg>
        <pc:grpChg chg="mod">
          <ac:chgData name="Naser Setiawan" userId="22e0628d0e6b6639" providerId="LiveId" clId="{4297D2C7-D0F8-489C-AA55-DE4EB9E17BA7}" dt="2023-05-14T10:52:26.078" v="55"/>
          <ac:grpSpMkLst>
            <pc:docMk/>
            <pc:sldMk cId="3166148770" sldId="268"/>
            <ac:grpSpMk id="222" creationId="{3370F1A6-B720-54FB-344F-11351239C03B}"/>
          </ac:grpSpMkLst>
        </pc:grpChg>
        <pc:grpChg chg="mod">
          <ac:chgData name="Naser Setiawan" userId="22e0628d0e6b6639" providerId="LiveId" clId="{4297D2C7-D0F8-489C-AA55-DE4EB9E17BA7}" dt="2023-05-14T10:52:26.078" v="55"/>
          <ac:grpSpMkLst>
            <pc:docMk/>
            <pc:sldMk cId="3166148770" sldId="268"/>
            <ac:grpSpMk id="229" creationId="{9827BBDA-435B-EF2F-B909-7ACB23BE4329}"/>
          </ac:grpSpMkLst>
        </pc:grpChg>
        <pc:grpChg chg="mod">
          <ac:chgData name="Naser Setiawan" userId="22e0628d0e6b6639" providerId="LiveId" clId="{4297D2C7-D0F8-489C-AA55-DE4EB9E17BA7}" dt="2023-05-14T10:52:26.078" v="55"/>
          <ac:grpSpMkLst>
            <pc:docMk/>
            <pc:sldMk cId="3166148770" sldId="268"/>
            <ac:grpSpMk id="230" creationId="{87AB5FCA-A597-2DF5-2FC9-EC1EBC15A9A7}"/>
          </ac:grpSpMkLst>
        </pc:grpChg>
        <pc:grpChg chg="mod">
          <ac:chgData name="Naser Setiawan" userId="22e0628d0e6b6639" providerId="LiveId" clId="{4297D2C7-D0F8-489C-AA55-DE4EB9E17BA7}" dt="2023-05-14T10:52:26.078" v="55"/>
          <ac:grpSpMkLst>
            <pc:docMk/>
            <pc:sldMk cId="3166148770" sldId="268"/>
            <ac:grpSpMk id="232" creationId="{FB66EBA1-C7FB-B59C-3B3B-BF8F22C34C00}"/>
          </ac:grpSpMkLst>
        </pc:grpChg>
        <pc:grpChg chg="mod">
          <ac:chgData name="Naser Setiawan" userId="22e0628d0e6b6639" providerId="LiveId" clId="{4297D2C7-D0F8-489C-AA55-DE4EB9E17BA7}" dt="2023-05-14T10:52:26.078" v="55"/>
          <ac:grpSpMkLst>
            <pc:docMk/>
            <pc:sldMk cId="3166148770" sldId="268"/>
            <ac:grpSpMk id="233" creationId="{DB159805-C6B5-6E48-C074-C63829A5528B}"/>
          </ac:grpSpMkLst>
        </pc:grpChg>
        <pc:grpChg chg="mod">
          <ac:chgData name="Naser Setiawan" userId="22e0628d0e6b6639" providerId="LiveId" clId="{4297D2C7-D0F8-489C-AA55-DE4EB9E17BA7}" dt="2023-05-14T10:52:26.078" v="55"/>
          <ac:grpSpMkLst>
            <pc:docMk/>
            <pc:sldMk cId="3166148770" sldId="268"/>
            <ac:grpSpMk id="236" creationId="{6C8E2F8C-37A7-7173-8D60-71F7ACAAB65E}"/>
          </ac:grpSpMkLst>
        </pc:grpChg>
        <pc:grpChg chg="mod">
          <ac:chgData name="Naser Setiawan" userId="22e0628d0e6b6639" providerId="LiveId" clId="{4297D2C7-D0F8-489C-AA55-DE4EB9E17BA7}" dt="2023-05-14T10:52:26.078" v="55"/>
          <ac:grpSpMkLst>
            <pc:docMk/>
            <pc:sldMk cId="3166148770" sldId="268"/>
            <ac:grpSpMk id="238" creationId="{FF50C567-DB95-D2D3-D23B-0E1F2F5252E9}"/>
          </ac:grpSpMkLst>
        </pc:grpChg>
        <pc:grpChg chg="add mod">
          <ac:chgData name="Naser Setiawan" userId="22e0628d0e6b6639" providerId="LiveId" clId="{4297D2C7-D0F8-489C-AA55-DE4EB9E17BA7}" dt="2023-05-14T11:35:10.446" v="855" actId="164"/>
          <ac:grpSpMkLst>
            <pc:docMk/>
            <pc:sldMk cId="3166148770" sldId="268"/>
            <ac:grpSpMk id="260" creationId="{D0EF1B23-F6BB-AC94-2F25-7593B4816B44}"/>
          </ac:grpSpMkLst>
        </pc:grpChg>
        <pc:grpChg chg="mod">
          <ac:chgData name="Naser Setiawan" userId="22e0628d0e6b6639" providerId="LiveId" clId="{4297D2C7-D0F8-489C-AA55-DE4EB9E17BA7}" dt="2023-05-14T10:52:26.078" v="55"/>
          <ac:grpSpMkLst>
            <pc:docMk/>
            <pc:sldMk cId="3166148770" sldId="268"/>
            <ac:grpSpMk id="261" creationId="{E492C5A2-7A24-716C-F01E-89E9AF20CF02}"/>
          </ac:grpSpMkLst>
        </pc:grpChg>
        <pc:grpChg chg="mod">
          <ac:chgData name="Naser Setiawan" userId="22e0628d0e6b6639" providerId="LiveId" clId="{4297D2C7-D0F8-489C-AA55-DE4EB9E17BA7}" dt="2023-05-14T10:52:26.078" v="55"/>
          <ac:grpSpMkLst>
            <pc:docMk/>
            <pc:sldMk cId="3166148770" sldId="268"/>
            <ac:grpSpMk id="262" creationId="{95CC4F59-F964-A8D4-2F20-671D848DE4B0}"/>
          </ac:grpSpMkLst>
        </pc:grpChg>
        <pc:grpChg chg="mod">
          <ac:chgData name="Naser Setiawan" userId="22e0628d0e6b6639" providerId="LiveId" clId="{4297D2C7-D0F8-489C-AA55-DE4EB9E17BA7}" dt="2023-05-14T10:52:26.078" v="55"/>
          <ac:grpSpMkLst>
            <pc:docMk/>
            <pc:sldMk cId="3166148770" sldId="268"/>
            <ac:grpSpMk id="263" creationId="{1A3DBA88-49C9-BACD-52E5-C9E894260DAC}"/>
          </ac:grpSpMkLst>
        </pc:grpChg>
        <pc:grpChg chg="mod">
          <ac:chgData name="Naser Setiawan" userId="22e0628d0e6b6639" providerId="LiveId" clId="{4297D2C7-D0F8-489C-AA55-DE4EB9E17BA7}" dt="2023-05-14T10:52:26.078" v="55"/>
          <ac:grpSpMkLst>
            <pc:docMk/>
            <pc:sldMk cId="3166148770" sldId="268"/>
            <ac:grpSpMk id="298" creationId="{C85B16DC-A99D-2863-7495-42529290AF93}"/>
          </ac:grpSpMkLst>
        </pc:grpChg>
        <pc:grpChg chg="add mod">
          <ac:chgData name="Naser Setiawan" userId="22e0628d0e6b6639" providerId="LiveId" clId="{4297D2C7-D0F8-489C-AA55-DE4EB9E17BA7}" dt="2023-05-14T11:40:15.378" v="948" actId="1076"/>
          <ac:grpSpMkLst>
            <pc:docMk/>
            <pc:sldMk cId="3166148770" sldId="268"/>
            <ac:grpSpMk id="303" creationId="{0DEAE906-829F-A787-E8AA-F78777A63AF2}"/>
          </ac:grpSpMkLst>
        </pc:grpChg>
        <pc:grpChg chg="mod">
          <ac:chgData name="Naser Setiawan" userId="22e0628d0e6b6639" providerId="LiveId" clId="{4297D2C7-D0F8-489C-AA55-DE4EB9E17BA7}" dt="2023-05-14T10:52:26.078" v="55"/>
          <ac:grpSpMkLst>
            <pc:docMk/>
            <pc:sldMk cId="3166148770" sldId="268"/>
            <ac:grpSpMk id="304" creationId="{4C5682F8-A6F3-CA72-CA7D-E18BDBCF8CE1}"/>
          </ac:grpSpMkLst>
        </pc:grpChg>
        <pc:grpChg chg="mod">
          <ac:chgData name="Naser Setiawan" userId="22e0628d0e6b6639" providerId="LiveId" clId="{4297D2C7-D0F8-489C-AA55-DE4EB9E17BA7}" dt="2023-05-14T10:52:26.078" v="55"/>
          <ac:grpSpMkLst>
            <pc:docMk/>
            <pc:sldMk cId="3166148770" sldId="268"/>
            <ac:grpSpMk id="305" creationId="{7F9569E1-1F96-B4A0-D0C9-A1DC009449A4}"/>
          </ac:grpSpMkLst>
        </pc:grpChg>
        <pc:grpChg chg="add mod">
          <ac:chgData name="Naser Setiawan" userId="22e0628d0e6b6639" providerId="LiveId" clId="{4297D2C7-D0F8-489C-AA55-DE4EB9E17BA7}" dt="2023-05-14T11:34:42.275" v="852" actId="164"/>
          <ac:grpSpMkLst>
            <pc:docMk/>
            <pc:sldMk cId="3166148770" sldId="268"/>
            <ac:grpSpMk id="330" creationId="{925677F4-88B1-9B01-6EA0-D6F7A7180569}"/>
          </ac:grpSpMkLst>
        </pc:grpChg>
        <pc:grpChg chg="mod">
          <ac:chgData name="Naser Setiawan" userId="22e0628d0e6b6639" providerId="LiveId" clId="{4297D2C7-D0F8-489C-AA55-DE4EB9E17BA7}" dt="2023-05-14T11:34:31.319" v="851" actId="164"/>
          <ac:grpSpMkLst>
            <pc:docMk/>
            <pc:sldMk cId="3166148770" sldId="268"/>
            <ac:grpSpMk id="331" creationId="{D7C49CA2-5762-5EA0-4DAC-0EBC60096FDE}"/>
          </ac:grpSpMkLst>
        </pc:grpChg>
        <pc:grpChg chg="mod">
          <ac:chgData name="Naser Setiawan" userId="22e0628d0e6b6639" providerId="LiveId" clId="{4297D2C7-D0F8-489C-AA55-DE4EB9E17BA7}" dt="2023-05-14T11:34:31.319" v="851" actId="164"/>
          <ac:grpSpMkLst>
            <pc:docMk/>
            <pc:sldMk cId="3166148770" sldId="268"/>
            <ac:grpSpMk id="332" creationId="{EE241D25-070D-D335-A1DA-213D31B6DC8D}"/>
          </ac:grpSpMkLst>
        </pc:grpChg>
        <pc:grpChg chg="mod">
          <ac:chgData name="Naser Setiawan" userId="22e0628d0e6b6639" providerId="LiveId" clId="{4297D2C7-D0F8-489C-AA55-DE4EB9E17BA7}" dt="2023-05-14T11:34:31.319" v="851" actId="164"/>
          <ac:grpSpMkLst>
            <pc:docMk/>
            <pc:sldMk cId="3166148770" sldId="268"/>
            <ac:grpSpMk id="337" creationId="{C2184AE0-5915-BCEB-ED9D-2F8910E6121E}"/>
          </ac:grpSpMkLst>
        </pc:grpChg>
        <pc:grpChg chg="mod">
          <ac:chgData name="Naser Setiawan" userId="22e0628d0e6b6639" providerId="LiveId" clId="{4297D2C7-D0F8-489C-AA55-DE4EB9E17BA7}" dt="2023-05-14T11:34:31.319" v="851" actId="164"/>
          <ac:grpSpMkLst>
            <pc:docMk/>
            <pc:sldMk cId="3166148770" sldId="268"/>
            <ac:grpSpMk id="338" creationId="{D5626D56-E467-00C7-B858-F8D71CBF8237}"/>
          </ac:grpSpMkLst>
        </pc:grpChg>
        <pc:grpChg chg="mod">
          <ac:chgData name="Naser Setiawan" userId="22e0628d0e6b6639" providerId="LiveId" clId="{4297D2C7-D0F8-489C-AA55-DE4EB9E17BA7}" dt="2023-05-14T11:34:31.319" v="851" actId="164"/>
          <ac:grpSpMkLst>
            <pc:docMk/>
            <pc:sldMk cId="3166148770" sldId="268"/>
            <ac:grpSpMk id="345" creationId="{DD92DD76-13E4-C12F-5204-BF2EB3DF55B9}"/>
          </ac:grpSpMkLst>
        </pc:grpChg>
        <pc:grpChg chg="mod">
          <ac:chgData name="Naser Setiawan" userId="22e0628d0e6b6639" providerId="LiveId" clId="{4297D2C7-D0F8-489C-AA55-DE4EB9E17BA7}" dt="2023-05-14T11:34:31.319" v="851" actId="164"/>
          <ac:grpSpMkLst>
            <pc:docMk/>
            <pc:sldMk cId="3166148770" sldId="268"/>
            <ac:grpSpMk id="346" creationId="{97517559-8F50-E1FE-86A6-1265929A354C}"/>
          </ac:grpSpMkLst>
        </pc:grpChg>
        <pc:grpChg chg="mod">
          <ac:chgData name="Naser Setiawan" userId="22e0628d0e6b6639" providerId="LiveId" clId="{4297D2C7-D0F8-489C-AA55-DE4EB9E17BA7}" dt="2023-05-14T11:34:31.319" v="851" actId="164"/>
          <ac:grpSpMkLst>
            <pc:docMk/>
            <pc:sldMk cId="3166148770" sldId="268"/>
            <ac:grpSpMk id="348" creationId="{F31A7CB3-D9C1-6446-D6D7-B3E0DA63A15D}"/>
          </ac:grpSpMkLst>
        </pc:grpChg>
        <pc:grpChg chg="mod">
          <ac:chgData name="Naser Setiawan" userId="22e0628d0e6b6639" providerId="LiveId" clId="{4297D2C7-D0F8-489C-AA55-DE4EB9E17BA7}" dt="2023-05-14T11:34:31.319" v="851" actId="164"/>
          <ac:grpSpMkLst>
            <pc:docMk/>
            <pc:sldMk cId="3166148770" sldId="268"/>
            <ac:grpSpMk id="349" creationId="{87B4C131-E5EE-B0DB-CB43-8BAB38359773}"/>
          </ac:grpSpMkLst>
        </pc:grpChg>
        <pc:grpChg chg="mod">
          <ac:chgData name="Naser Setiawan" userId="22e0628d0e6b6639" providerId="LiveId" clId="{4297D2C7-D0F8-489C-AA55-DE4EB9E17BA7}" dt="2023-05-14T11:34:31.319" v="851" actId="164"/>
          <ac:grpSpMkLst>
            <pc:docMk/>
            <pc:sldMk cId="3166148770" sldId="268"/>
            <ac:grpSpMk id="352" creationId="{5962CB11-EAF9-0E74-57AB-02D45538AB8A}"/>
          </ac:grpSpMkLst>
        </pc:grpChg>
        <pc:grpChg chg="mod">
          <ac:chgData name="Naser Setiawan" userId="22e0628d0e6b6639" providerId="LiveId" clId="{4297D2C7-D0F8-489C-AA55-DE4EB9E17BA7}" dt="2023-05-14T11:34:31.319" v="851" actId="164"/>
          <ac:grpSpMkLst>
            <pc:docMk/>
            <pc:sldMk cId="3166148770" sldId="268"/>
            <ac:grpSpMk id="354" creationId="{F62BB051-43E2-0437-0BB5-119B9BA8BF1D}"/>
          </ac:grpSpMkLst>
        </pc:grpChg>
        <pc:grpChg chg="add mod">
          <ac:chgData name="Naser Setiawan" userId="22e0628d0e6b6639" providerId="LiveId" clId="{4297D2C7-D0F8-489C-AA55-DE4EB9E17BA7}" dt="2023-05-14T11:32:18.663" v="818" actId="164"/>
          <ac:grpSpMkLst>
            <pc:docMk/>
            <pc:sldMk cId="3166148770" sldId="268"/>
            <ac:grpSpMk id="374" creationId="{016E82B4-DA22-FA3B-A51D-F8D4D23FD1C1}"/>
          </ac:grpSpMkLst>
        </pc:grpChg>
        <pc:grpChg chg="add mod">
          <ac:chgData name="Naser Setiawan" userId="22e0628d0e6b6639" providerId="LiveId" clId="{4297D2C7-D0F8-489C-AA55-DE4EB9E17BA7}" dt="2023-05-14T11:34:31.319" v="851" actId="164"/>
          <ac:grpSpMkLst>
            <pc:docMk/>
            <pc:sldMk cId="3166148770" sldId="268"/>
            <ac:grpSpMk id="384" creationId="{A3A77296-CE94-D9B8-AA3B-A6AF47351767}"/>
          </ac:grpSpMkLst>
        </pc:grpChg>
        <pc:grpChg chg="add mod ord">
          <ac:chgData name="Naser Setiawan" userId="22e0628d0e6b6639" providerId="LiveId" clId="{4297D2C7-D0F8-489C-AA55-DE4EB9E17BA7}" dt="2023-05-14T12:13:46.450" v="1206" actId="1076"/>
          <ac:grpSpMkLst>
            <pc:docMk/>
            <pc:sldMk cId="3166148770" sldId="268"/>
            <ac:grpSpMk id="385" creationId="{D0D594E0-9167-D58A-31E3-1AA3EAC5C745}"/>
          </ac:grpSpMkLst>
        </pc:grpChg>
        <pc:grpChg chg="add mod ord">
          <ac:chgData name="Naser Setiawan" userId="22e0628d0e6b6639" providerId="LiveId" clId="{4297D2C7-D0F8-489C-AA55-DE4EB9E17BA7}" dt="2023-05-14T12:10:45.640" v="1190" actId="1076"/>
          <ac:grpSpMkLst>
            <pc:docMk/>
            <pc:sldMk cId="3166148770" sldId="268"/>
            <ac:grpSpMk id="386" creationId="{A76AB038-B50D-FEBB-4DE1-BA7288B030D6}"/>
          </ac:grpSpMkLst>
        </pc:grpChg>
        <pc:grpChg chg="add mod ord">
          <ac:chgData name="Naser Setiawan" userId="22e0628d0e6b6639" providerId="LiveId" clId="{4297D2C7-D0F8-489C-AA55-DE4EB9E17BA7}" dt="2023-05-14T11:37:37.871" v="937" actId="1076"/>
          <ac:grpSpMkLst>
            <pc:docMk/>
            <pc:sldMk cId="3166148770" sldId="268"/>
            <ac:grpSpMk id="387" creationId="{C3541105-A33E-0CBE-DB6E-DE46457C87FE}"/>
          </ac:grpSpMkLst>
        </pc:grpChg>
        <pc:grpChg chg="add mod ord">
          <ac:chgData name="Naser Setiawan" userId="22e0628d0e6b6639" providerId="LiveId" clId="{4297D2C7-D0F8-489C-AA55-DE4EB9E17BA7}" dt="2023-05-14T11:37:37.461" v="936" actId="1076"/>
          <ac:grpSpMkLst>
            <pc:docMk/>
            <pc:sldMk cId="3166148770" sldId="268"/>
            <ac:grpSpMk id="388" creationId="{72D39F7B-B026-7F87-172E-23EC8C948B80}"/>
          </ac:grpSpMkLst>
        </pc:grpChg>
        <pc:grpChg chg="add del mod">
          <ac:chgData name="Naser Setiawan" userId="22e0628d0e6b6639" providerId="LiveId" clId="{4297D2C7-D0F8-489C-AA55-DE4EB9E17BA7}" dt="2023-05-14T12:01:49.980" v="1047" actId="165"/>
          <ac:grpSpMkLst>
            <pc:docMk/>
            <pc:sldMk cId="3166148770" sldId="268"/>
            <ac:grpSpMk id="391" creationId="{A4803C55-16CE-6504-C780-C10DDDA78716}"/>
          </ac:grpSpMkLst>
        </pc:grpChg>
        <pc:grpChg chg="add mod">
          <ac:chgData name="Naser Setiawan" userId="22e0628d0e6b6639" providerId="LiveId" clId="{4297D2C7-D0F8-489C-AA55-DE4EB9E17BA7}" dt="2023-05-14T12:05:04.756" v="1117" actId="1038"/>
          <ac:grpSpMkLst>
            <pc:docMk/>
            <pc:sldMk cId="3166148770" sldId="268"/>
            <ac:grpSpMk id="396" creationId="{42C7299B-B5B7-3738-E372-BDEB5261023B}"/>
          </ac:grpSpMkLst>
        </pc:grpChg>
        <pc:grpChg chg="add mod">
          <ac:chgData name="Naser Setiawan" userId="22e0628d0e6b6639" providerId="LiveId" clId="{4297D2C7-D0F8-489C-AA55-DE4EB9E17BA7}" dt="2023-05-14T12:04:28.302" v="1106" actId="164"/>
          <ac:grpSpMkLst>
            <pc:docMk/>
            <pc:sldMk cId="3166148770" sldId="268"/>
            <ac:grpSpMk id="397" creationId="{B1E3E2A3-BCD5-7675-BFA4-3B876F9E4A80}"/>
          </ac:grpSpMkLst>
        </pc:grpChg>
        <pc:grpChg chg="add mod">
          <ac:chgData name="Naser Setiawan" userId="22e0628d0e6b6639" providerId="LiveId" clId="{4297D2C7-D0F8-489C-AA55-DE4EB9E17BA7}" dt="2023-05-14T12:15:40.431" v="1227" actId="1076"/>
          <ac:grpSpMkLst>
            <pc:docMk/>
            <pc:sldMk cId="3166148770" sldId="268"/>
            <ac:grpSpMk id="400" creationId="{25DC84CD-FD5D-08CC-9DDD-AF7B45B46466}"/>
          </ac:grpSpMkLst>
        </pc:grpChg>
        <pc:grpChg chg="mod">
          <ac:chgData name="Naser Setiawan" userId="22e0628d0e6b6639" providerId="LiveId" clId="{4297D2C7-D0F8-489C-AA55-DE4EB9E17BA7}" dt="2023-05-14T12:15:08.541" v="1222"/>
          <ac:grpSpMkLst>
            <pc:docMk/>
            <pc:sldMk cId="3166148770" sldId="268"/>
            <ac:grpSpMk id="401" creationId="{B6590C66-26AB-9237-972E-5AE2067BF5F6}"/>
          </ac:grpSpMkLst>
        </pc:grpChg>
        <pc:grpChg chg="mod">
          <ac:chgData name="Naser Setiawan" userId="22e0628d0e6b6639" providerId="LiveId" clId="{4297D2C7-D0F8-489C-AA55-DE4EB9E17BA7}" dt="2023-05-14T12:15:08.541" v="1222"/>
          <ac:grpSpMkLst>
            <pc:docMk/>
            <pc:sldMk cId="3166148770" sldId="268"/>
            <ac:grpSpMk id="404" creationId="{C24A212A-CB87-8F45-3747-63B0704E91CB}"/>
          </ac:grpSpMkLst>
        </pc:grpChg>
        <pc:grpChg chg="mod">
          <ac:chgData name="Naser Setiawan" userId="22e0628d0e6b6639" providerId="LiveId" clId="{4297D2C7-D0F8-489C-AA55-DE4EB9E17BA7}" dt="2023-05-14T12:15:08.541" v="1222"/>
          <ac:grpSpMkLst>
            <pc:docMk/>
            <pc:sldMk cId="3166148770" sldId="268"/>
            <ac:grpSpMk id="405" creationId="{CA913436-B9E3-A9E7-DA58-2C8F458464D4}"/>
          </ac:grpSpMkLst>
        </pc:grpChg>
        <pc:grpChg chg="mod">
          <ac:chgData name="Naser Setiawan" userId="22e0628d0e6b6639" providerId="LiveId" clId="{4297D2C7-D0F8-489C-AA55-DE4EB9E17BA7}" dt="2023-05-14T12:15:08.541" v="1222"/>
          <ac:grpSpMkLst>
            <pc:docMk/>
            <pc:sldMk cId="3166148770" sldId="268"/>
            <ac:grpSpMk id="410" creationId="{014A0405-F8AD-7685-0A48-7C4BF0E985FE}"/>
          </ac:grpSpMkLst>
        </pc:grpChg>
        <pc:grpChg chg="mod">
          <ac:chgData name="Naser Setiawan" userId="22e0628d0e6b6639" providerId="LiveId" clId="{4297D2C7-D0F8-489C-AA55-DE4EB9E17BA7}" dt="2023-05-14T12:15:08.541" v="1222"/>
          <ac:grpSpMkLst>
            <pc:docMk/>
            <pc:sldMk cId="3166148770" sldId="268"/>
            <ac:grpSpMk id="411" creationId="{7BD3F929-A6AD-3DC5-988E-22A80FB30647}"/>
          </ac:grpSpMkLst>
        </pc:grpChg>
        <pc:grpChg chg="mod">
          <ac:chgData name="Naser Setiawan" userId="22e0628d0e6b6639" providerId="LiveId" clId="{4297D2C7-D0F8-489C-AA55-DE4EB9E17BA7}" dt="2023-05-14T12:15:08.541" v="1222"/>
          <ac:grpSpMkLst>
            <pc:docMk/>
            <pc:sldMk cId="3166148770" sldId="268"/>
            <ac:grpSpMk id="418" creationId="{0A323284-EFD5-4412-1D12-7C70A7130673}"/>
          </ac:grpSpMkLst>
        </pc:grpChg>
        <pc:grpChg chg="mod">
          <ac:chgData name="Naser Setiawan" userId="22e0628d0e6b6639" providerId="LiveId" clId="{4297D2C7-D0F8-489C-AA55-DE4EB9E17BA7}" dt="2023-05-14T12:15:08.541" v="1222"/>
          <ac:grpSpMkLst>
            <pc:docMk/>
            <pc:sldMk cId="3166148770" sldId="268"/>
            <ac:grpSpMk id="419" creationId="{1F2CC927-470B-B0C0-ABB7-ED9B184A4AA9}"/>
          </ac:grpSpMkLst>
        </pc:grpChg>
        <pc:grpChg chg="mod">
          <ac:chgData name="Naser Setiawan" userId="22e0628d0e6b6639" providerId="LiveId" clId="{4297D2C7-D0F8-489C-AA55-DE4EB9E17BA7}" dt="2023-05-14T12:15:08.541" v="1222"/>
          <ac:grpSpMkLst>
            <pc:docMk/>
            <pc:sldMk cId="3166148770" sldId="268"/>
            <ac:grpSpMk id="421" creationId="{1C5BE004-F246-AF2F-32F0-EBAA7ACF015A}"/>
          </ac:grpSpMkLst>
        </pc:grpChg>
        <pc:grpChg chg="mod">
          <ac:chgData name="Naser Setiawan" userId="22e0628d0e6b6639" providerId="LiveId" clId="{4297D2C7-D0F8-489C-AA55-DE4EB9E17BA7}" dt="2023-05-14T12:15:08.541" v="1222"/>
          <ac:grpSpMkLst>
            <pc:docMk/>
            <pc:sldMk cId="3166148770" sldId="268"/>
            <ac:grpSpMk id="422" creationId="{D5ADA1DB-2F1B-F97B-2315-9E22EB49B659}"/>
          </ac:grpSpMkLst>
        </pc:grpChg>
        <pc:grpChg chg="mod">
          <ac:chgData name="Naser Setiawan" userId="22e0628d0e6b6639" providerId="LiveId" clId="{4297D2C7-D0F8-489C-AA55-DE4EB9E17BA7}" dt="2023-05-14T12:15:08.541" v="1222"/>
          <ac:grpSpMkLst>
            <pc:docMk/>
            <pc:sldMk cId="3166148770" sldId="268"/>
            <ac:grpSpMk id="425" creationId="{802F9F68-D384-EDD6-FAE0-BA3122B81417}"/>
          </ac:grpSpMkLst>
        </pc:grpChg>
        <pc:grpChg chg="mod">
          <ac:chgData name="Naser Setiawan" userId="22e0628d0e6b6639" providerId="LiveId" clId="{4297D2C7-D0F8-489C-AA55-DE4EB9E17BA7}" dt="2023-05-14T12:15:08.541" v="1222"/>
          <ac:grpSpMkLst>
            <pc:docMk/>
            <pc:sldMk cId="3166148770" sldId="268"/>
            <ac:grpSpMk id="427" creationId="{3AE52C4A-321C-BE24-F551-871BCAAD10C4}"/>
          </ac:grpSpMkLst>
        </pc:grpChg>
        <pc:cxnChg chg="add mod">
          <ac:chgData name="Naser Setiawan" userId="22e0628d0e6b6639" providerId="LiveId" clId="{4297D2C7-D0F8-489C-AA55-DE4EB9E17BA7}" dt="2023-05-14T11:34:42.275" v="852" actId="164"/>
          <ac:cxnSpMkLst>
            <pc:docMk/>
            <pc:sldMk cId="3166148770" sldId="268"/>
            <ac:cxnSpMk id="323" creationId="{B4F90760-03D9-5829-140B-8D3C1FBD854F}"/>
          </ac:cxnSpMkLst>
        </pc:cxnChg>
        <pc:cxnChg chg="add mod">
          <ac:chgData name="Naser Setiawan" userId="22e0628d0e6b6639" providerId="LiveId" clId="{4297D2C7-D0F8-489C-AA55-DE4EB9E17BA7}" dt="2023-05-14T11:32:18.531" v="817" actId="571"/>
          <ac:cxnSpMkLst>
            <pc:docMk/>
            <pc:sldMk cId="3166148770" sldId="268"/>
            <ac:cxnSpMk id="376" creationId="{17FF512C-A27D-B4DA-3E3D-3E33974165A8}"/>
          </ac:cxnSpMkLst>
        </pc:cxnChg>
        <pc:cxnChg chg="add mod">
          <ac:chgData name="Naser Setiawan" userId="22e0628d0e6b6639" providerId="LiveId" clId="{4297D2C7-D0F8-489C-AA55-DE4EB9E17BA7}" dt="2023-05-14T11:34:49.370" v="853" actId="164"/>
          <ac:cxnSpMkLst>
            <pc:docMk/>
            <pc:sldMk cId="3166148770" sldId="268"/>
            <ac:cxnSpMk id="379" creationId="{79D38DF5-5317-486D-E08A-D5FD8243631E}"/>
          </ac:cxnSpMkLst>
        </pc:cxnChg>
        <pc:cxnChg chg="add mod">
          <ac:chgData name="Naser Setiawan" userId="22e0628d0e6b6639" providerId="LiveId" clId="{4297D2C7-D0F8-489C-AA55-DE4EB9E17BA7}" dt="2023-05-14T11:34:57.954" v="854" actId="164"/>
          <ac:cxnSpMkLst>
            <pc:docMk/>
            <pc:sldMk cId="3166148770" sldId="268"/>
            <ac:cxnSpMk id="381" creationId="{681764C3-9F13-0483-AFA3-56323E652ABC}"/>
          </ac:cxnSpMkLst>
        </pc:cxnChg>
        <pc:cxnChg chg="add mod">
          <ac:chgData name="Naser Setiawan" userId="22e0628d0e6b6639" providerId="LiveId" clId="{4297D2C7-D0F8-489C-AA55-DE4EB9E17BA7}" dt="2023-05-14T11:35:10.446" v="855" actId="164"/>
          <ac:cxnSpMkLst>
            <pc:docMk/>
            <pc:sldMk cId="3166148770" sldId="268"/>
            <ac:cxnSpMk id="383" creationId="{1FEF200F-10A8-CB52-F409-75C253F0F6DE}"/>
          </ac:cxnSpMkLst>
        </pc:cxnChg>
        <pc:cxnChg chg="mod">
          <ac:chgData name="Naser Setiawan" userId="22e0628d0e6b6639" providerId="LiveId" clId="{4297D2C7-D0F8-489C-AA55-DE4EB9E17BA7}" dt="2023-05-14T12:15:08.541" v="1222"/>
          <ac:cxnSpMkLst>
            <pc:docMk/>
            <pc:sldMk cId="3166148770" sldId="268"/>
            <ac:cxnSpMk id="403" creationId="{2D4B4AC1-5FC9-72FB-79C2-F9265CF20E6D}"/>
          </ac:cxnSpMkLst>
        </pc:cxn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odel3d1.glb>
</file>

<file path=ppt/media/model3d2.glb>
</file>

<file path=ppt/media/model3d3.glb>
</file>

<file path=ppt/media/model3d4.glb>
</file>

<file path=ppt/media/model3d5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74648-3CD7-4669-9725-E2335B7639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6A9F3C-627E-4CF8-8E95-46368A266F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305F45-3DAD-4B65-B4E2-6E53A0AAE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8C1F3-39A8-44FC-8D6B-CA47740AA0A7}" type="datetimeFigureOut">
              <a:rPr lang="en-ID" smtClean="0"/>
              <a:t>14/05/2023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D67148-AFB0-4FA8-BC3C-D92E8EA38A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665FD9-C745-4856-B124-BA8CEFA25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840E3-0CB6-4D1A-A67E-F35F9FA9D5A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7495498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DA004-5A6C-43A2-845B-83FDBAAC8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DFAE94-9812-4CE0-B4B1-4A847C6E79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0AEEDE-B2F5-4FCB-AE28-DD4682F79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8C1F3-39A8-44FC-8D6B-CA47740AA0A7}" type="datetimeFigureOut">
              <a:rPr lang="en-ID" smtClean="0"/>
              <a:t>14/05/2023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DF7D0C-520E-4E46-9E24-22BCF3A183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5B61A1-0EEB-4EB8-8F05-0A3034DD94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840E3-0CB6-4D1A-A67E-F35F9FA9D5A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6775630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C2B428D-8CE9-42B9-BC4A-D98D506FB2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FF2D4C-C0F7-42EB-B9C9-466EA222C8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6D61F3-5A11-44B8-B1D7-E163320A44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8C1F3-39A8-44FC-8D6B-CA47740AA0A7}" type="datetimeFigureOut">
              <a:rPr lang="en-ID" smtClean="0"/>
              <a:t>14/05/2023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697F7A-34E6-46ED-8188-C62740177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CDA4A2-C841-43EE-923C-B45CD10C6C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840E3-0CB6-4D1A-A67E-F35F9FA9D5A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94117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51048F-B5FB-4789-9756-13CEBAC889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E779C3-6535-49C4-B96D-8D21415F96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6E6B12-1A6F-4116-BFC2-71F3A808EA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8C1F3-39A8-44FC-8D6B-CA47740AA0A7}" type="datetimeFigureOut">
              <a:rPr lang="en-ID" smtClean="0"/>
              <a:t>14/05/2023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79B7B7-0567-4ADE-91C7-181386FAC9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93B7CC-4CD9-4A1C-B754-29A3444DC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840E3-0CB6-4D1A-A67E-F35F9FA9D5A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089233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DDBF4-BA8D-4008-A2A8-66E808F8D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BC525F-D03E-4FE4-91B5-F760D81515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C12CC3-E4CC-4991-B2E6-3153684581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8C1F3-39A8-44FC-8D6B-CA47740AA0A7}" type="datetimeFigureOut">
              <a:rPr lang="en-ID" smtClean="0"/>
              <a:t>14/05/2023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1FC3B9-0826-4A2E-8CBE-DB33DD41B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6215A1-264D-42AF-8F33-1665F8C2D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840E3-0CB6-4D1A-A67E-F35F9FA9D5A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2994315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27916-D00F-44DD-BF6C-5CEC21106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FCFA2B-C1EB-46DA-BC74-B4A47EF09B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FAF287-ACC7-446A-96C7-2FF565E14C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0B0696-0193-4803-A375-66ECC7CF7B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8C1F3-39A8-44FC-8D6B-CA47740AA0A7}" type="datetimeFigureOut">
              <a:rPr lang="en-ID" smtClean="0"/>
              <a:t>14/05/2023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CE7CCA-59ED-4D8A-8DA8-5D69B0FA8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0BF544-ACCB-48EF-8D98-D701C2DD3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840E3-0CB6-4D1A-A67E-F35F9FA9D5A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064278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2EFC3-0028-4A8A-93DC-CE76C4F646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21D92A-557A-450F-8D7B-E788EF90AF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4AB273-E336-4BFB-AE42-A912545AA9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EB9DEE5-74AE-4D03-98B4-423823D723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5A2A9A-667A-48E2-A38F-63EAA301BA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6B701B3-AD21-4DA1-9F81-E5D66801B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8C1F3-39A8-44FC-8D6B-CA47740AA0A7}" type="datetimeFigureOut">
              <a:rPr lang="en-ID" smtClean="0"/>
              <a:t>14/05/2023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5D5E42-9CB0-412D-8490-327449855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228DD0-8C4F-469C-93F0-1827906AA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840E3-0CB6-4D1A-A67E-F35F9FA9D5A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5865345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87E6F-B005-4FCC-987E-1E9D16A5D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B629FF-FC43-4076-A502-285BE384E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8C1F3-39A8-44FC-8D6B-CA47740AA0A7}" type="datetimeFigureOut">
              <a:rPr lang="en-ID" smtClean="0"/>
              <a:t>14/05/2023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421893-8D38-4036-B076-2E6C4AEF25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4B4A07-5795-4B20-9BD0-717EDD756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840E3-0CB6-4D1A-A67E-F35F9FA9D5A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510505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E21FC2-C7F4-4906-AEBB-FB9E4172AE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8C1F3-39A8-44FC-8D6B-CA47740AA0A7}" type="datetimeFigureOut">
              <a:rPr lang="en-ID" smtClean="0"/>
              <a:t>14/05/2023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BA2BF4-28CB-46EF-B1CD-891CABF69F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4F1F41-32AC-4656-8289-B7E7E45BD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840E3-0CB6-4D1A-A67E-F35F9FA9D5A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1598443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45DB70-32E8-4CA6-8853-BA162D45E4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E95B73-E467-4066-8AE0-9D3702973D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1C2AC4-1EAA-4BA6-B5F6-6F10078651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5E69D3-5D07-4757-9B84-A04A1F93BC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8C1F3-39A8-44FC-8D6B-CA47740AA0A7}" type="datetimeFigureOut">
              <a:rPr lang="en-ID" smtClean="0"/>
              <a:t>14/05/2023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CF5424-8385-4CCA-866B-E1B30B26A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2D5E56-6989-4517-91F8-24882713F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840E3-0CB6-4D1A-A67E-F35F9FA9D5A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408926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1AB74A-0D08-4242-B5E1-3CDB5548C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D31B8E-8443-4B63-B19E-CC90655E51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220CC0-0419-4882-A67F-4037930E82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4B66D7-C2DE-429D-B508-98791EA1E8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8C1F3-39A8-44FC-8D6B-CA47740AA0A7}" type="datetimeFigureOut">
              <a:rPr lang="en-ID" smtClean="0"/>
              <a:t>14/05/2023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295E10-8BBF-42F2-A82D-A7670E4939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ADE190-9D3A-4620-9C03-C4BD47751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B840E3-0CB6-4D1A-A67E-F35F9FA9D5A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865113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F1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3346DF6-5910-4FDD-9D3C-A2D641D86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14ECE2-C8DF-4197-8D26-679102568F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D3E82F-DF63-418D-809D-A53C78E0FA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08C1F3-39A8-44FC-8D6B-CA47740AA0A7}" type="datetimeFigureOut">
              <a:rPr lang="en-ID" smtClean="0"/>
              <a:t>14/05/2023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A2DA86-09D9-4C06-9B83-43CE2D8D20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45A62E-0CE8-463E-949F-473ED01629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B840E3-0CB6-4D1A-A67E-F35F9FA9D5AF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6932924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microsoft.com/office/2017/06/relationships/model3d" Target="../media/model3d2.glb"/><Relationship Id="rId7" Type="http://schemas.microsoft.com/office/2017/06/relationships/model3d" Target="../media/model3d4.glb"/><Relationship Id="rId2" Type="http://schemas.openxmlformats.org/officeDocument/2006/relationships/slide" Target="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microsoft.com/office/2017/06/relationships/model3d" Target="../media/model3d3.glb"/><Relationship Id="rId10" Type="http://schemas.openxmlformats.org/officeDocument/2006/relationships/image" Target="../media/image11.png"/><Relationship Id="rId4" Type="http://schemas.openxmlformats.org/officeDocument/2006/relationships/image" Target="../media/image7.png"/><Relationship Id="rId9" Type="http://schemas.microsoft.com/office/2017/06/relationships/model3d" Target="../media/model3d5.glb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" Target="slide3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oX-X29zOd3k?feature=oembed" TargetMode="Externa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slide" Target="slide9.xml"/><Relationship Id="rId5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slide" Target="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" Target="slide3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ylymllFvTTs?feature=oembed" TargetMode="External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3325C7A-196E-4E07-ADCA-2452240EE911}"/>
              </a:ext>
            </a:extLst>
          </p:cNvPr>
          <p:cNvSpPr/>
          <p:nvPr/>
        </p:nvSpPr>
        <p:spPr>
          <a:xfrm>
            <a:off x="2431772" y="1032767"/>
            <a:ext cx="7328452" cy="3392557"/>
          </a:xfrm>
          <a:prstGeom prst="roundRect">
            <a:avLst>
              <a:gd name="adj" fmla="val 1823"/>
            </a:avLst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6F294B-A86B-43FC-B785-BA69B011D3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91324" y="1769199"/>
            <a:ext cx="8009348" cy="2231637"/>
          </a:xfrm>
        </p:spPr>
        <p:txBody>
          <a:bodyPr>
            <a:normAutofit fontScale="90000"/>
          </a:bodyPr>
          <a:lstStyle/>
          <a:p>
            <a:r>
              <a:rPr lang="en-US" dirty="0" err="1">
                <a:latin typeface="Bahnschrift" panose="020B0502040204020203" pitchFamily="34" charset="0"/>
              </a:rPr>
              <a:t>Tumpukan</a:t>
            </a:r>
            <a:r>
              <a:rPr lang="en-US" dirty="0">
                <a:latin typeface="Bahnschrift" panose="020B0502040204020203" pitchFamily="34" charset="0"/>
              </a:rPr>
              <a:t> </a:t>
            </a:r>
            <a:br>
              <a:rPr lang="en-US" dirty="0">
                <a:latin typeface="Bahnschrift" panose="020B0502040204020203" pitchFamily="34" charset="0"/>
              </a:rPr>
            </a:br>
            <a:r>
              <a:rPr lang="en-US" sz="4900" dirty="0">
                <a:latin typeface="Bahnschrift" panose="020B0502040204020203" pitchFamily="34" charset="0"/>
              </a:rPr>
              <a:t>&amp; </a:t>
            </a:r>
            <a:br>
              <a:rPr lang="en-US" sz="4900" dirty="0">
                <a:latin typeface="Bahnschrift" panose="020B0502040204020203" pitchFamily="34" charset="0"/>
              </a:rPr>
            </a:br>
            <a:r>
              <a:rPr lang="en-US" dirty="0" err="1">
                <a:latin typeface="Bahnschrift" panose="020B0502040204020203" pitchFamily="34" charset="0"/>
              </a:rPr>
              <a:t>Antrean</a:t>
            </a:r>
            <a:endParaRPr lang="en-ID" dirty="0">
              <a:latin typeface="Bahnschrift" panose="020B0502040204020203" pitchFamily="34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BC0C2F1-5ED3-40ED-81A4-AAE1217A932F}"/>
              </a:ext>
            </a:extLst>
          </p:cNvPr>
          <p:cNvGrpSpPr/>
          <p:nvPr/>
        </p:nvGrpSpPr>
        <p:grpSpPr>
          <a:xfrm>
            <a:off x="2431772" y="1032767"/>
            <a:ext cx="7328452" cy="536865"/>
            <a:chOff x="2431772" y="1208544"/>
            <a:chExt cx="7328452" cy="536865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A8EACFDD-529E-4B61-BAA1-97E8461FE16C}"/>
                </a:ext>
              </a:extLst>
            </p:cNvPr>
            <p:cNvSpPr/>
            <p:nvPr/>
          </p:nvSpPr>
          <p:spPr>
            <a:xfrm>
              <a:off x="2431772" y="1208544"/>
              <a:ext cx="7328452" cy="536865"/>
            </a:xfrm>
            <a:prstGeom prst="roundRect">
              <a:avLst>
                <a:gd name="adj" fmla="val 10949"/>
              </a:avLst>
            </a:prstGeom>
            <a:solidFill>
              <a:srgbClr val="9DC08B"/>
            </a:solidFill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11" name="Flowchart: Connector 10">
              <a:extLst>
                <a:ext uri="{FF2B5EF4-FFF2-40B4-BE49-F238E27FC236}">
                  <a16:creationId xmlns:a16="http://schemas.microsoft.com/office/drawing/2014/main" id="{A32E91AC-CF40-4276-954A-9A4CFC0C66E5}"/>
                </a:ext>
              </a:extLst>
            </p:cNvPr>
            <p:cNvSpPr/>
            <p:nvPr/>
          </p:nvSpPr>
          <p:spPr>
            <a:xfrm>
              <a:off x="2704272" y="1379883"/>
              <a:ext cx="237711" cy="228574"/>
            </a:xfrm>
            <a:prstGeom prst="flowChartConnector">
              <a:avLst/>
            </a:prstGeom>
            <a:solidFill>
              <a:srgbClr val="00B0F0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12" name="Flowchart: Connector 11">
              <a:extLst>
                <a:ext uri="{FF2B5EF4-FFF2-40B4-BE49-F238E27FC236}">
                  <a16:creationId xmlns:a16="http://schemas.microsoft.com/office/drawing/2014/main" id="{78C04EFF-22A8-4B12-AD78-3C6685094082}"/>
                </a:ext>
              </a:extLst>
            </p:cNvPr>
            <p:cNvSpPr/>
            <p:nvPr/>
          </p:nvSpPr>
          <p:spPr>
            <a:xfrm>
              <a:off x="3125138" y="1379883"/>
              <a:ext cx="237711" cy="228574"/>
            </a:xfrm>
            <a:prstGeom prst="flowChartConnector">
              <a:avLst/>
            </a:prstGeom>
            <a:solidFill>
              <a:srgbClr val="92D050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13" name="Flowchart: Connector 12">
              <a:extLst>
                <a:ext uri="{FF2B5EF4-FFF2-40B4-BE49-F238E27FC236}">
                  <a16:creationId xmlns:a16="http://schemas.microsoft.com/office/drawing/2014/main" id="{273027D8-10A4-4B20-B96F-6C08FA7B801A}"/>
                </a:ext>
              </a:extLst>
            </p:cNvPr>
            <p:cNvSpPr/>
            <p:nvPr/>
          </p:nvSpPr>
          <p:spPr>
            <a:xfrm>
              <a:off x="3546004" y="1379883"/>
              <a:ext cx="237711" cy="228574"/>
            </a:xfrm>
            <a:prstGeom prst="flowChartConnector">
              <a:avLst/>
            </a:prstGeom>
            <a:solidFill>
              <a:srgbClr val="FF0000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</p:grp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FDD40117-66C2-4030-91AC-55B77FE0C9B5}"/>
              </a:ext>
            </a:extLst>
          </p:cNvPr>
          <p:cNvSpPr/>
          <p:nvPr/>
        </p:nvSpPr>
        <p:spPr>
          <a:xfrm>
            <a:off x="2431772" y="4596663"/>
            <a:ext cx="7328452" cy="1640189"/>
          </a:xfrm>
          <a:prstGeom prst="roundRect">
            <a:avLst>
              <a:gd name="adj" fmla="val 3997"/>
            </a:avLst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B7D5FA4-0D7C-4D21-8490-F7300ABC2EA0}"/>
              </a:ext>
            </a:extLst>
          </p:cNvPr>
          <p:cNvSpPr txBox="1"/>
          <p:nvPr/>
        </p:nvSpPr>
        <p:spPr>
          <a:xfrm>
            <a:off x="5370283" y="4606574"/>
            <a:ext cx="145143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err="1">
                <a:latin typeface="Bahnschrift" panose="020B0502040204020203" pitchFamily="34" charset="0"/>
              </a:rPr>
              <a:t>Anggota</a:t>
            </a:r>
            <a:endParaRPr lang="en-US" sz="2000" dirty="0">
              <a:latin typeface="Bahnschrift" panose="020B0502040204020203" pitchFamily="34" charset="0"/>
            </a:endParaRPr>
          </a:p>
          <a:p>
            <a:pPr algn="ctr"/>
            <a:endParaRPr lang="en-US" dirty="0">
              <a:latin typeface="Bahnschrift" panose="020B0502040204020203" pitchFamily="34" charset="0"/>
            </a:endParaRPr>
          </a:p>
          <a:p>
            <a:pPr algn="ctr"/>
            <a:endParaRPr lang="en-ID" dirty="0">
              <a:latin typeface="Bahnschrift" panose="020B0502040204020203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68547BE-D0CE-4B5A-8DAC-A0869233BA14}"/>
              </a:ext>
            </a:extLst>
          </p:cNvPr>
          <p:cNvSpPr txBox="1"/>
          <p:nvPr/>
        </p:nvSpPr>
        <p:spPr>
          <a:xfrm>
            <a:off x="2539996" y="5042285"/>
            <a:ext cx="7220228" cy="1015663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>
                <a:latin typeface="Bahnschrift" panose="020B0502040204020203" pitchFamily="34" charset="0"/>
              </a:rPr>
              <a:t>Raden</a:t>
            </a:r>
            <a:r>
              <a:rPr lang="en-US" sz="2000" dirty="0">
                <a:latin typeface="Bahnschrift" panose="020B0502040204020203" pitchFamily="34" charset="0"/>
              </a:rPr>
              <a:t> </a:t>
            </a:r>
            <a:r>
              <a:rPr lang="en-US" sz="2000" dirty="0" err="1">
                <a:latin typeface="Bahnschrift" panose="020B0502040204020203" pitchFamily="34" charset="0"/>
              </a:rPr>
              <a:t>Mahendra</a:t>
            </a:r>
            <a:r>
              <a:rPr lang="en-US" sz="2000" dirty="0">
                <a:latin typeface="Bahnschrift" panose="020B0502040204020203" pitchFamily="34" charset="0"/>
              </a:rPr>
              <a:t> Ananda 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>
                <a:latin typeface="Bahnschrift" panose="020B0502040204020203" pitchFamily="34" charset="0"/>
              </a:rPr>
              <a:t>Rizky</a:t>
            </a:r>
            <a:r>
              <a:rPr lang="en-US" sz="2000" dirty="0">
                <a:latin typeface="Bahnschrift" panose="020B0502040204020203" pitchFamily="34" charset="0"/>
              </a:rPr>
              <a:t> Ferdi </a:t>
            </a:r>
            <a:r>
              <a:rPr lang="en-US" sz="2000" dirty="0" err="1">
                <a:latin typeface="Bahnschrift" panose="020B0502040204020203" pitchFamily="34" charset="0"/>
              </a:rPr>
              <a:t>Nugraha</a:t>
            </a:r>
            <a:endParaRPr lang="en-US" sz="2000" dirty="0">
              <a:latin typeface="Bahnschrift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>
                <a:latin typeface="Bahnschrift" panose="020B0502040204020203" pitchFamily="34" charset="0"/>
              </a:rPr>
              <a:t>Atika</a:t>
            </a:r>
            <a:r>
              <a:rPr lang="en-US" sz="2000" dirty="0">
                <a:latin typeface="Bahnschrift" panose="020B0502040204020203" pitchFamily="34" charset="0"/>
              </a:rPr>
              <a:t> Putri </a:t>
            </a:r>
            <a:r>
              <a:rPr lang="en-US" sz="2000" dirty="0" err="1">
                <a:latin typeface="Bahnschrift" panose="020B0502040204020203" pitchFamily="34" charset="0"/>
              </a:rPr>
              <a:t>Rahmadani</a:t>
            </a:r>
            <a:endParaRPr lang="en-US" sz="2000" dirty="0">
              <a:latin typeface="Bahnschrift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Bahnschrift" panose="020B0502040204020203" pitchFamily="34" charset="0"/>
              </a:rPr>
              <a:t>Naser </a:t>
            </a:r>
            <a:r>
              <a:rPr lang="en-US" sz="2000" dirty="0" err="1">
                <a:latin typeface="Bahnschrift" panose="020B0502040204020203" pitchFamily="34" charset="0"/>
              </a:rPr>
              <a:t>Setiawan</a:t>
            </a:r>
            <a:endParaRPr lang="en-US" sz="2000" dirty="0">
              <a:latin typeface="Bahnschrift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Bahnschrift" panose="020B0502040204020203" pitchFamily="34" charset="0"/>
              </a:rPr>
              <a:t>Muhammad Adrian </a:t>
            </a:r>
            <a:r>
              <a:rPr lang="en-US" sz="2000" dirty="0" err="1">
                <a:latin typeface="Bahnschrift" panose="020B0502040204020203" pitchFamily="34" charset="0"/>
              </a:rPr>
              <a:t>Eka</a:t>
            </a:r>
            <a:r>
              <a:rPr lang="en-US" sz="2000" dirty="0">
                <a:latin typeface="Bahnschrift" panose="020B0502040204020203" pitchFamily="34" charset="0"/>
              </a:rPr>
              <a:t> W.</a:t>
            </a:r>
          </a:p>
          <a:p>
            <a:pPr algn="r"/>
            <a:r>
              <a:rPr lang="en-US" sz="2000" dirty="0">
                <a:latin typeface="Bahnschrift" panose="020B0502040204020203" pitchFamily="34" charset="0"/>
              </a:rPr>
              <a:t> </a:t>
            </a:r>
            <a:endParaRPr lang="en-ID" sz="2000"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97686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Rectangle: Rounded Corners 313">
            <a:extLst>
              <a:ext uri="{FF2B5EF4-FFF2-40B4-BE49-F238E27FC236}">
                <a16:creationId xmlns:a16="http://schemas.microsoft.com/office/drawing/2014/main" id="{1E90A55C-9F17-4C99-BDCD-45EAF843A5CE}"/>
              </a:ext>
            </a:extLst>
          </p:cNvPr>
          <p:cNvSpPr/>
          <p:nvPr/>
        </p:nvSpPr>
        <p:spPr>
          <a:xfrm>
            <a:off x="637871" y="1815982"/>
            <a:ext cx="5923326" cy="4525810"/>
          </a:xfrm>
          <a:prstGeom prst="roundRect">
            <a:avLst>
              <a:gd name="adj" fmla="val 5175"/>
            </a:avLst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109" name="Graphic 2">
            <a:extLst>
              <a:ext uri="{FF2B5EF4-FFF2-40B4-BE49-F238E27FC236}">
                <a16:creationId xmlns:a16="http://schemas.microsoft.com/office/drawing/2014/main" id="{472BE1BB-A254-4840-A353-63D6D222EE10}"/>
              </a:ext>
            </a:extLst>
          </p:cNvPr>
          <p:cNvGrpSpPr/>
          <p:nvPr/>
        </p:nvGrpSpPr>
        <p:grpSpPr>
          <a:xfrm>
            <a:off x="362303" y="411631"/>
            <a:ext cx="1161697" cy="1150469"/>
            <a:chOff x="4464897" y="2867558"/>
            <a:chExt cx="2513186" cy="1820575"/>
          </a:xfrm>
        </p:grpSpPr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8603ADAD-3547-4AA1-A5D9-16BDEBFD4E74}"/>
                </a:ext>
              </a:extLst>
            </p:cNvPr>
            <p:cNvSpPr/>
            <p:nvPr/>
          </p:nvSpPr>
          <p:spPr>
            <a:xfrm>
              <a:off x="4464897" y="2867558"/>
              <a:ext cx="2143125" cy="1800225"/>
            </a:xfrm>
            <a:custGeom>
              <a:avLst/>
              <a:gdLst>
                <a:gd name="connsiteX0" fmla="*/ 1028742 w 2143125"/>
                <a:gd name="connsiteY0" fmla="*/ 50331 h 1800225"/>
                <a:gd name="connsiteX1" fmla="*/ 1165521 w 2143125"/>
                <a:gd name="connsiteY1" fmla="*/ 213780 h 1800225"/>
                <a:gd name="connsiteX2" fmla="*/ 1266772 w 2143125"/>
                <a:gd name="connsiteY2" fmla="*/ 256642 h 1800225"/>
                <a:gd name="connsiteX3" fmla="*/ 1874371 w 2143125"/>
                <a:gd name="connsiteY3" fmla="*/ 211970 h 1800225"/>
                <a:gd name="connsiteX4" fmla="*/ 2057918 w 2143125"/>
                <a:gd name="connsiteY4" fmla="*/ 370275 h 1800225"/>
                <a:gd name="connsiteX5" fmla="*/ 2140500 w 2143125"/>
                <a:gd name="connsiteY5" fmla="*/ 1492606 h 1800225"/>
                <a:gd name="connsiteX6" fmla="*/ 1982194 w 2143125"/>
                <a:gd name="connsiteY6" fmla="*/ 1675867 h 1800225"/>
                <a:gd name="connsiteX7" fmla="*/ 297603 w 2143125"/>
                <a:gd name="connsiteY7" fmla="*/ 1799692 h 1800225"/>
                <a:gd name="connsiteX8" fmla="*/ 114056 w 2143125"/>
                <a:gd name="connsiteY8" fmla="*/ 1641291 h 1800225"/>
                <a:gd name="connsiteX9" fmla="*/ 7471 w 2143125"/>
                <a:gd name="connsiteY9" fmla="*/ 195968 h 1800225"/>
                <a:gd name="connsiteX10" fmla="*/ 118723 w 2143125"/>
                <a:gd name="connsiteY10" fmla="*/ 67095 h 1800225"/>
                <a:gd name="connsiteX11" fmla="*/ 927586 w 2143125"/>
                <a:gd name="connsiteY11" fmla="*/ 7468 h 1800225"/>
                <a:gd name="connsiteX12" fmla="*/ 1028742 w 2143125"/>
                <a:gd name="connsiteY12" fmla="*/ 50331 h 1800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43125" h="1800225">
                  <a:moveTo>
                    <a:pt x="1028742" y="50331"/>
                  </a:moveTo>
                  <a:lnTo>
                    <a:pt x="1165521" y="213780"/>
                  </a:lnTo>
                  <a:cubicBezTo>
                    <a:pt x="1190415" y="243518"/>
                    <a:pt x="1228092" y="259468"/>
                    <a:pt x="1266772" y="256642"/>
                  </a:cubicBezTo>
                  <a:lnTo>
                    <a:pt x="1874371" y="211970"/>
                  </a:lnTo>
                  <a:cubicBezTo>
                    <a:pt x="1968760" y="205033"/>
                    <a:pt x="2050917" y="275891"/>
                    <a:pt x="2057918" y="370275"/>
                  </a:cubicBezTo>
                  <a:lnTo>
                    <a:pt x="2140500" y="1492606"/>
                  </a:lnTo>
                  <a:cubicBezTo>
                    <a:pt x="2147271" y="1586888"/>
                    <a:pt x="2076459" y="1668863"/>
                    <a:pt x="1982194" y="1675867"/>
                  </a:cubicBezTo>
                  <a:lnTo>
                    <a:pt x="297603" y="1799692"/>
                  </a:lnTo>
                  <a:cubicBezTo>
                    <a:pt x="203179" y="1806628"/>
                    <a:pt x="121008" y="1735714"/>
                    <a:pt x="114056" y="1641291"/>
                  </a:cubicBezTo>
                  <a:lnTo>
                    <a:pt x="7471" y="195968"/>
                  </a:lnTo>
                  <a:cubicBezTo>
                    <a:pt x="2611" y="129661"/>
                    <a:pt x="52417" y="71966"/>
                    <a:pt x="118723" y="67095"/>
                  </a:cubicBezTo>
                  <a:lnTo>
                    <a:pt x="927586" y="7468"/>
                  </a:lnTo>
                  <a:cubicBezTo>
                    <a:pt x="966241" y="4626"/>
                    <a:pt x="1003897" y="20582"/>
                    <a:pt x="1028742" y="50331"/>
                  </a:cubicBezTo>
                  <a:close/>
                </a:path>
              </a:pathLst>
            </a:custGeom>
            <a:solidFill>
              <a:srgbClr val="9DC08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719EA744-B2D5-4D40-96AA-9769F2D76C73}"/>
                </a:ext>
              </a:extLst>
            </p:cNvPr>
            <p:cNvSpPr/>
            <p:nvPr/>
          </p:nvSpPr>
          <p:spPr>
            <a:xfrm>
              <a:off x="4464897" y="2867558"/>
              <a:ext cx="2143125" cy="1800225"/>
            </a:xfrm>
            <a:custGeom>
              <a:avLst/>
              <a:gdLst>
                <a:gd name="connsiteX0" fmla="*/ 1028742 w 2143125"/>
                <a:gd name="connsiteY0" fmla="*/ 50331 h 1800225"/>
                <a:gd name="connsiteX1" fmla="*/ 1165521 w 2143125"/>
                <a:gd name="connsiteY1" fmla="*/ 213780 h 1800225"/>
                <a:gd name="connsiteX2" fmla="*/ 1266772 w 2143125"/>
                <a:gd name="connsiteY2" fmla="*/ 256642 h 1800225"/>
                <a:gd name="connsiteX3" fmla="*/ 1874371 w 2143125"/>
                <a:gd name="connsiteY3" fmla="*/ 211970 h 1800225"/>
                <a:gd name="connsiteX4" fmla="*/ 2057918 w 2143125"/>
                <a:gd name="connsiteY4" fmla="*/ 370275 h 1800225"/>
                <a:gd name="connsiteX5" fmla="*/ 2140500 w 2143125"/>
                <a:gd name="connsiteY5" fmla="*/ 1492606 h 1800225"/>
                <a:gd name="connsiteX6" fmla="*/ 1982194 w 2143125"/>
                <a:gd name="connsiteY6" fmla="*/ 1675867 h 1800225"/>
                <a:gd name="connsiteX7" fmla="*/ 297603 w 2143125"/>
                <a:gd name="connsiteY7" fmla="*/ 1799692 h 1800225"/>
                <a:gd name="connsiteX8" fmla="*/ 114056 w 2143125"/>
                <a:gd name="connsiteY8" fmla="*/ 1641291 h 1800225"/>
                <a:gd name="connsiteX9" fmla="*/ 7471 w 2143125"/>
                <a:gd name="connsiteY9" fmla="*/ 195968 h 1800225"/>
                <a:gd name="connsiteX10" fmla="*/ 118723 w 2143125"/>
                <a:gd name="connsiteY10" fmla="*/ 67095 h 1800225"/>
                <a:gd name="connsiteX11" fmla="*/ 927586 w 2143125"/>
                <a:gd name="connsiteY11" fmla="*/ 7468 h 1800225"/>
                <a:gd name="connsiteX12" fmla="*/ 1028742 w 2143125"/>
                <a:gd name="connsiteY12" fmla="*/ 50331 h 1800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43125" h="1800225">
                  <a:moveTo>
                    <a:pt x="1028742" y="50331"/>
                  </a:moveTo>
                  <a:lnTo>
                    <a:pt x="1165521" y="213780"/>
                  </a:lnTo>
                  <a:cubicBezTo>
                    <a:pt x="1190415" y="243518"/>
                    <a:pt x="1228092" y="259468"/>
                    <a:pt x="1266772" y="256642"/>
                  </a:cubicBezTo>
                  <a:lnTo>
                    <a:pt x="1874371" y="211970"/>
                  </a:lnTo>
                  <a:cubicBezTo>
                    <a:pt x="1968760" y="205033"/>
                    <a:pt x="2050917" y="275891"/>
                    <a:pt x="2057918" y="370275"/>
                  </a:cubicBezTo>
                  <a:lnTo>
                    <a:pt x="2140500" y="1492606"/>
                  </a:lnTo>
                  <a:cubicBezTo>
                    <a:pt x="2147271" y="1586888"/>
                    <a:pt x="2076459" y="1668863"/>
                    <a:pt x="1982194" y="1675867"/>
                  </a:cubicBezTo>
                  <a:lnTo>
                    <a:pt x="297603" y="1799692"/>
                  </a:lnTo>
                  <a:cubicBezTo>
                    <a:pt x="203179" y="1806628"/>
                    <a:pt x="121008" y="1735714"/>
                    <a:pt x="114056" y="1641291"/>
                  </a:cubicBezTo>
                  <a:lnTo>
                    <a:pt x="7471" y="195968"/>
                  </a:lnTo>
                  <a:cubicBezTo>
                    <a:pt x="2611" y="129661"/>
                    <a:pt x="52417" y="71966"/>
                    <a:pt x="118723" y="67095"/>
                  </a:cubicBezTo>
                  <a:lnTo>
                    <a:pt x="927586" y="7468"/>
                  </a:lnTo>
                  <a:cubicBezTo>
                    <a:pt x="966241" y="4626"/>
                    <a:pt x="1003897" y="20582"/>
                    <a:pt x="1028742" y="50331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023BEDB7-C76A-48F4-85AA-F84D5A699001}"/>
                </a:ext>
              </a:extLst>
            </p:cNvPr>
            <p:cNvSpPr/>
            <p:nvPr/>
          </p:nvSpPr>
          <p:spPr>
            <a:xfrm>
              <a:off x="4580284" y="2963476"/>
              <a:ext cx="638175" cy="104775"/>
            </a:xfrm>
            <a:custGeom>
              <a:avLst/>
              <a:gdLst>
                <a:gd name="connsiteX0" fmla="*/ 608005 w 638175"/>
                <a:gd name="connsiteY0" fmla="*/ 9390 h 104775"/>
                <a:gd name="connsiteX1" fmla="*/ 631658 w 638175"/>
                <a:gd name="connsiteY1" fmla="*/ 7649 h 104775"/>
                <a:gd name="connsiteX2" fmla="*/ 635182 w 638175"/>
                <a:gd name="connsiteY2" fmla="*/ 55525 h 104775"/>
                <a:gd name="connsiteX3" fmla="*/ 611529 w 638175"/>
                <a:gd name="connsiteY3" fmla="*/ 57266 h 104775"/>
                <a:gd name="connsiteX4" fmla="*/ 34826 w 638175"/>
                <a:gd name="connsiteY4" fmla="*/ 99718 h 104775"/>
                <a:gd name="connsiteX5" fmla="*/ 31302 w 638175"/>
                <a:gd name="connsiteY5" fmla="*/ 51842 h 104775"/>
                <a:gd name="connsiteX6" fmla="*/ 7649 w 638175"/>
                <a:gd name="connsiteY6" fmla="*/ 53583 h 104775"/>
                <a:gd name="connsiteX7" fmla="*/ 31302 w 638175"/>
                <a:gd name="connsiteY7" fmla="*/ 5184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8175" h="104775">
                  <a:moveTo>
                    <a:pt x="608005" y="9390"/>
                  </a:moveTo>
                  <a:cubicBezTo>
                    <a:pt x="621068" y="8428"/>
                    <a:pt x="631658" y="7649"/>
                    <a:pt x="631658" y="7649"/>
                  </a:cubicBezTo>
                  <a:lnTo>
                    <a:pt x="635182" y="55525"/>
                  </a:lnTo>
                  <a:cubicBezTo>
                    <a:pt x="635182" y="55525"/>
                    <a:pt x="624592" y="56305"/>
                    <a:pt x="611529" y="57266"/>
                  </a:cubicBezTo>
                  <a:lnTo>
                    <a:pt x="34826" y="99718"/>
                  </a:lnTo>
                  <a:lnTo>
                    <a:pt x="31302" y="51842"/>
                  </a:lnTo>
                  <a:cubicBezTo>
                    <a:pt x="18239" y="52803"/>
                    <a:pt x="7649" y="53583"/>
                    <a:pt x="7649" y="53583"/>
                  </a:cubicBezTo>
                  <a:cubicBezTo>
                    <a:pt x="7649" y="53583"/>
                    <a:pt x="18239" y="52803"/>
                    <a:pt x="31302" y="5184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CA2C905D-192D-40D6-BDA3-0DA7FBF1E62C}"/>
                </a:ext>
              </a:extLst>
            </p:cNvPr>
            <p:cNvSpPr/>
            <p:nvPr/>
          </p:nvSpPr>
          <p:spPr>
            <a:xfrm>
              <a:off x="4582661" y="3076205"/>
              <a:ext cx="552450" cy="95250"/>
            </a:xfrm>
            <a:custGeom>
              <a:avLst/>
              <a:gdLst>
                <a:gd name="connsiteX0" fmla="*/ 522756 w 552450"/>
                <a:gd name="connsiteY0" fmla="*/ 9304 h 95250"/>
                <a:gd name="connsiteX1" fmla="*/ 546473 w 552450"/>
                <a:gd name="connsiteY1" fmla="*/ 7644 h 95250"/>
                <a:gd name="connsiteX2" fmla="*/ 549834 w 552450"/>
                <a:gd name="connsiteY2" fmla="*/ 55650 h 95250"/>
                <a:gd name="connsiteX3" fmla="*/ 526116 w 552450"/>
                <a:gd name="connsiteY3" fmla="*/ 57310 h 95250"/>
                <a:gd name="connsiteX4" fmla="*/ 34722 w 552450"/>
                <a:gd name="connsiteY4" fmla="*/ 91708 h 95250"/>
                <a:gd name="connsiteX5" fmla="*/ 31361 w 552450"/>
                <a:gd name="connsiteY5" fmla="*/ 43702 h 95250"/>
                <a:gd name="connsiteX6" fmla="*/ 7644 w 552450"/>
                <a:gd name="connsiteY6" fmla="*/ 45362 h 95250"/>
                <a:gd name="connsiteX7" fmla="*/ 31361 w 552450"/>
                <a:gd name="connsiteY7" fmla="*/ 43702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2450" h="95250">
                  <a:moveTo>
                    <a:pt x="522756" y="9304"/>
                  </a:moveTo>
                  <a:cubicBezTo>
                    <a:pt x="535855" y="8387"/>
                    <a:pt x="546473" y="7644"/>
                    <a:pt x="546473" y="7644"/>
                  </a:cubicBezTo>
                  <a:lnTo>
                    <a:pt x="549834" y="55650"/>
                  </a:lnTo>
                  <a:cubicBezTo>
                    <a:pt x="549834" y="55650"/>
                    <a:pt x="539215" y="56393"/>
                    <a:pt x="526116" y="57310"/>
                  </a:cubicBezTo>
                  <a:lnTo>
                    <a:pt x="34722" y="91708"/>
                  </a:lnTo>
                  <a:lnTo>
                    <a:pt x="31361" y="43702"/>
                  </a:lnTo>
                  <a:cubicBezTo>
                    <a:pt x="18262" y="44619"/>
                    <a:pt x="7644" y="45362"/>
                    <a:pt x="7644" y="45362"/>
                  </a:cubicBezTo>
                  <a:cubicBezTo>
                    <a:pt x="7644" y="45362"/>
                    <a:pt x="18263" y="44619"/>
                    <a:pt x="31361" y="4370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365D20B8-D06D-4CB4-8FAE-1E2234411336}"/>
                </a:ext>
              </a:extLst>
            </p:cNvPr>
            <p:cNvSpPr/>
            <p:nvPr/>
          </p:nvSpPr>
          <p:spPr>
            <a:xfrm>
              <a:off x="4558355" y="3219902"/>
              <a:ext cx="2019300" cy="1390650"/>
            </a:xfrm>
            <a:custGeom>
              <a:avLst/>
              <a:gdLst>
                <a:gd name="connsiteX0" fmla="*/ 1944077 w 2019300"/>
                <a:gd name="connsiteY0" fmla="*/ 1259801 h 1390650"/>
                <a:gd name="connsiteX1" fmla="*/ 174237 w 2019300"/>
                <a:gd name="connsiteY1" fmla="*/ 1390198 h 1390650"/>
                <a:gd name="connsiteX2" fmla="*/ 87655 w 2019300"/>
                <a:gd name="connsiteY2" fmla="*/ 1315522 h 1390650"/>
                <a:gd name="connsiteX3" fmla="*/ 7359 w 2019300"/>
                <a:gd name="connsiteY3" fmla="*/ 224243 h 1390650"/>
                <a:gd name="connsiteX4" fmla="*/ 82035 w 2019300"/>
                <a:gd name="connsiteY4" fmla="*/ 137661 h 1390650"/>
                <a:gd name="connsiteX5" fmla="*/ 1851970 w 2019300"/>
                <a:gd name="connsiteY5" fmla="*/ 7359 h 1390650"/>
                <a:gd name="connsiteX6" fmla="*/ 1938553 w 2019300"/>
                <a:gd name="connsiteY6" fmla="*/ 82035 h 1390650"/>
                <a:gd name="connsiteX7" fmla="*/ 2018944 w 2019300"/>
                <a:gd name="connsiteY7" fmla="*/ 1173219 h 1390650"/>
                <a:gd name="connsiteX8" fmla="*/ 1944077 w 2019300"/>
                <a:gd name="connsiteY8" fmla="*/ 1259801 h 13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9300" h="1390650">
                  <a:moveTo>
                    <a:pt x="1944077" y="1259801"/>
                  </a:moveTo>
                  <a:lnTo>
                    <a:pt x="174237" y="1390198"/>
                  </a:lnTo>
                  <a:cubicBezTo>
                    <a:pt x="129746" y="1393368"/>
                    <a:pt x="91054" y="1359996"/>
                    <a:pt x="87655" y="1315522"/>
                  </a:cubicBezTo>
                  <a:lnTo>
                    <a:pt x="7359" y="224243"/>
                  </a:lnTo>
                  <a:cubicBezTo>
                    <a:pt x="4135" y="179734"/>
                    <a:pt x="37535" y="141009"/>
                    <a:pt x="82035" y="137661"/>
                  </a:cubicBezTo>
                  <a:lnTo>
                    <a:pt x="1851970" y="7359"/>
                  </a:lnTo>
                  <a:cubicBezTo>
                    <a:pt x="1896479" y="4135"/>
                    <a:pt x="1935204" y="37535"/>
                    <a:pt x="1938553" y="82035"/>
                  </a:cubicBezTo>
                  <a:lnTo>
                    <a:pt x="2018944" y="1173219"/>
                  </a:lnTo>
                  <a:cubicBezTo>
                    <a:pt x="2022057" y="1217761"/>
                    <a:pt x="1988602" y="1256451"/>
                    <a:pt x="1944077" y="1259801"/>
                  </a:cubicBezTo>
                  <a:close/>
                </a:path>
              </a:pathLst>
            </a:custGeom>
            <a:solidFill>
              <a:srgbClr val="E0E0E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447449C0-4A5E-4FAF-AF74-AA2CC36E9F0F}"/>
                </a:ext>
              </a:extLst>
            </p:cNvPr>
            <p:cNvSpPr/>
            <p:nvPr/>
          </p:nvSpPr>
          <p:spPr>
            <a:xfrm>
              <a:off x="4577314" y="3213735"/>
              <a:ext cx="2009775" cy="1400175"/>
            </a:xfrm>
            <a:custGeom>
              <a:avLst/>
              <a:gdLst>
                <a:gd name="connsiteX0" fmla="*/ 1832844 w 2009775"/>
                <a:gd name="connsiteY0" fmla="*/ 13586 h 1400175"/>
                <a:gd name="connsiteX1" fmla="*/ 1913493 w 2009775"/>
                <a:gd name="connsiteY1" fmla="*/ 7649 h 1400175"/>
                <a:gd name="connsiteX2" fmla="*/ 2005689 w 2009775"/>
                <a:gd name="connsiteY2" fmla="*/ 1260132 h 1400175"/>
                <a:gd name="connsiteX3" fmla="*/ 1925040 w 2009775"/>
                <a:gd name="connsiteY3" fmla="*/ 1266068 h 1400175"/>
                <a:gd name="connsiteX4" fmla="*/ 180494 w 2009775"/>
                <a:gd name="connsiteY4" fmla="*/ 1394486 h 1400175"/>
                <a:gd name="connsiteX5" fmla="*/ 88298 w 2009775"/>
                <a:gd name="connsiteY5" fmla="*/ 142003 h 1400175"/>
                <a:gd name="connsiteX6" fmla="*/ 7649 w 2009775"/>
                <a:gd name="connsiteY6" fmla="*/ 147940 h 1400175"/>
                <a:gd name="connsiteX7" fmla="*/ 88298 w 2009775"/>
                <a:gd name="connsiteY7" fmla="*/ 142003 h 1400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9775" h="1400175">
                  <a:moveTo>
                    <a:pt x="1832844" y="13586"/>
                  </a:moveTo>
                  <a:cubicBezTo>
                    <a:pt x="1877385" y="10307"/>
                    <a:pt x="1913493" y="7649"/>
                    <a:pt x="1913493" y="7649"/>
                  </a:cubicBezTo>
                  <a:lnTo>
                    <a:pt x="2005689" y="1260132"/>
                  </a:lnTo>
                  <a:cubicBezTo>
                    <a:pt x="2005689" y="1260132"/>
                    <a:pt x="1969581" y="1262790"/>
                    <a:pt x="1925040" y="1266068"/>
                  </a:cubicBezTo>
                  <a:lnTo>
                    <a:pt x="180494" y="1394486"/>
                  </a:lnTo>
                  <a:lnTo>
                    <a:pt x="88298" y="142003"/>
                  </a:lnTo>
                  <a:cubicBezTo>
                    <a:pt x="43757" y="145282"/>
                    <a:pt x="7649" y="147940"/>
                    <a:pt x="7649" y="147940"/>
                  </a:cubicBezTo>
                  <a:cubicBezTo>
                    <a:pt x="7649" y="147940"/>
                    <a:pt x="43757" y="145282"/>
                    <a:pt x="88298" y="142003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993DDE0B-C172-4D25-BE7A-9A05BFCF2031}"/>
                </a:ext>
              </a:extLst>
            </p:cNvPr>
            <p:cNvSpPr/>
            <p:nvPr/>
          </p:nvSpPr>
          <p:spPr>
            <a:xfrm>
              <a:off x="4807934" y="3482530"/>
              <a:ext cx="371475" cy="1123950"/>
            </a:xfrm>
            <a:custGeom>
              <a:avLst/>
              <a:gdLst>
                <a:gd name="connsiteX0" fmla="*/ 7144 w 371475"/>
                <a:gd name="connsiteY0" fmla="*/ 1121473 h 1123950"/>
                <a:gd name="connsiteX1" fmla="*/ 372332 w 371475"/>
                <a:gd name="connsiteY1" fmla="*/ 1094518 h 1123950"/>
                <a:gd name="connsiteX2" fmla="*/ 41720 w 371475"/>
                <a:gd name="connsiteY2" fmla="*/ 7144 h 1123950"/>
                <a:gd name="connsiteX3" fmla="*/ 7144 w 371475"/>
                <a:gd name="connsiteY3" fmla="*/ 1121473 h 112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475" h="1123950">
                  <a:moveTo>
                    <a:pt x="7144" y="1121473"/>
                  </a:moveTo>
                  <a:lnTo>
                    <a:pt x="372332" y="1094518"/>
                  </a:lnTo>
                  <a:lnTo>
                    <a:pt x="41720" y="7144"/>
                  </a:lnTo>
                  <a:lnTo>
                    <a:pt x="7144" y="1121473"/>
                  </a:lnTo>
                  <a:close/>
                </a:path>
              </a:pathLst>
            </a:custGeom>
            <a:solidFill>
              <a:srgbClr val="F5F5F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289A65D3-72E3-4C8C-9A51-CFC29AD68FBE}"/>
                </a:ext>
              </a:extLst>
            </p:cNvPr>
            <p:cNvSpPr/>
            <p:nvPr/>
          </p:nvSpPr>
          <p:spPr>
            <a:xfrm>
              <a:off x="4813618" y="2928224"/>
              <a:ext cx="2105025" cy="1543050"/>
            </a:xfrm>
            <a:custGeom>
              <a:avLst/>
              <a:gdLst>
                <a:gd name="connsiteX0" fmla="*/ 2033048 w 2105025"/>
                <a:gd name="connsiteY0" fmla="*/ 1246870 h 1543050"/>
                <a:gd name="connsiteX1" fmla="*/ 283115 w 2105025"/>
                <a:gd name="connsiteY1" fmla="*/ 1541478 h 1543050"/>
                <a:gd name="connsiteX2" fmla="*/ 189865 w 2105025"/>
                <a:gd name="connsiteY2" fmla="*/ 1474803 h 1543050"/>
                <a:gd name="connsiteX3" fmla="*/ 8223 w 2105025"/>
                <a:gd name="connsiteY3" fmla="*/ 396001 h 1543050"/>
                <a:gd name="connsiteX4" fmla="*/ 74898 w 2105025"/>
                <a:gd name="connsiteY4" fmla="*/ 302847 h 1543050"/>
                <a:gd name="connsiteX5" fmla="*/ 1824831 w 2105025"/>
                <a:gd name="connsiteY5" fmla="*/ 8239 h 1543050"/>
                <a:gd name="connsiteX6" fmla="*/ 1918081 w 2105025"/>
                <a:gd name="connsiteY6" fmla="*/ 74914 h 1543050"/>
                <a:gd name="connsiteX7" fmla="*/ 2099723 w 2105025"/>
                <a:gd name="connsiteY7" fmla="*/ 1153810 h 1543050"/>
                <a:gd name="connsiteX8" fmla="*/ 2033048 w 2105025"/>
                <a:gd name="connsiteY8" fmla="*/ 1246870 h 1543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05025" h="1543050">
                  <a:moveTo>
                    <a:pt x="2033048" y="1246870"/>
                  </a:moveTo>
                  <a:lnTo>
                    <a:pt x="283115" y="1541478"/>
                  </a:lnTo>
                  <a:cubicBezTo>
                    <a:pt x="238978" y="1548707"/>
                    <a:pt x="197299" y="1518905"/>
                    <a:pt x="189865" y="1474803"/>
                  </a:cubicBezTo>
                  <a:lnTo>
                    <a:pt x="8223" y="396001"/>
                  </a:lnTo>
                  <a:cubicBezTo>
                    <a:pt x="997" y="351886"/>
                    <a:pt x="30809" y="310234"/>
                    <a:pt x="74898" y="302847"/>
                  </a:cubicBezTo>
                  <a:lnTo>
                    <a:pt x="1824831" y="8239"/>
                  </a:lnTo>
                  <a:cubicBezTo>
                    <a:pt x="1868981" y="955"/>
                    <a:pt x="1910695" y="30781"/>
                    <a:pt x="1918081" y="74914"/>
                  </a:cubicBezTo>
                  <a:lnTo>
                    <a:pt x="2099723" y="1153810"/>
                  </a:lnTo>
                  <a:cubicBezTo>
                    <a:pt x="2106836" y="1197879"/>
                    <a:pt x="2077063" y="1239433"/>
                    <a:pt x="2033048" y="124687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971921E5-220A-4866-9D08-DBEC581DDA25}"/>
                </a:ext>
              </a:extLst>
            </p:cNvPr>
            <p:cNvSpPr/>
            <p:nvPr/>
          </p:nvSpPr>
          <p:spPr>
            <a:xfrm>
              <a:off x="4989005" y="3257773"/>
              <a:ext cx="1695450" cy="400050"/>
            </a:xfrm>
            <a:custGeom>
              <a:avLst/>
              <a:gdLst>
                <a:gd name="connsiteX0" fmla="*/ 1644586 w 1695450"/>
                <a:gd name="connsiteY0" fmla="*/ 7587 h 400050"/>
                <a:gd name="connsiteX1" fmla="*/ 36194 w 1695450"/>
                <a:gd name="connsiteY1" fmla="*/ 278383 h 400050"/>
                <a:gd name="connsiteX2" fmla="*/ 7594 w 1695450"/>
                <a:gd name="connsiteY2" fmla="*/ 318044 h 400050"/>
                <a:gd name="connsiteX3" fmla="*/ 7619 w 1695450"/>
                <a:gd name="connsiteY3" fmla="*/ 318198 h 400050"/>
                <a:gd name="connsiteX4" fmla="*/ 15525 w 1695450"/>
                <a:gd name="connsiteY4" fmla="*/ 365823 h 400050"/>
                <a:gd name="connsiteX5" fmla="*/ 55186 w 1695450"/>
                <a:gd name="connsiteY5" fmla="*/ 394423 h 400050"/>
                <a:gd name="connsiteX6" fmla="*/ 55340 w 1695450"/>
                <a:gd name="connsiteY6" fmla="*/ 394398 h 400050"/>
                <a:gd name="connsiteX7" fmla="*/ 1663731 w 1695450"/>
                <a:gd name="connsiteY7" fmla="*/ 123602 h 400050"/>
                <a:gd name="connsiteX8" fmla="*/ 1692314 w 1695450"/>
                <a:gd name="connsiteY8" fmla="*/ 83928 h 400050"/>
                <a:gd name="connsiteX9" fmla="*/ 1692306 w 1695450"/>
                <a:gd name="connsiteY9" fmla="*/ 83883 h 400050"/>
                <a:gd name="connsiteX10" fmla="*/ 1684305 w 1695450"/>
                <a:gd name="connsiteY10" fmla="*/ 36258 h 400050"/>
                <a:gd name="connsiteX11" fmla="*/ 1644586 w 1695450"/>
                <a:gd name="connsiteY11" fmla="*/ 7587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95450" h="400050">
                  <a:moveTo>
                    <a:pt x="1644586" y="7587"/>
                  </a:moveTo>
                  <a:lnTo>
                    <a:pt x="36194" y="278383"/>
                  </a:lnTo>
                  <a:cubicBezTo>
                    <a:pt x="17345" y="281438"/>
                    <a:pt x="4540" y="299194"/>
                    <a:pt x="7594" y="318044"/>
                  </a:cubicBezTo>
                  <a:cubicBezTo>
                    <a:pt x="7602" y="318095"/>
                    <a:pt x="7611" y="318146"/>
                    <a:pt x="7619" y="318198"/>
                  </a:cubicBezTo>
                  <a:lnTo>
                    <a:pt x="15525" y="365823"/>
                  </a:lnTo>
                  <a:cubicBezTo>
                    <a:pt x="18579" y="384672"/>
                    <a:pt x="36336" y="397477"/>
                    <a:pt x="55186" y="394423"/>
                  </a:cubicBezTo>
                  <a:cubicBezTo>
                    <a:pt x="55237" y="394414"/>
                    <a:pt x="55288" y="394406"/>
                    <a:pt x="55340" y="394398"/>
                  </a:cubicBezTo>
                  <a:lnTo>
                    <a:pt x="1663731" y="123602"/>
                  </a:lnTo>
                  <a:cubicBezTo>
                    <a:pt x="1682580" y="120539"/>
                    <a:pt x="1695376" y="102777"/>
                    <a:pt x="1692314" y="83928"/>
                  </a:cubicBezTo>
                  <a:cubicBezTo>
                    <a:pt x="1692312" y="83913"/>
                    <a:pt x="1692309" y="83898"/>
                    <a:pt x="1692306" y="83883"/>
                  </a:cubicBezTo>
                  <a:lnTo>
                    <a:pt x="1684305" y="36258"/>
                  </a:lnTo>
                  <a:cubicBezTo>
                    <a:pt x="1681237" y="17383"/>
                    <a:pt x="1663466" y="4555"/>
                    <a:pt x="1644586" y="7587"/>
                  </a:cubicBezTo>
                  <a:close/>
                </a:path>
              </a:pathLst>
            </a:custGeom>
            <a:solidFill>
              <a:srgbClr val="9DC08B">
                <a:alpha val="2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75366203-D42D-4B70-985E-97CE4058BC95}"/>
                </a:ext>
              </a:extLst>
            </p:cNvPr>
            <p:cNvSpPr/>
            <p:nvPr/>
          </p:nvSpPr>
          <p:spPr>
            <a:xfrm>
              <a:off x="4825434" y="2914823"/>
              <a:ext cx="2105025" cy="1571625"/>
            </a:xfrm>
            <a:custGeom>
              <a:avLst/>
              <a:gdLst>
                <a:gd name="connsiteX0" fmla="*/ 1812948 w 2105025"/>
                <a:gd name="connsiteY0" fmla="*/ 21661 h 1571625"/>
                <a:gd name="connsiteX1" fmla="*/ 1892692 w 2105025"/>
                <a:gd name="connsiteY1" fmla="*/ 8231 h 1571625"/>
                <a:gd name="connsiteX2" fmla="*/ 2101268 w 2105025"/>
                <a:gd name="connsiteY2" fmla="*/ 1246661 h 1571625"/>
                <a:gd name="connsiteX3" fmla="*/ 2021524 w 2105025"/>
                <a:gd name="connsiteY3" fmla="*/ 1260091 h 1571625"/>
                <a:gd name="connsiteX4" fmla="*/ 296551 w 2105025"/>
                <a:gd name="connsiteY4" fmla="*/ 1550610 h 1571625"/>
                <a:gd name="connsiteX5" fmla="*/ 87975 w 2105025"/>
                <a:gd name="connsiteY5" fmla="*/ 312180 h 1571625"/>
                <a:gd name="connsiteX6" fmla="*/ 8231 w 2105025"/>
                <a:gd name="connsiteY6" fmla="*/ 325611 h 1571625"/>
                <a:gd name="connsiteX7" fmla="*/ 87975 w 2105025"/>
                <a:gd name="connsiteY7" fmla="*/ 312180 h 1571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05025" h="1571625">
                  <a:moveTo>
                    <a:pt x="1812948" y="21661"/>
                  </a:moveTo>
                  <a:cubicBezTo>
                    <a:pt x="1856990" y="14244"/>
                    <a:pt x="1892692" y="8231"/>
                    <a:pt x="1892692" y="8231"/>
                  </a:cubicBezTo>
                  <a:lnTo>
                    <a:pt x="2101268" y="1246661"/>
                  </a:lnTo>
                  <a:cubicBezTo>
                    <a:pt x="2101268" y="1246661"/>
                    <a:pt x="2065565" y="1252674"/>
                    <a:pt x="2021524" y="1260091"/>
                  </a:cubicBezTo>
                  <a:lnTo>
                    <a:pt x="296551" y="1550610"/>
                  </a:lnTo>
                  <a:lnTo>
                    <a:pt x="87975" y="312180"/>
                  </a:lnTo>
                  <a:cubicBezTo>
                    <a:pt x="43934" y="319598"/>
                    <a:pt x="8231" y="325611"/>
                    <a:pt x="8231" y="325611"/>
                  </a:cubicBezTo>
                  <a:cubicBezTo>
                    <a:pt x="8231" y="325611"/>
                    <a:pt x="43934" y="319597"/>
                    <a:pt x="87975" y="312180"/>
                  </a:cubicBezTo>
                  <a:close/>
                </a:path>
              </a:pathLst>
            </a:custGeom>
            <a:solidFill>
              <a:srgbClr val="9DC08B">
                <a:alpha val="3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07D2CE69-D24A-4658-A7B0-F31BA58083C7}"/>
                </a:ext>
              </a:extLst>
            </p:cNvPr>
            <p:cNvSpPr/>
            <p:nvPr/>
          </p:nvSpPr>
          <p:spPr>
            <a:xfrm>
              <a:off x="4952404" y="3037211"/>
              <a:ext cx="1695450" cy="409575"/>
            </a:xfrm>
            <a:custGeom>
              <a:avLst/>
              <a:gdLst>
                <a:gd name="connsiteX0" fmla="*/ 1663852 w 1695450"/>
                <a:gd name="connsiteY0" fmla="*/ 131661 h 409575"/>
                <a:gd name="connsiteX1" fmla="*/ 57746 w 1695450"/>
                <a:gd name="connsiteY1" fmla="*/ 401981 h 409575"/>
                <a:gd name="connsiteX2" fmla="*/ 16598 w 1695450"/>
                <a:gd name="connsiteY2" fmla="*/ 372739 h 409575"/>
                <a:gd name="connsiteX3" fmla="*/ 7645 w 1695450"/>
                <a:gd name="connsiteY3" fmla="*/ 319113 h 409575"/>
                <a:gd name="connsiteX4" fmla="*/ 36854 w 1695450"/>
                <a:gd name="connsiteY4" fmla="*/ 278066 h 409575"/>
                <a:gd name="connsiteX5" fmla="*/ 36886 w 1695450"/>
                <a:gd name="connsiteY5" fmla="*/ 278060 h 409575"/>
                <a:gd name="connsiteX6" fmla="*/ 1642992 w 1695450"/>
                <a:gd name="connsiteY6" fmla="*/ 7646 h 409575"/>
                <a:gd name="connsiteX7" fmla="*/ 1684140 w 1695450"/>
                <a:gd name="connsiteY7" fmla="*/ 36887 h 409575"/>
                <a:gd name="connsiteX8" fmla="*/ 1693189 w 1695450"/>
                <a:gd name="connsiteY8" fmla="*/ 90513 h 409575"/>
                <a:gd name="connsiteX9" fmla="*/ 1663852 w 1695450"/>
                <a:gd name="connsiteY9" fmla="*/ 131661 h 409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95450" h="409575">
                  <a:moveTo>
                    <a:pt x="1663852" y="131661"/>
                  </a:moveTo>
                  <a:lnTo>
                    <a:pt x="57746" y="401981"/>
                  </a:lnTo>
                  <a:cubicBezTo>
                    <a:pt x="38324" y="405200"/>
                    <a:pt x="19946" y="392139"/>
                    <a:pt x="16598" y="372739"/>
                  </a:cubicBezTo>
                  <a:lnTo>
                    <a:pt x="7645" y="319113"/>
                  </a:lnTo>
                  <a:cubicBezTo>
                    <a:pt x="4376" y="299712"/>
                    <a:pt x="17453" y="281335"/>
                    <a:pt x="36854" y="278066"/>
                  </a:cubicBezTo>
                  <a:cubicBezTo>
                    <a:pt x="36865" y="278064"/>
                    <a:pt x="36876" y="278062"/>
                    <a:pt x="36886" y="278060"/>
                  </a:cubicBezTo>
                  <a:lnTo>
                    <a:pt x="1642992" y="7646"/>
                  </a:lnTo>
                  <a:cubicBezTo>
                    <a:pt x="1662426" y="4372"/>
                    <a:pt x="1680840" y="17457"/>
                    <a:pt x="1684140" y="36887"/>
                  </a:cubicBezTo>
                  <a:lnTo>
                    <a:pt x="1693189" y="90513"/>
                  </a:lnTo>
                  <a:cubicBezTo>
                    <a:pt x="1696349" y="109954"/>
                    <a:pt x="1683261" y="128312"/>
                    <a:pt x="1663852" y="131661"/>
                  </a:cubicBezTo>
                  <a:close/>
                </a:path>
              </a:pathLst>
            </a:custGeom>
            <a:solidFill>
              <a:srgbClr val="9DC08B">
                <a:alpha val="2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68A9A123-6A64-454F-9634-6485594D2B6D}"/>
                </a:ext>
              </a:extLst>
            </p:cNvPr>
            <p:cNvSpPr/>
            <p:nvPr/>
          </p:nvSpPr>
          <p:spPr>
            <a:xfrm>
              <a:off x="6838569" y="4486466"/>
              <a:ext cx="76200" cy="57150"/>
            </a:xfrm>
            <a:custGeom>
              <a:avLst/>
              <a:gdLst>
                <a:gd name="connsiteX0" fmla="*/ 10573 w 76200"/>
                <a:gd name="connsiteY0" fmla="*/ 52292 h 57150"/>
                <a:gd name="connsiteX1" fmla="*/ 7144 w 76200"/>
                <a:gd name="connsiteY1" fmla="*/ 43339 h 57150"/>
                <a:gd name="connsiteX2" fmla="*/ 67151 w 76200"/>
                <a:gd name="connsiteY2" fmla="*/ 7144 h 57150"/>
                <a:gd name="connsiteX3" fmla="*/ 73438 w 76200"/>
                <a:gd name="connsiteY3" fmla="*/ 14287 h 57150"/>
                <a:gd name="connsiteX4" fmla="*/ 10573 w 76200"/>
                <a:gd name="connsiteY4" fmla="*/ 522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57150">
                  <a:moveTo>
                    <a:pt x="10573" y="52292"/>
                  </a:moveTo>
                  <a:lnTo>
                    <a:pt x="7144" y="43339"/>
                  </a:lnTo>
                  <a:cubicBezTo>
                    <a:pt x="29163" y="34987"/>
                    <a:pt x="49493" y="22725"/>
                    <a:pt x="67151" y="7144"/>
                  </a:cubicBezTo>
                  <a:lnTo>
                    <a:pt x="73438" y="14287"/>
                  </a:lnTo>
                  <a:cubicBezTo>
                    <a:pt x="54949" y="30646"/>
                    <a:pt x="33650" y="43522"/>
                    <a:pt x="10573" y="52292"/>
                  </a:cubicBezTo>
                  <a:close/>
                </a:path>
              </a:pathLst>
            </a:custGeom>
            <a:solidFill>
              <a:srgbClr val="9DC08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BAB8BE68-B9F0-4849-8110-FF4503B48425}"/>
                </a:ext>
              </a:extLst>
            </p:cNvPr>
            <p:cNvSpPr/>
            <p:nvPr/>
          </p:nvSpPr>
          <p:spPr>
            <a:xfrm>
              <a:off x="4777808" y="3478458"/>
              <a:ext cx="2200275" cy="1209675"/>
            </a:xfrm>
            <a:custGeom>
              <a:avLst/>
              <a:gdLst>
                <a:gd name="connsiteX0" fmla="*/ 2033016 w 2200275"/>
                <a:gd name="connsiteY0" fmla="*/ 1058767 h 1209675"/>
                <a:gd name="connsiteX1" fmla="*/ 180213 w 2200275"/>
                <a:gd name="connsiteY1" fmla="*/ 1195165 h 1209675"/>
                <a:gd name="connsiteX2" fmla="*/ 180213 w 2200275"/>
                <a:gd name="connsiteY2" fmla="*/ 1195165 h 1209675"/>
                <a:gd name="connsiteX3" fmla="*/ 7144 w 2200275"/>
                <a:gd name="connsiteY3" fmla="*/ 1207643 h 1209675"/>
                <a:gd name="connsiteX4" fmla="*/ 167545 w 2200275"/>
                <a:gd name="connsiteY4" fmla="*/ 1021715 h 1209675"/>
                <a:gd name="connsiteX5" fmla="*/ 111919 w 2200275"/>
                <a:gd name="connsiteY5" fmla="*/ 262382 h 1209675"/>
                <a:gd name="connsiteX6" fmla="*/ 217122 w 2200275"/>
                <a:gd name="connsiteY6" fmla="*/ 139658 h 1209675"/>
                <a:gd name="connsiteX7" fmla="*/ 217837 w 2200275"/>
                <a:gd name="connsiteY7" fmla="*/ 139605 h 1209675"/>
                <a:gd name="connsiteX8" fmla="*/ 2014633 w 2200275"/>
                <a:gd name="connsiteY8" fmla="*/ 7493 h 1209675"/>
                <a:gd name="connsiteX9" fmla="*/ 2137445 w 2200275"/>
                <a:gd name="connsiteY9" fmla="*/ 112594 h 1209675"/>
                <a:gd name="connsiteX10" fmla="*/ 2137505 w 2200275"/>
                <a:gd name="connsiteY10" fmla="*/ 113411 h 1209675"/>
                <a:gd name="connsiteX11" fmla="*/ 2193417 w 2200275"/>
                <a:gd name="connsiteY11" fmla="*/ 873220 h 1209675"/>
                <a:gd name="connsiteX12" fmla="*/ 2033016 w 2200275"/>
                <a:gd name="connsiteY12" fmla="*/ 1058768 h 1209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00275" h="1209675">
                  <a:moveTo>
                    <a:pt x="2033016" y="1058767"/>
                  </a:moveTo>
                  <a:lnTo>
                    <a:pt x="180213" y="1195165"/>
                  </a:lnTo>
                  <a:lnTo>
                    <a:pt x="180213" y="1195165"/>
                  </a:lnTo>
                  <a:lnTo>
                    <a:pt x="7144" y="1207643"/>
                  </a:lnTo>
                  <a:cubicBezTo>
                    <a:pt x="102778" y="1200591"/>
                    <a:pt x="174590" y="1117350"/>
                    <a:pt x="167545" y="1021715"/>
                  </a:cubicBezTo>
                  <a:lnTo>
                    <a:pt x="111919" y="262382"/>
                  </a:lnTo>
                  <a:cubicBezTo>
                    <a:pt x="107080" y="199442"/>
                    <a:pt x="154181" y="144496"/>
                    <a:pt x="217122" y="139658"/>
                  </a:cubicBezTo>
                  <a:cubicBezTo>
                    <a:pt x="217360" y="139639"/>
                    <a:pt x="217598" y="139622"/>
                    <a:pt x="217837" y="139605"/>
                  </a:cubicBezTo>
                  <a:lnTo>
                    <a:pt x="2014633" y="7493"/>
                  </a:lnTo>
                  <a:cubicBezTo>
                    <a:pt x="2077569" y="2602"/>
                    <a:pt x="2132554" y="49658"/>
                    <a:pt x="2137445" y="112594"/>
                  </a:cubicBezTo>
                  <a:cubicBezTo>
                    <a:pt x="2137466" y="112866"/>
                    <a:pt x="2137486" y="113139"/>
                    <a:pt x="2137505" y="113411"/>
                  </a:cubicBezTo>
                  <a:lnTo>
                    <a:pt x="2193417" y="873220"/>
                  </a:lnTo>
                  <a:cubicBezTo>
                    <a:pt x="2200296" y="968730"/>
                    <a:pt x="2128516" y="1051762"/>
                    <a:pt x="2033016" y="1058768"/>
                  </a:cubicBezTo>
                  <a:close/>
                </a:path>
              </a:pathLst>
            </a:custGeom>
            <a:solidFill>
              <a:srgbClr val="9DC08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 dirty="0"/>
            </a:p>
          </p:txBody>
        </p:sp>
      </p:grpSp>
      <p:sp>
        <p:nvSpPr>
          <p:cNvPr id="214" name="TextBox 213">
            <a:extLst>
              <a:ext uri="{FF2B5EF4-FFF2-40B4-BE49-F238E27FC236}">
                <a16:creationId xmlns:a16="http://schemas.microsoft.com/office/drawing/2014/main" id="{713070D6-A98D-44F4-A1A7-F049B9EF068D}"/>
              </a:ext>
            </a:extLst>
          </p:cNvPr>
          <p:cNvSpPr txBox="1"/>
          <p:nvPr/>
        </p:nvSpPr>
        <p:spPr>
          <a:xfrm>
            <a:off x="1685193" y="688047"/>
            <a:ext cx="2071349" cy="584775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Bahnschrift" panose="020B0502040204020203" pitchFamily="34" charset="0"/>
              </a:rPr>
              <a:t>ANTREAN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ED543FA-515A-4A62-8427-7E13DE0C7437}"/>
              </a:ext>
            </a:extLst>
          </p:cNvPr>
          <p:cNvSpPr txBox="1"/>
          <p:nvPr/>
        </p:nvSpPr>
        <p:spPr>
          <a:xfrm>
            <a:off x="851931" y="1971632"/>
            <a:ext cx="542043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Antrean merupakan </a:t>
            </a:r>
            <a:r>
              <a:rPr lang="en-US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struktur</a:t>
            </a:r>
            <a:r>
              <a:rPr lang="en-US" sz="2400" dirty="0">
                <a:solidFill>
                  <a:srgbClr val="40513B"/>
                </a:solidFill>
                <a:latin typeface="Bahnschrift" panose="020B0502040204020203" pitchFamily="34" charset="0"/>
              </a:rPr>
              <a:t> data yang </a:t>
            </a:r>
            <a:r>
              <a:rPr lang="en-US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memiliki</a:t>
            </a:r>
            <a:r>
              <a:rPr lang="en-US" sz="2400" dirty="0">
                <a:solidFill>
                  <a:srgbClr val="40513B"/>
                </a:solidFill>
                <a:latin typeface="Bahnschrift" panose="020B0502040204020203" pitchFamily="34" charset="0"/>
              </a:rPr>
              <a:t> </a:t>
            </a:r>
            <a:r>
              <a:rPr lang="en-US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skema</a:t>
            </a:r>
            <a:r>
              <a:rPr lang="id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 elemen yang pertama kali ditambahkan akan menjadi elemen yang pertama kali dihapus (First In First Out/FIFO).</a:t>
            </a:r>
            <a:r>
              <a:rPr lang="en-US" sz="2400" dirty="0">
                <a:solidFill>
                  <a:srgbClr val="40513B"/>
                </a:solidFill>
                <a:latin typeface="Bahnschrift" panose="020B0502040204020203" pitchFamily="34" charset="0"/>
              </a:rPr>
              <a:t> </a:t>
            </a:r>
            <a:r>
              <a:rPr lang="en-ID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Operasi</a:t>
            </a:r>
            <a:r>
              <a:rPr lang="en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 </a:t>
            </a:r>
            <a:r>
              <a:rPr lang="en-ID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utama</a:t>
            </a:r>
            <a:r>
              <a:rPr lang="en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 </a:t>
            </a:r>
            <a:r>
              <a:rPr lang="en-ID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dalam</a:t>
            </a:r>
            <a:r>
              <a:rPr lang="en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 </a:t>
            </a:r>
            <a:r>
              <a:rPr lang="en-ID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antrean</a:t>
            </a:r>
            <a:r>
              <a:rPr lang="en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 </a:t>
            </a:r>
            <a:r>
              <a:rPr lang="en-ID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adalah</a:t>
            </a:r>
            <a:r>
              <a:rPr lang="en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 “Enqueue" (</a:t>
            </a:r>
            <a:r>
              <a:rPr lang="en-ID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menambahkan</a:t>
            </a:r>
            <a:r>
              <a:rPr lang="en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 </a:t>
            </a:r>
            <a:r>
              <a:rPr lang="en-ID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objek</a:t>
            </a:r>
            <a:r>
              <a:rPr lang="en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 </a:t>
            </a:r>
            <a:r>
              <a:rPr lang="en-ID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ke</a:t>
            </a:r>
            <a:r>
              <a:rPr lang="en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 </a:t>
            </a:r>
            <a:r>
              <a:rPr lang="en-ID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dalam</a:t>
            </a:r>
            <a:r>
              <a:rPr lang="en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 </a:t>
            </a:r>
            <a:r>
              <a:rPr lang="en-ID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antrean</a:t>
            </a:r>
            <a:r>
              <a:rPr lang="en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) dan “Dequeue" (</a:t>
            </a:r>
            <a:r>
              <a:rPr lang="en-ID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mengeluarkan</a:t>
            </a:r>
            <a:r>
              <a:rPr lang="en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 </a:t>
            </a:r>
            <a:r>
              <a:rPr lang="en-ID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objek</a:t>
            </a:r>
            <a:r>
              <a:rPr lang="en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 </a:t>
            </a:r>
            <a:r>
              <a:rPr lang="en-ID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dari</a:t>
            </a:r>
            <a:r>
              <a:rPr lang="en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 </a:t>
            </a:r>
            <a:r>
              <a:rPr lang="en-ID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depan</a:t>
            </a:r>
            <a:r>
              <a:rPr lang="en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 </a:t>
            </a:r>
            <a:r>
              <a:rPr lang="en-ID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antrean</a:t>
            </a:r>
            <a:r>
              <a:rPr lang="en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).</a:t>
            </a:r>
          </a:p>
        </p:txBody>
      </p:sp>
      <p:sp>
        <p:nvSpPr>
          <p:cNvPr id="310" name="Rectangle: Rounded Corners 309">
            <a:hlinkClick r:id="rId2" action="ppaction://hlinksldjump"/>
            <a:extLst>
              <a:ext uri="{FF2B5EF4-FFF2-40B4-BE49-F238E27FC236}">
                <a16:creationId xmlns:a16="http://schemas.microsoft.com/office/drawing/2014/main" id="{CD26FF84-5857-4097-A043-DDD1ABDA5090}"/>
              </a:ext>
            </a:extLst>
          </p:cNvPr>
          <p:cNvSpPr/>
          <p:nvPr/>
        </p:nvSpPr>
        <p:spPr>
          <a:xfrm>
            <a:off x="10709524" y="638018"/>
            <a:ext cx="1144815" cy="319313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9DC08B"/>
              </a:gs>
              <a:gs pos="100000">
                <a:srgbClr val="609966"/>
              </a:gs>
              <a:gs pos="100000">
                <a:srgbClr val="60996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Bahnschrift" panose="020B0502040204020203" pitchFamily="34" charset="0"/>
              </a:rPr>
              <a:t>MENU</a:t>
            </a:r>
            <a:endParaRPr lang="en-ID" sz="1100" dirty="0">
              <a:latin typeface="Bahnschrift" panose="020B0502040204020203" pitchFamily="34" charset="0"/>
            </a:endParaRPr>
          </a:p>
        </p:txBody>
      </p:sp>
      <p:sp>
        <p:nvSpPr>
          <p:cNvPr id="251" name="Chevron 250"/>
          <p:cNvSpPr/>
          <p:nvPr/>
        </p:nvSpPr>
        <p:spPr>
          <a:xfrm>
            <a:off x="3784018" y="810049"/>
            <a:ext cx="266700" cy="345325"/>
          </a:xfrm>
          <a:prstGeom prst="chevron">
            <a:avLst/>
          </a:prstGeom>
          <a:solidFill>
            <a:schemeClr val="tx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108034" y="690294"/>
            <a:ext cx="1810111" cy="584775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lvl="0"/>
            <a:r>
              <a:rPr lang="en-ID" sz="3200" dirty="0">
                <a:solidFill>
                  <a:prstClr val="black"/>
                </a:solidFill>
                <a:latin typeface="Bahnschrift" panose="020B0502040204020203" pitchFamily="34" charset="0"/>
              </a:rPr>
              <a:t>DEFINISI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 descr="Avatar Male">
                <a:extLst>
                  <a:ext uri="{FF2B5EF4-FFF2-40B4-BE49-F238E27FC236}">
                    <a16:creationId xmlns:a16="http://schemas.microsoft.com/office/drawing/2014/main" id="{C863EA98-E7E5-97F3-1AFA-BEFC2698D16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07357535"/>
                  </p:ext>
                </p:extLst>
              </p:nvPr>
            </p:nvGraphicFramePr>
            <p:xfrm>
              <a:off x="10593496" y="2869902"/>
              <a:ext cx="804030" cy="3247830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804030" cy="3247830"/>
                    </a:xfrm>
                    <a:prstGeom prst="rect">
                      <a:avLst/>
                    </a:prstGeom>
                  </am3d:spPr>
                  <am3d:camera>
                    <am3d:pos x="0" y="0" z="5163278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12139" d="1000000"/>
                    <am3d:preTrans dx="-29106" dy="-17984947" dz="518690"/>
                    <am3d:scale>
                      <am3d:sx n="1000000" d="1000000"/>
                      <am3d:sy n="1000000" d="1000000"/>
                      <am3d:sz n="1000000" d="1000000"/>
                    </am3d:scale>
                    <am3d:rot ax="-37079" ay="-4501573" az="35824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349578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 descr="Avatar Male">
                <a:extLst>
                  <a:ext uri="{FF2B5EF4-FFF2-40B4-BE49-F238E27FC236}">
                    <a16:creationId xmlns:a16="http://schemas.microsoft.com/office/drawing/2014/main" id="{C863EA98-E7E5-97F3-1AFA-BEFC2698D16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593496" y="2869902"/>
                <a:ext cx="804030" cy="324783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Male Skydiver">
                <a:extLst>
                  <a:ext uri="{FF2B5EF4-FFF2-40B4-BE49-F238E27FC236}">
                    <a16:creationId xmlns:a16="http://schemas.microsoft.com/office/drawing/2014/main" id="{4FF37FCC-D670-5FB1-4C19-E298B831CA1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07240998"/>
                  </p:ext>
                </p:extLst>
              </p:nvPr>
            </p:nvGraphicFramePr>
            <p:xfrm>
              <a:off x="8354784" y="2972155"/>
              <a:ext cx="853541" cy="3247827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853541" cy="3247827"/>
                    </a:xfrm>
                    <a:prstGeom prst="rect">
                      <a:avLst/>
                    </a:prstGeom>
                  </am3d:spPr>
                  <am3d:camera>
                    <am3d:pos x="0" y="0" z="5126748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73714" d="1000000"/>
                    <am3d:preTrans dx="-27279" dy="-17985891" dz="263366"/>
                    <am3d:scale>
                      <am3d:sx n="1000000" d="1000000"/>
                      <am3d:sy n="1000000" d="1000000"/>
                      <am3d:sz n="1000000" d="1000000"/>
                    </am3d:scale>
                    <am3d:rot ax="1085005" ay="-4513134" az="-1051329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354893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Male Skydiver">
                <a:extLst>
                  <a:ext uri="{FF2B5EF4-FFF2-40B4-BE49-F238E27FC236}">
                    <a16:creationId xmlns:a16="http://schemas.microsoft.com/office/drawing/2014/main" id="{4FF37FCC-D670-5FB1-4C19-E298B831CA1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354784" y="2972155"/>
                <a:ext cx="853541" cy="324782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 descr="Caroller in Green Jacket">
                <a:extLst>
                  <a:ext uri="{FF2B5EF4-FFF2-40B4-BE49-F238E27FC236}">
                    <a16:creationId xmlns:a16="http://schemas.microsoft.com/office/drawing/2014/main" id="{A304A724-3269-F1F8-2757-11EF9D86018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988232334"/>
                  </p:ext>
                </p:extLst>
              </p:nvPr>
            </p:nvGraphicFramePr>
            <p:xfrm>
              <a:off x="9169561" y="3192593"/>
              <a:ext cx="1423935" cy="2934023"/>
            </p:xfrm>
            <a:graphic>
              <a:graphicData uri="http://schemas.microsoft.com/office/drawing/2017/model3d">
                <am3d:model3d r:embed="rId7">
                  <am3d:spPr>
                    <a:xfrm>
                      <a:off x="0" y="0"/>
                      <a:ext cx="1423935" cy="2934023"/>
                    </a:xfrm>
                    <a:prstGeom prst="rect">
                      <a:avLst/>
                    </a:prstGeom>
                  </am3d:spPr>
                  <am3d:camera>
                    <am3d:pos x="0" y="0" z="5540291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778404" d="1000000"/>
                    <am3d:preTrans dx="0" dy="-17997088" dz="-2997704"/>
                    <am3d:scale>
                      <am3d:sx n="1000000" d="1000000"/>
                      <am3d:sy n="1000000" d="1000000"/>
                      <am3d:sz n="1000000" d="1000000"/>
                    </am3d:scale>
                    <am3d:rot ax="482584" ay="-4913574" az="-477822"/>
                    <am3d:postTrans dx="0" dy="0" dz="0"/>
                  </am3d:trans>
                  <am3d:raster rName="Office3DRenderer" rVer="16.0.8326">
                    <am3d:blip r:embed="rId8"/>
                  </am3d:raster>
                  <am3d:objViewport viewportSz="357871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 descr="Caroller in Green Jacket">
                <a:extLst>
                  <a:ext uri="{FF2B5EF4-FFF2-40B4-BE49-F238E27FC236}">
                    <a16:creationId xmlns:a16="http://schemas.microsoft.com/office/drawing/2014/main" id="{A304A724-3269-F1F8-2757-11EF9D86018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9169561" y="3192593"/>
                <a:ext cx="1423935" cy="293402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 descr="Caroller in Long Coat">
                <a:extLst>
                  <a:ext uri="{FF2B5EF4-FFF2-40B4-BE49-F238E27FC236}">
                    <a16:creationId xmlns:a16="http://schemas.microsoft.com/office/drawing/2014/main" id="{85A8C0B9-A56D-0294-D595-CB10B907A31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65003687"/>
                  </p:ext>
                </p:extLst>
              </p:nvPr>
            </p:nvGraphicFramePr>
            <p:xfrm>
              <a:off x="7501243" y="3295103"/>
              <a:ext cx="853539" cy="2913238"/>
            </p:xfrm>
            <a:graphic>
              <a:graphicData uri="http://schemas.microsoft.com/office/drawing/2017/model3d">
                <am3d:model3d r:embed="rId9">
                  <am3d:spPr>
                    <a:xfrm>
                      <a:off x="0" y="0"/>
                      <a:ext cx="853539" cy="2913238"/>
                    </a:xfrm>
                    <a:prstGeom prst="rect">
                      <a:avLst/>
                    </a:prstGeom>
                  </am3d:spPr>
                  <am3d:camera>
                    <am3d:pos x="0" y="0" z="4998064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354351" d="1000000"/>
                    <am3d:preTrans dx="399298" dy="-17937852" dz="137179"/>
                    <am3d:scale>
                      <am3d:sx n="1000000" d="1000000"/>
                      <am3d:sy n="1000000" d="1000000"/>
                      <am3d:sz n="1000000" d="1000000"/>
                    </am3d:scale>
                    <am3d:rot ax="9646648" ay="-4731383" az="-9666837"/>
                    <am3d:postTrans dx="0" dy="0" dz="0"/>
                  </am3d:trans>
                  <am3d:raster rName="Office3DRenderer" rVer="16.0.8326">
                    <am3d:blip r:embed="rId10"/>
                  </am3d:raster>
                  <am3d:objViewport viewportSz="314562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 descr="Caroller in Long Coat">
                <a:extLst>
                  <a:ext uri="{FF2B5EF4-FFF2-40B4-BE49-F238E27FC236}">
                    <a16:creationId xmlns:a16="http://schemas.microsoft.com/office/drawing/2014/main" id="{85A8C0B9-A56D-0294-D595-CB10B907A31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501243" y="3295103"/>
                <a:ext cx="853539" cy="2913238"/>
              </a:xfrm>
              <a:prstGeom prst="rect">
                <a:avLst/>
              </a:prstGeom>
            </p:spPr>
          </p:pic>
        </mc:Fallback>
      </mc:AlternateContent>
      <p:grpSp>
        <p:nvGrpSpPr>
          <p:cNvPr id="14" name="Group 13">
            <a:extLst>
              <a:ext uri="{FF2B5EF4-FFF2-40B4-BE49-F238E27FC236}">
                <a16:creationId xmlns:a16="http://schemas.microsoft.com/office/drawing/2014/main" id="{64792445-37B4-DCB3-EE71-9508D1224339}"/>
              </a:ext>
            </a:extLst>
          </p:cNvPr>
          <p:cNvGrpSpPr/>
          <p:nvPr/>
        </p:nvGrpSpPr>
        <p:grpSpPr>
          <a:xfrm>
            <a:off x="7336973" y="4917596"/>
            <a:ext cx="4323002" cy="270074"/>
            <a:chOff x="5851599" y="4363818"/>
            <a:chExt cx="3663950" cy="270074"/>
          </a:xfrm>
        </p:grpSpPr>
        <p:sp>
          <p:nvSpPr>
            <p:cNvPr id="227" name="Freeform: Shape 118">
              <a:extLst>
                <a:ext uri="{FF2B5EF4-FFF2-40B4-BE49-F238E27FC236}">
                  <a16:creationId xmlns:a16="http://schemas.microsoft.com/office/drawing/2014/main" id="{2681FA41-55ED-A9CB-43A8-540FD3E93D1A}"/>
                </a:ext>
              </a:extLst>
            </p:cNvPr>
            <p:cNvSpPr/>
            <p:nvPr/>
          </p:nvSpPr>
          <p:spPr>
            <a:xfrm>
              <a:off x="5851599" y="4363818"/>
              <a:ext cx="1838578" cy="270074"/>
            </a:xfrm>
            <a:custGeom>
              <a:avLst/>
              <a:gdLst>
                <a:gd name="connsiteX0" fmla="*/ 1839280 w 1838577"/>
                <a:gd name="connsiteY0" fmla="*/ 13251 h 270073"/>
                <a:gd name="connsiteX1" fmla="*/ 1832424 w 1838577"/>
                <a:gd name="connsiteY1" fmla="*/ 45971 h 270073"/>
                <a:gd name="connsiteX2" fmla="*/ 1813623 w 1838577"/>
                <a:gd name="connsiteY2" fmla="*/ 72978 h 270073"/>
                <a:gd name="connsiteX3" fmla="*/ 1763556 w 1838577"/>
                <a:gd name="connsiteY3" fmla="*/ 112347 h 270073"/>
                <a:gd name="connsiteX4" fmla="*/ 1650436 w 1838577"/>
                <a:gd name="connsiteY4" fmla="*/ 164284 h 270073"/>
                <a:gd name="connsiteX5" fmla="*/ 1411525 w 1838577"/>
                <a:gd name="connsiteY5" fmla="*/ 225154 h 270073"/>
                <a:gd name="connsiteX6" fmla="*/ 923315 w 1838577"/>
                <a:gd name="connsiteY6" fmla="*/ 265665 h 270073"/>
                <a:gd name="connsiteX7" fmla="*/ 435625 w 1838577"/>
                <a:gd name="connsiteY7" fmla="*/ 225154 h 270073"/>
                <a:gd name="connsiteX8" fmla="*/ 196713 w 1838577"/>
                <a:gd name="connsiteY8" fmla="*/ 164284 h 270073"/>
                <a:gd name="connsiteX9" fmla="*/ 83698 w 1838577"/>
                <a:gd name="connsiteY9" fmla="*/ 112347 h 270073"/>
                <a:gd name="connsiteX10" fmla="*/ 33527 w 1838577"/>
                <a:gd name="connsiteY10" fmla="*/ 72978 h 270073"/>
                <a:gd name="connsiteX11" fmla="*/ 14725 w 1838577"/>
                <a:gd name="connsiteY11" fmla="*/ 45971 h 270073"/>
                <a:gd name="connsiteX12" fmla="*/ 7870 w 1838577"/>
                <a:gd name="connsiteY12" fmla="*/ 13251 h 270073"/>
                <a:gd name="connsiteX13" fmla="*/ 12804 w 1838577"/>
                <a:gd name="connsiteY13" fmla="*/ 7797 h 270073"/>
                <a:gd name="connsiteX14" fmla="*/ 18257 w 1838577"/>
                <a:gd name="connsiteY14" fmla="*/ 12731 h 270073"/>
                <a:gd name="connsiteX15" fmla="*/ 18257 w 1838577"/>
                <a:gd name="connsiteY15" fmla="*/ 13251 h 270073"/>
                <a:gd name="connsiteX16" fmla="*/ 47757 w 1838577"/>
                <a:gd name="connsiteY16" fmla="*/ 57709 h 270073"/>
                <a:gd name="connsiteX17" fmla="*/ 97513 w 1838577"/>
                <a:gd name="connsiteY17" fmla="*/ 86170 h 270073"/>
                <a:gd name="connsiteX18" fmla="*/ 209594 w 1838577"/>
                <a:gd name="connsiteY18" fmla="*/ 122215 h 270073"/>
                <a:gd name="connsiteX19" fmla="*/ 327595 w 1838577"/>
                <a:gd name="connsiteY19" fmla="*/ 145483 h 270073"/>
                <a:gd name="connsiteX20" fmla="*/ 445908 w 1838577"/>
                <a:gd name="connsiteY20" fmla="*/ 161791 h 270073"/>
                <a:gd name="connsiteX21" fmla="*/ 924250 w 1838577"/>
                <a:gd name="connsiteY21" fmla="*/ 186305 h 270073"/>
                <a:gd name="connsiteX22" fmla="*/ 1402592 w 1838577"/>
                <a:gd name="connsiteY22" fmla="*/ 161791 h 270073"/>
                <a:gd name="connsiteX23" fmla="*/ 1520905 w 1838577"/>
                <a:gd name="connsiteY23" fmla="*/ 145483 h 270073"/>
                <a:gd name="connsiteX24" fmla="*/ 1637556 w 1838577"/>
                <a:gd name="connsiteY24" fmla="*/ 122215 h 270073"/>
                <a:gd name="connsiteX25" fmla="*/ 1749637 w 1838577"/>
                <a:gd name="connsiteY25" fmla="*/ 86170 h 270073"/>
                <a:gd name="connsiteX26" fmla="*/ 1799496 w 1838577"/>
                <a:gd name="connsiteY26" fmla="*/ 57709 h 270073"/>
                <a:gd name="connsiteX27" fmla="*/ 1828893 w 1838577"/>
                <a:gd name="connsiteY27" fmla="*/ 13251 h 270073"/>
                <a:gd name="connsiteX28" fmla="*/ 1828893 w 1838577"/>
                <a:gd name="connsiteY28" fmla="*/ 12731 h 270073"/>
                <a:gd name="connsiteX29" fmla="*/ 1834710 w 1838577"/>
                <a:gd name="connsiteY29" fmla="*/ 8264 h 270073"/>
                <a:gd name="connsiteX30" fmla="*/ 1839280 w 1838577"/>
                <a:gd name="connsiteY30" fmla="*/ 13251 h 270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838577" h="270073">
                  <a:moveTo>
                    <a:pt x="1839280" y="13251"/>
                  </a:moveTo>
                  <a:cubicBezTo>
                    <a:pt x="1839886" y="24568"/>
                    <a:pt x="1837522" y="35848"/>
                    <a:pt x="1832424" y="45971"/>
                  </a:cubicBezTo>
                  <a:cubicBezTo>
                    <a:pt x="1827530" y="55855"/>
                    <a:pt x="1821193" y="64957"/>
                    <a:pt x="1813623" y="72978"/>
                  </a:cubicBezTo>
                  <a:cubicBezTo>
                    <a:pt x="1798667" y="88167"/>
                    <a:pt x="1781843" y="101395"/>
                    <a:pt x="1763556" y="112347"/>
                  </a:cubicBezTo>
                  <a:cubicBezTo>
                    <a:pt x="1727637" y="133315"/>
                    <a:pt x="1689750" y="150710"/>
                    <a:pt x="1650436" y="164284"/>
                  </a:cubicBezTo>
                  <a:cubicBezTo>
                    <a:pt x="1572614" y="191127"/>
                    <a:pt x="1492704" y="211486"/>
                    <a:pt x="1411525" y="225154"/>
                  </a:cubicBezTo>
                  <a:cubicBezTo>
                    <a:pt x="1250288" y="252925"/>
                    <a:pt x="1086924" y="266481"/>
                    <a:pt x="923315" y="265665"/>
                  </a:cubicBezTo>
                  <a:cubicBezTo>
                    <a:pt x="759880" y="266451"/>
                    <a:pt x="596691" y="252895"/>
                    <a:pt x="435625" y="225154"/>
                  </a:cubicBezTo>
                  <a:cubicBezTo>
                    <a:pt x="354448" y="211473"/>
                    <a:pt x="274540" y="191114"/>
                    <a:pt x="196713" y="164284"/>
                  </a:cubicBezTo>
                  <a:cubicBezTo>
                    <a:pt x="157433" y="150710"/>
                    <a:pt x="119580" y="133314"/>
                    <a:pt x="83698" y="112347"/>
                  </a:cubicBezTo>
                  <a:cubicBezTo>
                    <a:pt x="65377" y="101398"/>
                    <a:pt x="48519" y="88170"/>
                    <a:pt x="33527" y="72978"/>
                  </a:cubicBezTo>
                  <a:cubicBezTo>
                    <a:pt x="25989" y="64930"/>
                    <a:pt x="19656" y="55833"/>
                    <a:pt x="14725" y="45971"/>
                  </a:cubicBezTo>
                  <a:cubicBezTo>
                    <a:pt x="9677" y="35831"/>
                    <a:pt x="7316" y="24564"/>
                    <a:pt x="7870" y="13251"/>
                  </a:cubicBezTo>
                  <a:cubicBezTo>
                    <a:pt x="7726" y="10382"/>
                    <a:pt x="9935" y="7940"/>
                    <a:pt x="12804" y="7797"/>
                  </a:cubicBezTo>
                  <a:cubicBezTo>
                    <a:pt x="15672" y="7654"/>
                    <a:pt x="18114" y="9863"/>
                    <a:pt x="18257" y="12731"/>
                  </a:cubicBezTo>
                  <a:lnTo>
                    <a:pt x="18257" y="13251"/>
                  </a:lnTo>
                  <a:cubicBezTo>
                    <a:pt x="21869" y="31370"/>
                    <a:pt x="32466" y="47340"/>
                    <a:pt x="47757" y="57709"/>
                  </a:cubicBezTo>
                  <a:cubicBezTo>
                    <a:pt x="63091" y="69234"/>
                    <a:pt x="79806" y="78795"/>
                    <a:pt x="97513" y="86170"/>
                  </a:cubicBezTo>
                  <a:cubicBezTo>
                    <a:pt x="133707" y="101550"/>
                    <a:pt x="171221" y="113614"/>
                    <a:pt x="209594" y="122215"/>
                  </a:cubicBezTo>
                  <a:cubicBezTo>
                    <a:pt x="248651" y="131494"/>
                    <a:pt x="287984" y="139250"/>
                    <a:pt x="327595" y="145483"/>
                  </a:cubicBezTo>
                  <a:cubicBezTo>
                    <a:pt x="366860" y="151715"/>
                    <a:pt x="406332" y="157532"/>
                    <a:pt x="445908" y="161791"/>
                  </a:cubicBezTo>
                  <a:cubicBezTo>
                    <a:pt x="604792" y="178639"/>
                    <a:pt x="764476" y="186822"/>
                    <a:pt x="924250" y="186305"/>
                  </a:cubicBezTo>
                  <a:cubicBezTo>
                    <a:pt x="1084024" y="186825"/>
                    <a:pt x="1243708" y="178641"/>
                    <a:pt x="1402592" y="161791"/>
                  </a:cubicBezTo>
                  <a:cubicBezTo>
                    <a:pt x="1442272" y="157532"/>
                    <a:pt x="1481641" y="151403"/>
                    <a:pt x="1520905" y="145483"/>
                  </a:cubicBezTo>
                  <a:cubicBezTo>
                    <a:pt x="1560170" y="139562"/>
                    <a:pt x="1599226" y="131667"/>
                    <a:pt x="1637556" y="122215"/>
                  </a:cubicBezTo>
                  <a:cubicBezTo>
                    <a:pt x="1675929" y="113614"/>
                    <a:pt x="1713443" y="101550"/>
                    <a:pt x="1749637" y="86170"/>
                  </a:cubicBezTo>
                  <a:cubicBezTo>
                    <a:pt x="1767377" y="78796"/>
                    <a:pt x="1784126" y="69235"/>
                    <a:pt x="1799496" y="57709"/>
                  </a:cubicBezTo>
                  <a:cubicBezTo>
                    <a:pt x="1814725" y="47297"/>
                    <a:pt x="1825276" y="31340"/>
                    <a:pt x="1828893" y="13251"/>
                  </a:cubicBezTo>
                  <a:lnTo>
                    <a:pt x="1828893" y="12731"/>
                  </a:lnTo>
                  <a:cubicBezTo>
                    <a:pt x="1829270" y="9893"/>
                    <a:pt x="1831871" y="7896"/>
                    <a:pt x="1834710" y="8264"/>
                  </a:cubicBezTo>
                  <a:cubicBezTo>
                    <a:pt x="1837234" y="8611"/>
                    <a:pt x="1839154" y="10706"/>
                    <a:pt x="1839280" y="13251"/>
                  </a:cubicBezTo>
                  <a:close/>
                </a:path>
              </a:pathLst>
            </a:custGeom>
            <a:solidFill>
              <a:srgbClr val="40513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28" name="Freeform: Shape 119">
              <a:extLst>
                <a:ext uri="{FF2B5EF4-FFF2-40B4-BE49-F238E27FC236}">
                  <a16:creationId xmlns:a16="http://schemas.microsoft.com/office/drawing/2014/main" id="{2024CEF1-68AD-404B-C602-906E62C1E2EE}"/>
                </a:ext>
              </a:extLst>
            </p:cNvPr>
            <p:cNvSpPr/>
            <p:nvPr/>
          </p:nvSpPr>
          <p:spPr>
            <a:xfrm>
              <a:off x="7676971" y="4363818"/>
              <a:ext cx="1838578" cy="270074"/>
            </a:xfrm>
            <a:custGeom>
              <a:avLst/>
              <a:gdLst>
                <a:gd name="connsiteX0" fmla="*/ 1838775 w 1838577"/>
                <a:gd name="connsiteY0" fmla="*/ 13251 h 270073"/>
                <a:gd name="connsiteX1" fmla="*/ 1831919 w 1838577"/>
                <a:gd name="connsiteY1" fmla="*/ 45971 h 270073"/>
                <a:gd name="connsiteX2" fmla="*/ 1813118 w 1838577"/>
                <a:gd name="connsiteY2" fmla="*/ 72978 h 270073"/>
                <a:gd name="connsiteX3" fmla="*/ 1762946 w 1838577"/>
                <a:gd name="connsiteY3" fmla="*/ 112347 h 270073"/>
                <a:gd name="connsiteX4" fmla="*/ 1649931 w 1838577"/>
                <a:gd name="connsiteY4" fmla="*/ 164284 h 270073"/>
                <a:gd name="connsiteX5" fmla="*/ 1411020 w 1838577"/>
                <a:gd name="connsiteY5" fmla="*/ 225154 h 270073"/>
                <a:gd name="connsiteX6" fmla="*/ 435639 w 1838577"/>
                <a:gd name="connsiteY6" fmla="*/ 225154 h 270073"/>
                <a:gd name="connsiteX7" fmla="*/ 196727 w 1838577"/>
                <a:gd name="connsiteY7" fmla="*/ 164284 h 270073"/>
                <a:gd name="connsiteX8" fmla="*/ 83712 w 1838577"/>
                <a:gd name="connsiteY8" fmla="*/ 112347 h 270073"/>
                <a:gd name="connsiteX9" fmla="*/ 33540 w 1838577"/>
                <a:gd name="connsiteY9" fmla="*/ 72978 h 270073"/>
                <a:gd name="connsiteX10" fmla="*/ 14739 w 1838577"/>
                <a:gd name="connsiteY10" fmla="*/ 45971 h 270073"/>
                <a:gd name="connsiteX11" fmla="*/ 7883 w 1838577"/>
                <a:gd name="connsiteY11" fmla="*/ 13251 h 270073"/>
                <a:gd name="connsiteX12" fmla="*/ 12818 w 1838577"/>
                <a:gd name="connsiteY12" fmla="*/ 7797 h 270073"/>
                <a:gd name="connsiteX13" fmla="*/ 18271 w 1838577"/>
                <a:gd name="connsiteY13" fmla="*/ 12731 h 270073"/>
                <a:gd name="connsiteX14" fmla="*/ 18271 w 1838577"/>
                <a:gd name="connsiteY14" fmla="*/ 13251 h 270073"/>
                <a:gd name="connsiteX15" fmla="*/ 47667 w 1838577"/>
                <a:gd name="connsiteY15" fmla="*/ 57709 h 270073"/>
                <a:gd name="connsiteX16" fmla="*/ 97527 w 1838577"/>
                <a:gd name="connsiteY16" fmla="*/ 86170 h 270073"/>
                <a:gd name="connsiteX17" fmla="*/ 209608 w 1838577"/>
                <a:gd name="connsiteY17" fmla="*/ 122215 h 270073"/>
                <a:gd name="connsiteX18" fmla="*/ 326259 w 1838577"/>
                <a:gd name="connsiteY18" fmla="*/ 145483 h 270073"/>
                <a:gd name="connsiteX19" fmla="*/ 444572 w 1838577"/>
                <a:gd name="connsiteY19" fmla="*/ 161791 h 270073"/>
                <a:gd name="connsiteX20" fmla="*/ 922394 w 1838577"/>
                <a:gd name="connsiteY20" fmla="*/ 186305 h 270073"/>
                <a:gd name="connsiteX21" fmla="*/ 1400736 w 1838577"/>
                <a:gd name="connsiteY21" fmla="*/ 161791 h 270073"/>
                <a:gd name="connsiteX22" fmla="*/ 1519049 w 1838577"/>
                <a:gd name="connsiteY22" fmla="*/ 145483 h 270073"/>
                <a:gd name="connsiteX23" fmla="*/ 1635700 w 1838577"/>
                <a:gd name="connsiteY23" fmla="*/ 122215 h 270073"/>
                <a:gd name="connsiteX24" fmla="*/ 1747781 w 1838577"/>
                <a:gd name="connsiteY24" fmla="*/ 86170 h 270073"/>
                <a:gd name="connsiteX25" fmla="*/ 1797537 w 1838577"/>
                <a:gd name="connsiteY25" fmla="*/ 57709 h 270073"/>
                <a:gd name="connsiteX26" fmla="*/ 1827037 w 1838577"/>
                <a:gd name="connsiteY26" fmla="*/ 13251 h 270073"/>
                <a:gd name="connsiteX27" fmla="*/ 1827037 w 1838577"/>
                <a:gd name="connsiteY27" fmla="*/ 12731 h 270073"/>
                <a:gd name="connsiteX28" fmla="*/ 1832854 w 1838577"/>
                <a:gd name="connsiteY28" fmla="*/ 8264 h 270073"/>
                <a:gd name="connsiteX29" fmla="*/ 1838762 w 1838577"/>
                <a:gd name="connsiteY29" fmla="*/ 13106 h 270073"/>
                <a:gd name="connsiteX30" fmla="*/ 1838775 w 1838577"/>
                <a:gd name="connsiteY30" fmla="*/ 13250 h 270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838577" h="270073">
                  <a:moveTo>
                    <a:pt x="1838775" y="13251"/>
                  </a:moveTo>
                  <a:cubicBezTo>
                    <a:pt x="1839328" y="24564"/>
                    <a:pt x="1836967" y="35831"/>
                    <a:pt x="1831919" y="45971"/>
                  </a:cubicBezTo>
                  <a:cubicBezTo>
                    <a:pt x="1827024" y="55855"/>
                    <a:pt x="1820688" y="64957"/>
                    <a:pt x="1813118" y="72978"/>
                  </a:cubicBezTo>
                  <a:cubicBezTo>
                    <a:pt x="1798125" y="88170"/>
                    <a:pt x="1781267" y="101398"/>
                    <a:pt x="1762946" y="112347"/>
                  </a:cubicBezTo>
                  <a:cubicBezTo>
                    <a:pt x="1727064" y="133314"/>
                    <a:pt x="1689211" y="150710"/>
                    <a:pt x="1649931" y="164284"/>
                  </a:cubicBezTo>
                  <a:cubicBezTo>
                    <a:pt x="1572105" y="191114"/>
                    <a:pt x="1492196" y="211473"/>
                    <a:pt x="1411020" y="225154"/>
                  </a:cubicBezTo>
                  <a:cubicBezTo>
                    <a:pt x="1088136" y="279170"/>
                    <a:pt x="758522" y="279170"/>
                    <a:pt x="435639" y="225154"/>
                  </a:cubicBezTo>
                  <a:cubicBezTo>
                    <a:pt x="354459" y="211486"/>
                    <a:pt x="274550" y="191126"/>
                    <a:pt x="196727" y="164284"/>
                  </a:cubicBezTo>
                  <a:cubicBezTo>
                    <a:pt x="157447" y="150710"/>
                    <a:pt x="119594" y="133314"/>
                    <a:pt x="83712" y="112347"/>
                  </a:cubicBezTo>
                  <a:cubicBezTo>
                    <a:pt x="65372" y="101426"/>
                    <a:pt x="48510" y="88195"/>
                    <a:pt x="33540" y="72978"/>
                  </a:cubicBezTo>
                  <a:cubicBezTo>
                    <a:pt x="25970" y="64957"/>
                    <a:pt x="19634" y="55855"/>
                    <a:pt x="14739" y="45971"/>
                  </a:cubicBezTo>
                  <a:cubicBezTo>
                    <a:pt x="9641" y="35848"/>
                    <a:pt x="7278" y="24568"/>
                    <a:pt x="7883" y="13251"/>
                  </a:cubicBezTo>
                  <a:cubicBezTo>
                    <a:pt x="7740" y="10382"/>
                    <a:pt x="9949" y="7940"/>
                    <a:pt x="12818" y="7797"/>
                  </a:cubicBezTo>
                  <a:cubicBezTo>
                    <a:pt x="15686" y="7654"/>
                    <a:pt x="18128" y="9863"/>
                    <a:pt x="18271" y="12731"/>
                  </a:cubicBezTo>
                  <a:lnTo>
                    <a:pt x="18271" y="13251"/>
                  </a:lnTo>
                  <a:cubicBezTo>
                    <a:pt x="21888" y="31340"/>
                    <a:pt x="32439" y="47297"/>
                    <a:pt x="47667" y="57709"/>
                  </a:cubicBezTo>
                  <a:cubicBezTo>
                    <a:pt x="63037" y="69235"/>
                    <a:pt x="79787" y="78796"/>
                    <a:pt x="97527" y="86170"/>
                  </a:cubicBezTo>
                  <a:cubicBezTo>
                    <a:pt x="133720" y="101550"/>
                    <a:pt x="171234" y="113614"/>
                    <a:pt x="209608" y="122215"/>
                  </a:cubicBezTo>
                  <a:cubicBezTo>
                    <a:pt x="247937" y="131667"/>
                    <a:pt x="286994" y="139354"/>
                    <a:pt x="326259" y="145483"/>
                  </a:cubicBezTo>
                  <a:cubicBezTo>
                    <a:pt x="365523" y="151611"/>
                    <a:pt x="404892" y="157532"/>
                    <a:pt x="444572" y="161791"/>
                  </a:cubicBezTo>
                  <a:cubicBezTo>
                    <a:pt x="603283" y="178623"/>
                    <a:pt x="762793" y="186806"/>
                    <a:pt x="922394" y="186305"/>
                  </a:cubicBezTo>
                  <a:cubicBezTo>
                    <a:pt x="1082168" y="186822"/>
                    <a:pt x="1241852" y="178639"/>
                    <a:pt x="1400736" y="161791"/>
                  </a:cubicBezTo>
                  <a:cubicBezTo>
                    <a:pt x="1440312" y="157532"/>
                    <a:pt x="1479785" y="151403"/>
                    <a:pt x="1519049" y="145483"/>
                  </a:cubicBezTo>
                  <a:cubicBezTo>
                    <a:pt x="1558314" y="139562"/>
                    <a:pt x="1597267" y="131667"/>
                    <a:pt x="1635700" y="122215"/>
                  </a:cubicBezTo>
                  <a:cubicBezTo>
                    <a:pt x="1674073" y="113614"/>
                    <a:pt x="1711587" y="101550"/>
                    <a:pt x="1747781" y="86170"/>
                  </a:cubicBezTo>
                  <a:cubicBezTo>
                    <a:pt x="1765499" y="78818"/>
                    <a:pt x="1782217" y="69255"/>
                    <a:pt x="1797537" y="57709"/>
                  </a:cubicBezTo>
                  <a:cubicBezTo>
                    <a:pt x="1812829" y="47340"/>
                    <a:pt x="1823426" y="31370"/>
                    <a:pt x="1827037" y="13251"/>
                  </a:cubicBezTo>
                  <a:lnTo>
                    <a:pt x="1827037" y="12731"/>
                  </a:lnTo>
                  <a:cubicBezTo>
                    <a:pt x="1827414" y="9893"/>
                    <a:pt x="1830015" y="7896"/>
                    <a:pt x="1832854" y="8264"/>
                  </a:cubicBezTo>
                  <a:cubicBezTo>
                    <a:pt x="1835822" y="7970"/>
                    <a:pt x="1838468" y="10138"/>
                    <a:pt x="1838762" y="13106"/>
                  </a:cubicBezTo>
                  <a:cubicBezTo>
                    <a:pt x="1838767" y="13154"/>
                    <a:pt x="1838771" y="13202"/>
                    <a:pt x="1838775" y="13250"/>
                  </a:cubicBezTo>
                  <a:close/>
                </a:path>
              </a:pathLst>
            </a:custGeom>
            <a:solidFill>
              <a:srgbClr val="40513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BC2C3AF-AA7F-A850-3A07-E9FD3C668429}"/>
              </a:ext>
            </a:extLst>
          </p:cNvPr>
          <p:cNvGrpSpPr/>
          <p:nvPr/>
        </p:nvGrpSpPr>
        <p:grpSpPr>
          <a:xfrm>
            <a:off x="7297951" y="4512456"/>
            <a:ext cx="4416529" cy="1605276"/>
            <a:chOff x="5813037" y="3960220"/>
            <a:chExt cx="3743219" cy="1605276"/>
          </a:xfrm>
        </p:grpSpPr>
        <p:sp>
          <p:nvSpPr>
            <p:cNvPr id="16" name="Freeform: Shape 110">
              <a:extLst>
                <a:ext uri="{FF2B5EF4-FFF2-40B4-BE49-F238E27FC236}">
                  <a16:creationId xmlns:a16="http://schemas.microsoft.com/office/drawing/2014/main" id="{921E90A2-3C9B-3A7C-C011-5A1C324A572B}"/>
                </a:ext>
              </a:extLst>
            </p:cNvPr>
            <p:cNvSpPr/>
            <p:nvPr/>
          </p:nvSpPr>
          <p:spPr>
            <a:xfrm>
              <a:off x="5851599" y="4363818"/>
              <a:ext cx="1838578" cy="270074"/>
            </a:xfrm>
            <a:custGeom>
              <a:avLst/>
              <a:gdLst>
                <a:gd name="connsiteX0" fmla="*/ 1839280 w 1838577"/>
                <a:gd name="connsiteY0" fmla="*/ 13251 h 270073"/>
                <a:gd name="connsiteX1" fmla="*/ 1832424 w 1838577"/>
                <a:gd name="connsiteY1" fmla="*/ 45971 h 270073"/>
                <a:gd name="connsiteX2" fmla="*/ 1813623 w 1838577"/>
                <a:gd name="connsiteY2" fmla="*/ 72978 h 270073"/>
                <a:gd name="connsiteX3" fmla="*/ 1763556 w 1838577"/>
                <a:gd name="connsiteY3" fmla="*/ 112347 h 270073"/>
                <a:gd name="connsiteX4" fmla="*/ 1650436 w 1838577"/>
                <a:gd name="connsiteY4" fmla="*/ 164284 h 270073"/>
                <a:gd name="connsiteX5" fmla="*/ 1411525 w 1838577"/>
                <a:gd name="connsiteY5" fmla="*/ 225154 h 270073"/>
                <a:gd name="connsiteX6" fmla="*/ 923315 w 1838577"/>
                <a:gd name="connsiteY6" fmla="*/ 265665 h 270073"/>
                <a:gd name="connsiteX7" fmla="*/ 435625 w 1838577"/>
                <a:gd name="connsiteY7" fmla="*/ 225154 h 270073"/>
                <a:gd name="connsiteX8" fmla="*/ 196713 w 1838577"/>
                <a:gd name="connsiteY8" fmla="*/ 164284 h 270073"/>
                <a:gd name="connsiteX9" fmla="*/ 83698 w 1838577"/>
                <a:gd name="connsiteY9" fmla="*/ 112347 h 270073"/>
                <a:gd name="connsiteX10" fmla="*/ 33527 w 1838577"/>
                <a:gd name="connsiteY10" fmla="*/ 72978 h 270073"/>
                <a:gd name="connsiteX11" fmla="*/ 14725 w 1838577"/>
                <a:gd name="connsiteY11" fmla="*/ 45971 h 270073"/>
                <a:gd name="connsiteX12" fmla="*/ 7870 w 1838577"/>
                <a:gd name="connsiteY12" fmla="*/ 13251 h 270073"/>
                <a:gd name="connsiteX13" fmla="*/ 12804 w 1838577"/>
                <a:gd name="connsiteY13" fmla="*/ 7797 h 270073"/>
                <a:gd name="connsiteX14" fmla="*/ 18257 w 1838577"/>
                <a:gd name="connsiteY14" fmla="*/ 12731 h 270073"/>
                <a:gd name="connsiteX15" fmla="*/ 18257 w 1838577"/>
                <a:gd name="connsiteY15" fmla="*/ 13251 h 270073"/>
                <a:gd name="connsiteX16" fmla="*/ 47757 w 1838577"/>
                <a:gd name="connsiteY16" fmla="*/ 57709 h 270073"/>
                <a:gd name="connsiteX17" fmla="*/ 97513 w 1838577"/>
                <a:gd name="connsiteY17" fmla="*/ 86170 h 270073"/>
                <a:gd name="connsiteX18" fmla="*/ 209594 w 1838577"/>
                <a:gd name="connsiteY18" fmla="*/ 122215 h 270073"/>
                <a:gd name="connsiteX19" fmla="*/ 327595 w 1838577"/>
                <a:gd name="connsiteY19" fmla="*/ 145483 h 270073"/>
                <a:gd name="connsiteX20" fmla="*/ 445908 w 1838577"/>
                <a:gd name="connsiteY20" fmla="*/ 161791 h 270073"/>
                <a:gd name="connsiteX21" fmla="*/ 924250 w 1838577"/>
                <a:gd name="connsiteY21" fmla="*/ 186305 h 270073"/>
                <a:gd name="connsiteX22" fmla="*/ 1402592 w 1838577"/>
                <a:gd name="connsiteY22" fmla="*/ 161791 h 270073"/>
                <a:gd name="connsiteX23" fmla="*/ 1520905 w 1838577"/>
                <a:gd name="connsiteY23" fmla="*/ 145483 h 270073"/>
                <a:gd name="connsiteX24" fmla="*/ 1637556 w 1838577"/>
                <a:gd name="connsiteY24" fmla="*/ 122215 h 270073"/>
                <a:gd name="connsiteX25" fmla="*/ 1749637 w 1838577"/>
                <a:gd name="connsiteY25" fmla="*/ 86170 h 270073"/>
                <a:gd name="connsiteX26" fmla="*/ 1799496 w 1838577"/>
                <a:gd name="connsiteY26" fmla="*/ 57709 h 270073"/>
                <a:gd name="connsiteX27" fmla="*/ 1828893 w 1838577"/>
                <a:gd name="connsiteY27" fmla="*/ 13251 h 270073"/>
                <a:gd name="connsiteX28" fmla="*/ 1828893 w 1838577"/>
                <a:gd name="connsiteY28" fmla="*/ 12731 h 270073"/>
                <a:gd name="connsiteX29" fmla="*/ 1834710 w 1838577"/>
                <a:gd name="connsiteY29" fmla="*/ 8264 h 270073"/>
                <a:gd name="connsiteX30" fmla="*/ 1839280 w 1838577"/>
                <a:gd name="connsiteY30" fmla="*/ 13251 h 270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838577" h="270073">
                  <a:moveTo>
                    <a:pt x="1839280" y="13251"/>
                  </a:moveTo>
                  <a:cubicBezTo>
                    <a:pt x="1839886" y="24568"/>
                    <a:pt x="1837522" y="35848"/>
                    <a:pt x="1832424" y="45971"/>
                  </a:cubicBezTo>
                  <a:cubicBezTo>
                    <a:pt x="1827530" y="55855"/>
                    <a:pt x="1821193" y="64957"/>
                    <a:pt x="1813623" y="72978"/>
                  </a:cubicBezTo>
                  <a:cubicBezTo>
                    <a:pt x="1798667" y="88167"/>
                    <a:pt x="1781843" y="101395"/>
                    <a:pt x="1763556" y="112347"/>
                  </a:cubicBezTo>
                  <a:cubicBezTo>
                    <a:pt x="1727637" y="133315"/>
                    <a:pt x="1689750" y="150710"/>
                    <a:pt x="1650436" y="164284"/>
                  </a:cubicBezTo>
                  <a:cubicBezTo>
                    <a:pt x="1572614" y="191127"/>
                    <a:pt x="1492704" y="211486"/>
                    <a:pt x="1411525" y="225154"/>
                  </a:cubicBezTo>
                  <a:cubicBezTo>
                    <a:pt x="1250288" y="252925"/>
                    <a:pt x="1086924" y="266481"/>
                    <a:pt x="923315" y="265665"/>
                  </a:cubicBezTo>
                  <a:cubicBezTo>
                    <a:pt x="759880" y="266451"/>
                    <a:pt x="596691" y="252895"/>
                    <a:pt x="435625" y="225154"/>
                  </a:cubicBezTo>
                  <a:cubicBezTo>
                    <a:pt x="354448" y="211473"/>
                    <a:pt x="274540" y="191114"/>
                    <a:pt x="196713" y="164284"/>
                  </a:cubicBezTo>
                  <a:cubicBezTo>
                    <a:pt x="157433" y="150710"/>
                    <a:pt x="119580" y="133314"/>
                    <a:pt x="83698" y="112347"/>
                  </a:cubicBezTo>
                  <a:cubicBezTo>
                    <a:pt x="65377" y="101398"/>
                    <a:pt x="48519" y="88170"/>
                    <a:pt x="33527" y="72978"/>
                  </a:cubicBezTo>
                  <a:cubicBezTo>
                    <a:pt x="25989" y="64930"/>
                    <a:pt x="19656" y="55833"/>
                    <a:pt x="14725" y="45971"/>
                  </a:cubicBezTo>
                  <a:cubicBezTo>
                    <a:pt x="9677" y="35831"/>
                    <a:pt x="7316" y="24564"/>
                    <a:pt x="7870" y="13251"/>
                  </a:cubicBezTo>
                  <a:cubicBezTo>
                    <a:pt x="7726" y="10382"/>
                    <a:pt x="9935" y="7940"/>
                    <a:pt x="12804" y="7797"/>
                  </a:cubicBezTo>
                  <a:cubicBezTo>
                    <a:pt x="15672" y="7654"/>
                    <a:pt x="18114" y="9863"/>
                    <a:pt x="18257" y="12731"/>
                  </a:cubicBezTo>
                  <a:lnTo>
                    <a:pt x="18257" y="13251"/>
                  </a:lnTo>
                  <a:cubicBezTo>
                    <a:pt x="21869" y="31370"/>
                    <a:pt x="32466" y="47340"/>
                    <a:pt x="47757" y="57709"/>
                  </a:cubicBezTo>
                  <a:cubicBezTo>
                    <a:pt x="63091" y="69234"/>
                    <a:pt x="79806" y="78795"/>
                    <a:pt x="97513" y="86170"/>
                  </a:cubicBezTo>
                  <a:cubicBezTo>
                    <a:pt x="133707" y="101550"/>
                    <a:pt x="171221" y="113614"/>
                    <a:pt x="209594" y="122215"/>
                  </a:cubicBezTo>
                  <a:cubicBezTo>
                    <a:pt x="248651" y="131494"/>
                    <a:pt x="287984" y="139250"/>
                    <a:pt x="327595" y="145483"/>
                  </a:cubicBezTo>
                  <a:cubicBezTo>
                    <a:pt x="366860" y="151715"/>
                    <a:pt x="406332" y="157532"/>
                    <a:pt x="445908" y="161791"/>
                  </a:cubicBezTo>
                  <a:cubicBezTo>
                    <a:pt x="604792" y="178639"/>
                    <a:pt x="764476" y="186822"/>
                    <a:pt x="924250" y="186305"/>
                  </a:cubicBezTo>
                  <a:cubicBezTo>
                    <a:pt x="1084024" y="186825"/>
                    <a:pt x="1243708" y="178641"/>
                    <a:pt x="1402592" y="161791"/>
                  </a:cubicBezTo>
                  <a:cubicBezTo>
                    <a:pt x="1442272" y="157532"/>
                    <a:pt x="1481641" y="151403"/>
                    <a:pt x="1520905" y="145483"/>
                  </a:cubicBezTo>
                  <a:cubicBezTo>
                    <a:pt x="1560170" y="139562"/>
                    <a:pt x="1599226" y="131667"/>
                    <a:pt x="1637556" y="122215"/>
                  </a:cubicBezTo>
                  <a:cubicBezTo>
                    <a:pt x="1675929" y="113614"/>
                    <a:pt x="1713443" y="101550"/>
                    <a:pt x="1749637" y="86170"/>
                  </a:cubicBezTo>
                  <a:cubicBezTo>
                    <a:pt x="1767377" y="78796"/>
                    <a:pt x="1784126" y="69235"/>
                    <a:pt x="1799496" y="57709"/>
                  </a:cubicBezTo>
                  <a:cubicBezTo>
                    <a:pt x="1814725" y="47297"/>
                    <a:pt x="1825276" y="31340"/>
                    <a:pt x="1828893" y="13251"/>
                  </a:cubicBezTo>
                  <a:lnTo>
                    <a:pt x="1828893" y="12731"/>
                  </a:lnTo>
                  <a:cubicBezTo>
                    <a:pt x="1829270" y="9893"/>
                    <a:pt x="1831871" y="7896"/>
                    <a:pt x="1834710" y="8264"/>
                  </a:cubicBezTo>
                  <a:cubicBezTo>
                    <a:pt x="1837234" y="8611"/>
                    <a:pt x="1839154" y="10706"/>
                    <a:pt x="1839280" y="13251"/>
                  </a:cubicBezTo>
                  <a:close/>
                </a:path>
              </a:pathLst>
            </a:custGeom>
            <a:solidFill>
              <a:srgbClr val="FFFFFF">
                <a:alpha val="5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05" name="Freeform: Shape 111">
              <a:extLst>
                <a:ext uri="{FF2B5EF4-FFF2-40B4-BE49-F238E27FC236}">
                  <a16:creationId xmlns:a16="http://schemas.microsoft.com/office/drawing/2014/main" id="{6ABA3EC3-EC73-40DE-9A8D-D7C307E66173}"/>
                </a:ext>
              </a:extLst>
            </p:cNvPr>
            <p:cNvSpPr/>
            <p:nvPr/>
          </p:nvSpPr>
          <p:spPr>
            <a:xfrm>
              <a:off x="7676971" y="4363818"/>
              <a:ext cx="1838578" cy="270074"/>
            </a:xfrm>
            <a:custGeom>
              <a:avLst/>
              <a:gdLst>
                <a:gd name="connsiteX0" fmla="*/ 1838775 w 1838577"/>
                <a:gd name="connsiteY0" fmla="*/ 13251 h 270073"/>
                <a:gd name="connsiteX1" fmla="*/ 1831919 w 1838577"/>
                <a:gd name="connsiteY1" fmla="*/ 45971 h 270073"/>
                <a:gd name="connsiteX2" fmla="*/ 1813118 w 1838577"/>
                <a:gd name="connsiteY2" fmla="*/ 72978 h 270073"/>
                <a:gd name="connsiteX3" fmla="*/ 1762946 w 1838577"/>
                <a:gd name="connsiteY3" fmla="*/ 112347 h 270073"/>
                <a:gd name="connsiteX4" fmla="*/ 1649931 w 1838577"/>
                <a:gd name="connsiteY4" fmla="*/ 164284 h 270073"/>
                <a:gd name="connsiteX5" fmla="*/ 1411020 w 1838577"/>
                <a:gd name="connsiteY5" fmla="*/ 225154 h 270073"/>
                <a:gd name="connsiteX6" fmla="*/ 435639 w 1838577"/>
                <a:gd name="connsiteY6" fmla="*/ 225154 h 270073"/>
                <a:gd name="connsiteX7" fmla="*/ 196727 w 1838577"/>
                <a:gd name="connsiteY7" fmla="*/ 164284 h 270073"/>
                <a:gd name="connsiteX8" fmla="*/ 83712 w 1838577"/>
                <a:gd name="connsiteY8" fmla="*/ 112347 h 270073"/>
                <a:gd name="connsiteX9" fmla="*/ 33540 w 1838577"/>
                <a:gd name="connsiteY9" fmla="*/ 72978 h 270073"/>
                <a:gd name="connsiteX10" fmla="*/ 14739 w 1838577"/>
                <a:gd name="connsiteY10" fmla="*/ 45971 h 270073"/>
                <a:gd name="connsiteX11" fmla="*/ 7883 w 1838577"/>
                <a:gd name="connsiteY11" fmla="*/ 13251 h 270073"/>
                <a:gd name="connsiteX12" fmla="*/ 12818 w 1838577"/>
                <a:gd name="connsiteY12" fmla="*/ 7797 h 270073"/>
                <a:gd name="connsiteX13" fmla="*/ 18271 w 1838577"/>
                <a:gd name="connsiteY13" fmla="*/ 12731 h 270073"/>
                <a:gd name="connsiteX14" fmla="*/ 18271 w 1838577"/>
                <a:gd name="connsiteY14" fmla="*/ 13251 h 270073"/>
                <a:gd name="connsiteX15" fmla="*/ 47667 w 1838577"/>
                <a:gd name="connsiteY15" fmla="*/ 57709 h 270073"/>
                <a:gd name="connsiteX16" fmla="*/ 97527 w 1838577"/>
                <a:gd name="connsiteY16" fmla="*/ 86170 h 270073"/>
                <a:gd name="connsiteX17" fmla="*/ 209608 w 1838577"/>
                <a:gd name="connsiteY17" fmla="*/ 122215 h 270073"/>
                <a:gd name="connsiteX18" fmla="*/ 326259 w 1838577"/>
                <a:gd name="connsiteY18" fmla="*/ 145483 h 270073"/>
                <a:gd name="connsiteX19" fmla="*/ 444572 w 1838577"/>
                <a:gd name="connsiteY19" fmla="*/ 161791 h 270073"/>
                <a:gd name="connsiteX20" fmla="*/ 922394 w 1838577"/>
                <a:gd name="connsiteY20" fmla="*/ 186305 h 270073"/>
                <a:gd name="connsiteX21" fmla="*/ 1400736 w 1838577"/>
                <a:gd name="connsiteY21" fmla="*/ 161791 h 270073"/>
                <a:gd name="connsiteX22" fmla="*/ 1519049 w 1838577"/>
                <a:gd name="connsiteY22" fmla="*/ 145483 h 270073"/>
                <a:gd name="connsiteX23" fmla="*/ 1635700 w 1838577"/>
                <a:gd name="connsiteY23" fmla="*/ 122215 h 270073"/>
                <a:gd name="connsiteX24" fmla="*/ 1747781 w 1838577"/>
                <a:gd name="connsiteY24" fmla="*/ 86170 h 270073"/>
                <a:gd name="connsiteX25" fmla="*/ 1797537 w 1838577"/>
                <a:gd name="connsiteY25" fmla="*/ 57709 h 270073"/>
                <a:gd name="connsiteX26" fmla="*/ 1827037 w 1838577"/>
                <a:gd name="connsiteY26" fmla="*/ 13251 h 270073"/>
                <a:gd name="connsiteX27" fmla="*/ 1827037 w 1838577"/>
                <a:gd name="connsiteY27" fmla="*/ 12731 h 270073"/>
                <a:gd name="connsiteX28" fmla="*/ 1832854 w 1838577"/>
                <a:gd name="connsiteY28" fmla="*/ 8264 h 270073"/>
                <a:gd name="connsiteX29" fmla="*/ 1838762 w 1838577"/>
                <a:gd name="connsiteY29" fmla="*/ 13106 h 270073"/>
                <a:gd name="connsiteX30" fmla="*/ 1838775 w 1838577"/>
                <a:gd name="connsiteY30" fmla="*/ 13250 h 270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838577" h="270073">
                  <a:moveTo>
                    <a:pt x="1838775" y="13251"/>
                  </a:moveTo>
                  <a:cubicBezTo>
                    <a:pt x="1839328" y="24564"/>
                    <a:pt x="1836967" y="35831"/>
                    <a:pt x="1831919" y="45971"/>
                  </a:cubicBezTo>
                  <a:cubicBezTo>
                    <a:pt x="1827024" y="55855"/>
                    <a:pt x="1820688" y="64957"/>
                    <a:pt x="1813118" y="72978"/>
                  </a:cubicBezTo>
                  <a:cubicBezTo>
                    <a:pt x="1798125" y="88170"/>
                    <a:pt x="1781267" y="101398"/>
                    <a:pt x="1762946" y="112347"/>
                  </a:cubicBezTo>
                  <a:cubicBezTo>
                    <a:pt x="1727064" y="133314"/>
                    <a:pt x="1689211" y="150710"/>
                    <a:pt x="1649931" y="164284"/>
                  </a:cubicBezTo>
                  <a:cubicBezTo>
                    <a:pt x="1572105" y="191114"/>
                    <a:pt x="1492196" y="211473"/>
                    <a:pt x="1411020" y="225154"/>
                  </a:cubicBezTo>
                  <a:cubicBezTo>
                    <a:pt x="1088136" y="279170"/>
                    <a:pt x="758522" y="279170"/>
                    <a:pt x="435639" y="225154"/>
                  </a:cubicBezTo>
                  <a:cubicBezTo>
                    <a:pt x="354459" y="211486"/>
                    <a:pt x="274550" y="191126"/>
                    <a:pt x="196727" y="164284"/>
                  </a:cubicBezTo>
                  <a:cubicBezTo>
                    <a:pt x="157447" y="150710"/>
                    <a:pt x="119594" y="133314"/>
                    <a:pt x="83712" y="112347"/>
                  </a:cubicBezTo>
                  <a:cubicBezTo>
                    <a:pt x="65372" y="101426"/>
                    <a:pt x="48510" y="88195"/>
                    <a:pt x="33540" y="72978"/>
                  </a:cubicBezTo>
                  <a:cubicBezTo>
                    <a:pt x="25970" y="64957"/>
                    <a:pt x="19634" y="55855"/>
                    <a:pt x="14739" y="45971"/>
                  </a:cubicBezTo>
                  <a:cubicBezTo>
                    <a:pt x="9641" y="35848"/>
                    <a:pt x="7278" y="24568"/>
                    <a:pt x="7883" y="13251"/>
                  </a:cubicBezTo>
                  <a:cubicBezTo>
                    <a:pt x="7740" y="10382"/>
                    <a:pt x="9949" y="7940"/>
                    <a:pt x="12818" y="7797"/>
                  </a:cubicBezTo>
                  <a:cubicBezTo>
                    <a:pt x="15686" y="7654"/>
                    <a:pt x="18128" y="9863"/>
                    <a:pt x="18271" y="12731"/>
                  </a:cubicBezTo>
                  <a:lnTo>
                    <a:pt x="18271" y="13251"/>
                  </a:lnTo>
                  <a:cubicBezTo>
                    <a:pt x="21888" y="31340"/>
                    <a:pt x="32439" y="47297"/>
                    <a:pt x="47667" y="57709"/>
                  </a:cubicBezTo>
                  <a:cubicBezTo>
                    <a:pt x="63037" y="69235"/>
                    <a:pt x="79787" y="78796"/>
                    <a:pt x="97527" y="86170"/>
                  </a:cubicBezTo>
                  <a:cubicBezTo>
                    <a:pt x="133720" y="101550"/>
                    <a:pt x="171234" y="113614"/>
                    <a:pt x="209608" y="122215"/>
                  </a:cubicBezTo>
                  <a:cubicBezTo>
                    <a:pt x="247937" y="131667"/>
                    <a:pt x="286994" y="139354"/>
                    <a:pt x="326259" y="145483"/>
                  </a:cubicBezTo>
                  <a:cubicBezTo>
                    <a:pt x="365523" y="151611"/>
                    <a:pt x="404892" y="157532"/>
                    <a:pt x="444572" y="161791"/>
                  </a:cubicBezTo>
                  <a:cubicBezTo>
                    <a:pt x="603283" y="178623"/>
                    <a:pt x="762793" y="186806"/>
                    <a:pt x="922394" y="186305"/>
                  </a:cubicBezTo>
                  <a:cubicBezTo>
                    <a:pt x="1082168" y="186822"/>
                    <a:pt x="1241852" y="178639"/>
                    <a:pt x="1400736" y="161791"/>
                  </a:cubicBezTo>
                  <a:cubicBezTo>
                    <a:pt x="1440312" y="157532"/>
                    <a:pt x="1479785" y="151403"/>
                    <a:pt x="1519049" y="145483"/>
                  </a:cubicBezTo>
                  <a:cubicBezTo>
                    <a:pt x="1558314" y="139562"/>
                    <a:pt x="1597267" y="131667"/>
                    <a:pt x="1635700" y="122215"/>
                  </a:cubicBezTo>
                  <a:cubicBezTo>
                    <a:pt x="1674073" y="113614"/>
                    <a:pt x="1711587" y="101550"/>
                    <a:pt x="1747781" y="86170"/>
                  </a:cubicBezTo>
                  <a:cubicBezTo>
                    <a:pt x="1765499" y="78818"/>
                    <a:pt x="1782217" y="69255"/>
                    <a:pt x="1797537" y="57709"/>
                  </a:cubicBezTo>
                  <a:cubicBezTo>
                    <a:pt x="1812829" y="47340"/>
                    <a:pt x="1823426" y="31370"/>
                    <a:pt x="1827037" y="13251"/>
                  </a:cubicBezTo>
                  <a:lnTo>
                    <a:pt x="1827037" y="12731"/>
                  </a:lnTo>
                  <a:cubicBezTo>
                    <a:pt x="1827414" y="9893"/>
                    <a:pt x="1830015" y="7896"/>
                    <a:pt x="1832854" y="8264"/>
                  </a:cubicBezTo>
                  <a:cubicBezTo>
                    <a:pt x="1835822" y="7970"/>
                    <a:pt x="1838468" y="10138"/>
                    <a:pt x="1838762" y="13106"/>
                  </a:cubicBezTo>
                  <a:cubicBezTo>
                    <a:pt x="1838767" y="13154"/>
                    <a:pt x="1838771" y="13202"/>
                    <a:pt x="1838775" y="13250"/>
                  </a:cubicBezTo>
                  <a:close/>
                </a:path>
              </a:pathLst>
            </a:custGeom>
            <a:solidFill>
              <a:srgbClr val="FFFFFF">
                <a:alpha val="5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dirty="0"/>
            </a:p>
          </p:txBody>
        </p:sp>
        <p:sp>
          <p:nvSpPr>
            <p:cNvPr id="106" name="Freeform: Shape 112">
              <a:extLst>
                <a:ext uri="{FF2B5EF4-FFF2-40B4-BE49-F238E27FC236}">
                  <a16:creationId xmlns:a16="http://schemas.microsoft.com/office/drawing/2014/main" id="{7DB070C0-61A3-D6AC-6F11-94F8F50D5D0A}"/>
                </a:ext>
              </a:extLst>
            </p:cNvPr>
            <p:cNvSpPr/>
            <p:nvPr/>
          </p:nvSpPr>
          <p:spPr>
            <a:xfrm>
              <a:off x="5832254" y="4028154"/>
              <a:ext cx="72712" cy="1537342"/>
            </a:xfrm>
            <a:custGeom>
              <a:avLst/>
              <a:gdLst>
                <a:gd name="connsiteX0" fmla="*/ 7791 w 72712"/>
                <a:gd name="connsiteY0" fmla="*/ 7790 h 1537342"/>
                <a:gd name="connsiteX1" fmla="*/ 64922 w 72712"/>
                <a:gd name="connsiteY1" fmla="*/ 7790 h 1537342"/>
                <a:gd name="connsiteX2" fmla="*/ 64922 w 72712"/>
                <a:gd name="connsiteY2" fmla="*/ 1536511 h 1537342"/>
                <a:gd name="connsiteX3" fmla="*/ 7791 w 72712"/>
                <a:gd name="connsiteY3" fmla="*/ 1536511 h 1537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2712" h="1537342">
                  <a:moveTo>
                    <a:pt x="7791" y="7790"/>
                  </a:moveTo>
                  <a:lnTo>
                    <a:pt x="64922" y="7790"/>
                  </a:lnTo>
                  <a:lnTo>
                    <a:pt x="64922" y="1536511"/>
                  </a:lnTo>
                  <a:lnTo>
                    <a:pt x="7791" y="1536511"/>
                  </a:lnTo>
                  <a:close/>
                </a:path>
              </a:pathLst>
            </a:custGeom>
            <a:solidFill>
              <a:srgbClr val="E1823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22" name="Freeform: Shape 113">
              <a:extLst>
                <a:ext uri="{FF2B5EF4-FFF2-40B4-BE49-F238E27FC236}">
                  <a16:creationId xmlns:a16="http://schemas.microsoft.com/office/drawing/2014/main" id="{F9E67151-08DD-D214-7953-3055390A0C8B}"/>
                </a:ext>
              </a:extLst>
            </p:cNvPr>
            <p:cNvSpPr/>
            <p:nvPr/>
          </p:nvSpPr>
          <p:spPr>
            <a:xfrm>
              <a:off x="5813037" y="3960220"/>
              <a:ext cx="103874" cy="103874"/>
            </a:xfrm>
            <a:custGeom>
              <a:avLst/>
              <a:gdLst>
                <a:gd name="connsiteX0" fmla="*/ 103355 w 103874"/>
                <a:gd name="connsiteY0" fmla="*/ 55573 h 103874"/>
                <a:gd name="connsiteX1" fmla="*/ 55573 w 103874"/>
                <a:gd name="connsiteY1" fmla="*/ 103355 h 103874"/>
                <a:gd name="connsiteX2" fmla="*/ 7791 w 103874"/>
                <a:gd name="connsiteY2" fmla="*/ 55573 h 103874"/>
                <a:gd name="connsiteX3" fmla="*/ 55573 w 103874"/>
                <a:gd name="connsiteY3" fmla="*/ 7791 h 103874"/>
                <a:gd name="connsiteX4" fmla="*/ 103355 w 103874"/>
                <a:gd name="connsiteY4" fmla="*/ 55573 h 103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874" h="103874">
                  <a:moveTo>
                    <a:pt x="103355" y="55573"/>
                  </a:moveTo>
                  <a:cubicBezTo>
                    <a:pt x="103355" y="81962"/>
                    <a:pt x="81962" y="103355"/>
                    <a:pt x="55573" y="103355"/>
                  </a:cubicBezTo>
                  <a:cubicBezTo>
                    <a:pt x="29183" y="103355"/>
                    <a:pt x="7791" y="81963"/>
                    <a:pt x="7791" y="55573"/>
                  </a:cubicBezTo>
                  <a:cubicBezTo>
                    <a:pt x="7791" y="29184"/>
                    <a:pt x="29183" y="7791"/>
                    <a:pt x="55573" y="7791"/>
                  </a:cubicBezTo>
                  <a:cubicBezTo>
                    <a:pt x="81962" y="7791"/>
                    <a:pt x="103355" y="29183"/>
                    <a:pt x="103355" y="55573"/>
                  </a:cubicBezTo>
                  <a:close/>
                </a:path>
              </a:pathLst>
            </a:custGeom>
            <a:solidFill>
              <a:srgbClr val="40513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23" name="Freeform: Shape 114">
              <a:extLst>
                <a:ext uri="{FF2B5EF4-FFF2-40B4-BE49-F238E27FC236}">
                  <a16:creationId xmlns:a16="http://schemas.microsoft.com/office/drawing/2014/main" id="{05FDAC04-00BC-D033-B073-051A3C9257FD}"/>
                </a:ext>
              </a:extLst>
            </p:cNvPr>
            <p:cNvSpPr/>
            <p:nvPr/>
          </p:nvSpPr>
          <p:spPr>
            <a:xfrm>
              <a:off x="9471599" y="4028154"/>
              <a:ext cx="72712" cy="1537342"/>
            </a:xfrm>
            <a:custGeom>
              <a:avLst/>
              <a:gdLst>
                <a:gd name="connsiteX0" fmla="*/ 7791 w 72712"/>
                <a:gd name="connsiteY0" fmla="*/ 7790 h 1537342"/>
                <a:gd name="connsiteX1" fmla="*/ 64921 w 72712"/>
                <a:gd name="connsiteY1" fmla="*/ 7790 h 1537342"/>
                <a:gd name="connsiteX2" fmla="*/ 64921 w 72712"/>
                <a:gd name="connsiteY2" fmla="*/ 1536511 h 1537342"/>
                <a:gd name="connsiteX3" fmla="*/ 7791 w 72712"/>
                <a:gd name="connsiteY3" fmla="*/ 1536511 h 1537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2712" h="1537342">
                  <a:moveTo>
                    <a:pt x="7791" y="7790"/>
                  </a:moveTo>
                  <a:lnTo>
                    <a:pt x="64921" y="7790"/>
                  </a:lnTo>
                  <a:lnTo>
                    <a:pt x="64921" y="1536511"/>
                  </a:lnTo>
                  <a:lnTo>
                    <a:pt x="7791" y="1536511"/>
                  </a:lnTo>
                  <a:close/>
                </a:path>
              </a:pathLst>
            </a:custGeom>
            <a:solidFill>
              <a:srgbClr val="E1823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24" name="Freeform: Shape 115">
              <a:extLst>
                <a:ext uri="{FF2B5EF4-FFF2-40B4-BE49-F238E27FC236}">
                  <a16:creationId xmlns:a16="http://schemas.microsoft.com/office/drawing/2014/main" id="{25BFB173-8044-403C-9299-E1EF5B161E30}"/>
                </a:ext>
              </a:extLst>
            </p:cNvPr>
            <p:cNvSpPr/>
            <p:nvPr/>
          </p:nvSpPr>
          <p:spPr>
            <a:xfrm>
              <a:off x="9452382" y="3960220"/>
              <a:ext cx="103874" cy="103874"/>
            </a:xfrm>
            <a:custGeom>
              <a:avLst/>
              <a:gdLst>
                <a:gd name="connsiteX0" fmla="*/ 103355 w 103874"/>
                <a:gd name="connsiteY0" fmla="*/ 55573 h 103874"/>
                <a:gd name="connsiteX1" fmla="*/ 55573 w 103874"/>
                <a:gd name="connsiteY1" fmla="*/ 103355 h 103874"/>
                <a:gd name="connsiteX2" fmla="*/ 7790 w 103874"/>
                <a:gd name="connsiteY2" fmla="*/ 55573 h 103874"/>
                <a:gd name="connsiteX3" fmla="*/ 55573 w 103874"/>
                <a:gd name="connsiteY3" fmla="*/ 7791 h 103874"/>
                <a:gd name="connsiteX4" fmla="*/ 103355 w 103874"/>
                <a:gd name="connsiteY4" fmla="*/ 55573 h 103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874" h="103874">
                  <a:moveTo>
                    <a:pt x="103355" y="55573"/>
                  </a:moveTo>
                  <a:cubicBezTo>
                    <a:pt x="103355" y="81962"/>
                    <a:pt x="81962" y="103355"/>
                    <a:pt x="55573" y="103355"/>
                  </a:cubicBezTo>
                  <a:cubicBezTo>
                    <a:pt x="29183" y="103355"/>
                    <a:pt x="7790" y="81963"/>
                    <a:pt x="7790" y="55573"/>
                  </a:cubicBezTo>
                  <a:cubicBezTo>
                    <a:pt x="7790" y="29184"/>
                    <a:pt x="29183" y="7791"/>
                    <a:pt x="55573" y="7791"/>
                  </a:cubicBezTo>
                  <a:cubicBezTo>
                    <a:pt x="81962" y="7791"/>
                    <a:pt x="103355" y="29183"/>
                    <a:pt x="103355" y="55573"/>
                  </a:cubicBezTo>
                  <a:close/>
                </a:path>
              </a:pathLst>
            </a:custGeom>
            <a:solidFill>
              <a:srgbClr val="40513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25" name="Freeform: Shape 116">
              <a:extLst>
                <a:ext uri="{FF2B5EF4-FFF2-40B4-BE49-F238E27FC236}">
                  <a16:creationId xmlns:a16="http://schemas.microsoft.com/office/drawing/2014/main" id="{D65AF751-D21C-AE92-7DEC-445ADC53FB23}"/>
                </a:ext>
              </a:extLst>
            </p:cNvPr>
            <p:cNvSpPr/>
            <p:nvPr/>
          </p:nvSpPr>
          <p:spPr>
            <a:xfrm>
              <a:off x="7651926" y="4028154"/>
              <a:ext cx="72712" cy="1537342"/>
            </a:xfrm>
            <a:custGeom>
              <a:avLst/>
              <a:gdLst>
                <a:gd name="connsiteX0" fmla="*/ 7791 w 72712"/>
                <a:gd name="connsiteY0" fmla="*/ 7790 h 1537342"/>
                <a:gd name="connsiteX1" fmla="*/ 64922 w 72712"/>
                <a:gd name="connsiteY1" fmla="*/ 7790 h 1537342"/>
                <a:gd name="connsiteX2" fmla="*/ 64922 w 72712"/>
                <a:gd name="connsiteY2" fmla="*/ 1536511 h 1537342"/>
                <a:gd name="connsiteX3" fmla="*/ 7791 w 72712"/>
                <a:gd name="connsiteY3" fmla="*/ 1536511 h 1537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2712" h="1537342">
                  <a:moveTo>
                    <a:pt x="7791" y="7790"/>
                  </a:moveTo>
                  <a:lnTo>
                    <a:pt x="64922" y="7790"/>
                  </a:lnTo>
                  <a:lnTo>
                    <a:pt x="64922" y="1536511"/>
                  </a:lnTo>
                  <a:lnTo>
                    <a:pt x="7791" y="1536511"/>
                  </a:lnTo>
                  <a:close/>
                </a:path>
              </a:pathLst>
            </a:custGeom>
            <a:solidFill>
              <a:srgbClr val="E1823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26" name="Freeform: Shape 117">
              <a:extLst>
                <a:ext uri="{FF2B5EF4-FFF2-40B4-BE49-F238E27FC236}">
                  <a16:creationId xmlns:a16="http://schemas.microsoft.com/office/drawing/2014/main" id="{284D26E8-1D6B-6AC7-4367-AD933EFA42CC}"/>
                </a:ext>
              </a:extLst>
            </p:cNvPr>
            <p:cNvSpPr/>
            <p:nvPr/>
          </p:nvSpPr>
          <p:spPr>
            <a:xfrm>
              <a:off x="7632710" y="3960220"/>
              <a:ext cx="103874" cy="103874"/>
            </a:xfrm>
            <a:custGeom>
              <a:avLst/>
              <a:gdLst>
                <a:gd name="connsiteX0" fmla="*/ 103355 w 103874"/>
                <a:gd name="connsiteY0" fmla="*/ 55573 h 103874"/>
                <a:gd name="connsiteX1" fmla="*/ 55573 w 103874"/>
                <a:gd name="connsiteY1" fmla="*/ 103355 h 103874"/>
                <a:gd name="connsiteX2" fmla="*/ 7791 w 103874"/>
                <a:gd name="connsiteY2" fmla="*/ 55573 h 103874"/>
                <a:gd name="connsiteX3" fmla="*/ 55573 w 103874"/>
                <a:gd name="connsiteY3" fmla="*/ 7791 h 103874"/>
                <a:gd name="connsiteX4" fmla="*/ 103355 w 103874"/>
                <a:gd name="connsiteY4" fmla="*/ 55573 h 103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874" h="103874">
                  <a:moveTo>
                    <a:pt x="103355" y="55573"/>
                  </a:moveTo>
                  <a:cubicBezTo>
                    <a:pt x="103355" y="81962"/>
                    <a:pt x="81962" y="103355"/>
                    <a:pt x="55573" y="103355"/>
                  </a:cubicBezTo>
                  <a:cubicBezTo>
                    <a:pt x="29183" y="103355"/>
                    <a:pt x="7791" y="81963"/>
                    <a:pt x="7791" y="55573"/>
                  </a:cubicBezTo>
                  <a:cubicBezTo>
                    <a:pt x="7791" y="29184"/>
                    <a:pt x="29183" y="7791"/>
                    <a:pt x="55573" y="7791"/>
                  </a:cubicBezTo>
                  <a:cubicBezTo>
                    <a:pt x="81962" y="7791"/>
                    <a:pt x="103355" y="29183"/>
                    <a:pt x="103355" y="55573"/>
                  </a:cubicBezTo>
                  <a:close/>
                </a:path>
              </a:pathLst>
            </a:custGeom>
            <a:solidFill>
              <a:srgbClr val="40513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p:sp>
        <p:nvSpPr>
          <p:cNvPr id="229" name="Rounded Rectangle 2">
            <a:extLst>
              <a:ext uri="{FF2B5EF4-FFF2-40B4-BE49-F238E27FC236}">
                <a16:creationId xmlns:a16="http://schemas.microsoft.com/office/drawing/2014/main" id="{5DDEACD1-67C9-BB9E-1DDB-0459874C7172}"/>
              </a:ext>
            </a:extLst>
          </p:cNvPr>
          <p:cNvSpPr/>
          <p:nvPr/>
        </p:nvSpPr>
        <p:spPr>
          <a:xfrm>
            <a:off x="60641" y="356553"/>
            <a:ext cx="1634712" cy="1266623"/>
          </a:xfrm>
          <a:prstGeom prst="roundRect">
            <a:avLst/>
          </a:prstGeom>
          <a:noFill/>
          <a:ln>
            <a:solidFill>
              <a:srgbClr val="D9FAB0"/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7615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mph" presetSubtype="128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" dur="5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3330">
                                          <p:val>
                                            <p:fltVal val="13.9494"/>
                                          </p:val>
                                        </p:tav>
                                        <p:tav tm="6660">
                                          <p:val>
                                            <p:fltVal val="24.2079"/>
                                          </p:val>
                                        </p:tav>
                                        <p:tav tm="9990">
                                          <p:val>
                                            <p:fltVal val="31.3427"/>
                                          </p:val>
                                        </p:tav>
                                        <p:tav tm="13320">
                                          <p:val>
                                            <p:fltVal val="35.9208"/>
                                          </p:val>
                                        </p:tav>
                                        <p:tav tm="16650">
                                          <p:val>
                                            <p:fltVal val="38.5096"/>
                                          </p:val>
                                        </p:tav>
                                        <p:tav tm="19970">
                                          <p:val>
                                            <p:fltVal val="39.6742"/>
                                          </p:val>
                                        </p:tav>
                                        <p:tav tm="23290">
                                          <p:val>
                                            <p:fltVal val="39.9872"/>
                                          </p:val>
                                        </p:tav>
                                        <p:tav tm="26620">
                                          <p:val>
                                            <p:fltVal val="39.9891"/>
                                          </p:val>
                                        </p:tav>
                                        <p:tav tm="29950">
                                          <p:val>
                                            <p:fltVal val="39.6895"/>
                                          </p:val>
                                        </p:tav>
                                        <p:tav tm="33280">
                                          <p:val>
                                            <p:fltVal val="38.5467"/>
                                          </p:val>
                                        </p:tav>
                                        <p:tav tm="36610">
                                          <p:val>
                                            <p:fltVal val="35.9937"/>
                                          </p:val>
                                        </p:tav>
                                        <p:tav tm="39940">
                                          <p:val>
                                            <p:fltVal val="31.4632"/>
                                          </p:val>
                                        </p:tav>
                                        <p:tav tm="43270">
                                          <p:val>
                                            <p:fltVal val="24.3881"/>
                                          </p:val>
                                        </p:tav>
                                        <p:tav tm="46600">
                                          <p:val>
                                            <p:fltVal val="14.2011"/>
                                          </p:val>
                                        </p:tav>
                                        <p:tav tm="49930">
                                          <p:val>
                                            <p:fltVal val="0.335"/>
                                          </p:val>
                                        </p:tav>
                                        <p:tav tm="53250">
                                          <p:val>
                                            <p:fltVal val="-13.6598"/>
                                          </p:val>
                                        </p:tav>
                                        <p:tav tm="56580">
                                          <p:val>
                                            <p:fltVal val="-24.0004"/>
                                          </p:val>
                                        </p:tav>
                                        <p:tav tm="59900">
                                          <p:val>
                                            <p:fltVal val="-31.186"/>
                                          </p:val>
                                        </p:tav>
                                        <p:tav tm="63220">
                                          <p:val>
                                            <p:fltVal val="-35.8151"/>
                                          </p:val>
                                        </p:tav>
                                        <p:tav tm="66540">
                                          <p:val>
                                            <p:fltVal val="-38.4499"/>
                                          </p:val>
                                        </p:tav>
                                        <p:tav tm="69870">
                                          <p:val>
                                            <p:fltVal val="-39.6543"/>
                                          </p:val>
                                        </p:tav>
                                        <p:tav tm="73190">
                                          <p:val>
                                            <p:fltVal val="-39.9848"/>
                                          </p:val>
                                        </p:tav>
                                        <p:tav tm="76510">
                                          <p:val>
                                            <p:fltVal val="-39.9911"/>
                                          </p:val>
                                        </p:tav>
                                        <p:tav tm="79830">
                                          <p:val>
                                            <p:fltVal val="-39.7115"/>
                                          </p:val>
                                        </p:tav>
                                        <p:tav tm="83160">
                                          <p:val>
                                            <p:fltVal val="-38.609"/>
                                          </p:val>
                                        </p:tav>
                                        <p:tav tm="86480">
                                          <p:val>
                                            <p:fltVal val="-36.1268"/>
                                          </p:val>
                                        </p:tav>
                                        <p:tav tm="89800">
                                          <p:val>
                                            <p:fltVal val="-31.701"/>
                                          </p:val>
                                        </p:tav>
                                        <p:tav tm="93120">
                                          <p:val>
                                            <p:fltVal val="-24.7694"/>
                                          </p:val>
                                        </p:tav>
                                        <p:tav tm="96450">
                                          <p:val>
                                            <p:fltVal val="-14.7348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" presetID="38" presetClass="emph" presetSubtype="256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8" dur="5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3330">
                                          <p:val>
                                            <p:fltVal val="-13.9494"/>
                                          </p:val>
                                        </p:tav>
                                        <p:tav tm="6660">
                                          <p:val>
                                            <p:fltVal val="-24.2079"/>
                                          </p:val>
                                        </p:tav>
                                        <p:tav tm="9990">
                                          <p:val>
                                            <p:fltVal val="-31.3427"/>
                                          </p:val>
                                        </p:tav>
                                        <p:tav tm="13320">
                                          <p:val>
                                            <p:fltVal val="-35.9208"/>
                                          </p:val>
                                        </p:tav>
                                        <p:tav tm="16650">
                                          <p:val>
                                            <p:fltVal val="-38.5096"/>
                                          </p:val>
                                        </p:tav>
                                        <p:tav tm="19970">
                                          <p:val>
                                            <p:fltVal val="-39.6742"/>
                                          </p:val>
                                        </p:tav>
                                        <p:tav tm="23290">
                                          <p:val>
                                            <p:fltVal val="-39.9872"/>
                                          </p:val>
                                        </p:tav>
                                        <p:tav tm="26620">
                                          <p:val>
                                            <p:fltVal val="-39.9891"/>
                                          </p:val>
                                        </p:tav>
                                        <p:tav tm="29950">
                                          <p:val>
                                            <p:fltVal val="-39.6895"/>
                                          </p:val>
                                        </p:tav>
                                        <p:tav tm="33280">
                                          <p:val>
                                            <p:fltVal val="-38.5467"/>
                                          </p:val>
                                        </p:tav>
                                        <p:tav tm="36610">
                                          <p:val>
                                            <p:fltVal val="-35.9937"/>
                                          </p:val>
                                        </p:tav>
                                        <p:tav tm="39940">
                                          <p:val>
                                            <p:fltVal val="-31.4632"/>
                                          </p:val>
                                        </p:tav>
                                        <p:tav tm="43270">
                                          <p:val>
                                            <p:fltVal val="-24.3881"/>
                                          </p:val>
                                        </p:tav>
                                        <p:tav tm="46600">
                                          <p:val>
                                            <p:fltVal val="-14.2011"/>
                                          </p:val>
                                        </p:tav>
                                        <p:tav tm="49930">
                                          <p:val>
                                            <p:fltVal val="-0.335"/>
                                          </p:val>
                                        </p:tav>
                                        <p:tav tm="53250">
                                          <p:val>
                                            <p:fltVal val="13.6598"/>
                                          </p:val>
                                        </p:tav>
                                        <p:tav tm="56580">
                                          <p:val>
                                            <p:fltVal val="24.0004"/>
                                          </p:val>
                                        </p:tav>
                                        <p:tav tm="59900">
                                          <p:val>
                                            <p:fltVal val="31.186"/>
                                          </p:val>
                                        </p:tav>
                                        <p:tav tm="63220">
                                          <p:val>
                                            <p:fltVal val="35.8151"/>
                                          </p:val>
                                        </p:tav>
                                        <p:tav tm="66540">
                                          <p:val>
                                            <p:fltVal val="38.4499"/>
                                          </p:val>
                                        </p:tav>
                                        <p:tav tm="69870">
                                          <p:val>
                                            <p:fltVal val="39.6543"/>
                                          </p:val>
                                        </p:tav>
                                        <p:tav tm="73190">
                                          <p:val>
                                            <p:fltVal val="39.9848"/>
                                          </p:val>
                                        </p:tav>
                                        <p:tav tm="76510">
                                          <p:val>
                                            <p:fltVal val="39.9911"/>
                                          </p:val>
                                        </p:tav>
                                        <p:tav tm="79830">
                                          <p:val>
                                            <p:fltVal val="39.7115"/>
                                          </p:val>
                                        </p:tav>
                                        <p:tav tm="83160">
                                          <p:val>
                                            <p:fltVal val="38.609"/>
                                          </p:val>
                                        </p:tav>
                                        <p:tav tm="86480">
                                          <p:val>
                                            <p:fltVal val="36.1268"/>
                                          </p:val>
                                        </p:tav>
                                        <p:tav tm="89800">
                                          <p:val>
                                            <p:fltVal val="31.701"/>
                                          </p:val>
                                        </p:tav>
                                        <p:tav tm="93120">
                                          <p:val>
                                            <p:fltVal val="24.7694"/>
                                          </p:val>
                                        </p:tav>
                                        <p:tav tm="96450">
                                          <p:val>
                                            <p:fltVal val="14.7348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38" presetClass="emph" presetSubtype="128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10" dur="5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3330">
                                          <p:val>
                                            <p:fltVal val="13.9494"/>
                                          </p:val>
                                        </p:tav>
                                        <p:tav tm="6660">
                                          <p:val>
                                            <p:fltVal val="24.2079"/>
                                          </p:val>
                                        </p:tav>
                                        <p:tav tm="9990">
                                          <p:val>
                                            <p:fltVal val="31.3427"/>
                                          </p:val>
                                        </p:tav>
                                        <p:tav tm="13320">
                                          <p:val>
                                            <p:fltVal val="35.9208"/>
                                          </p:val>
                                        </p:tav>
                                        <p:tav tm="16650">
                                          <p:val>
                                            <p:fltVal val="38.5096"/>
                                          </p:val>
                                        </p:tav>
                                        <p:tav tm="19970">
                                          <p:val>
                                            <p:fltVal val="39.6742"/>
                                          </p:val>
                                        </p:tav>
                                        <p:tav tm="23290">
                                          <p:val>
                                            <p:fltVal val="39.9872"/>
                                          </p:val>
                                        </p:tav>
                                        <p:tav tm="26620">
                                          <p:val>
                                            <p:fltVal val="39.9891"/>
                                          </p:val>
                                        </p:tav>
                                        <p:tav tm="29950">
                                          <p:val>
                                            <p:fltVal val="39.6895"/>
                                          </p:val>
                                        </p:tav>
                                        <p:tav tm="33280">
                                          <p:val>
                                            <p:fltVal val="38.5467"/>
                                          </p:val>
                                        </p:tav>
                                        <p:tav tm="36610">
                                          <p:val>
                                            <p:fltVal val="35.9937"/>
                                          </p:val>
                                        </p:tav>
                                        <p:tav tm="39940">
                                          <p:val>
                                            <p:fltVal val="31.4632"/>
                                          </p:val>
                                        </p:tav>
                                        <p:tav tm="43270">
                                          <p:val>
                                            <p:fltVal val="24.3881"/>
                                          </p:val>
                                        </p:tav>
                                        <p:tav tm="46600">
                                          <p:val>
                                            <p:fltVal val="14.2011"/>
                                          </p:val>
                                        </p:tav>
                                        <p:tav tm="49930">
                                          <p:val>
                                            <p:fltVal val="0.335"/>
                                          </p:val>
                                        </p:tav>
                                        <p:tav tm="53250">
                                          <p:val>
                                            <p:fltVal val="-13.6598"/>
                                          </p:val>
                                        </p:tav>
                                        <p:tav tm="56580">
                                          <p:val>
                                            <p:fltVal val="-24.0004"/>
                                          </p:val>
                                        </p:tav>
                                        <p:tav tm="59900">
                                          <p:val>
                                            <p:fltVal val="-31.186"/>
                                          </p:val>
                                        </p:tav>
                                        <p:tav tm="63220">
                                          <p:val>
                                            <p:fltVal val="-35.8151"/>
                                          </p:val>
                                        </p:tav>
                                        <p:tav tm="66540">
                                          <p:val>
                                            <p:fltVal val="-38.4499"/>
                                          </p:val>
                                        </p:tav>
                                        <p:tav tm="69870">
                                          <p:val>
                                            <p:fltVal val="-39.6543"/>
                                          </p:val>
                                        </p:tav>
                                        <p:tav tm="73190">
                                          <p:val>
                                            <p:fltVal val="-39.9848"/>
                                          </p:val>
                                        </p:tav>
                                        <p:tav tm="76510">
                                          <p:val>
                                            <p:fltVal val="-39.9911"/>
                                          </p:val>
                                        </p:tav>
                                        <p:tav tm="79830">
                                          <p:val>
                                            <p:fltVal val="-39.7115"/>
                                          </p:val>
                                        </p:tav>
                                        <p:tav tm="83160">
                                          <p:val>
                                            <p:fltVal val="-38.609"/>
                                          </p:val>
                                        </p:tav>
                                        <p:tav tm="86480">
                                          <p:val>
                                            <p:fltVal val="-36.1268"/>
                                          </p:val>
                                        </p:tav>
                                        <p:tav tm="89800">
                                          <p:val>
                                            <p:fltVal val="-31.701"/>
                                          </p:val>
                                        </p:tav>
                                        <p:tav tm="93120">
                                          <p:val>
                                            <p:fltVal val="-24.7694"/>
                                          </p:val>
                                        </p:tav>
                                        <p:tav tm="96450">
                                          <p:val>
                                            <p:fltVal val="-14.7348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8" presetClass="emph" presetSubtype="256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12" dur="5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3330">
                                          <p:val>
                                            <p:fltVal val="-13.9494"/>
                                          </p:val>
                                        </p:tav>
                                        <p:tav tm="6660">
                                          <p:val>
                                            <p:fltVal val="-24.2079"/>
                                          </p:val>
                                        </p:tav>
                                        <p:tav tm="9990">
                                          <p:val>
                                            <p:fltVal val="-31.3427"/>
                                          </p:val>
                                        </p:tav>
                                        <p:tav tm="13320">
                                          <p:val>
                                            <p:fltVal val="-35.9208"/>
                                          </p:val>
                                        </p:tav>
                                        <p:tav tm="16650">
                                          <p:val>
                                            <p:fltVal val="-38.5096"/>
                                          </p:val>
                                        </p:tav>
                                        <p:tav tm="19970">
                                          <p:val>
                                            <p:fltVal val="-39.6742"/>
                                          </p:val>
                                        </p:tav>
                                        <p:tav tm="23290">
                                          <p:val>
                                            <p:fltVal val="-39.9872"/>
                                          </p:val>
                                        </p:tav>
                                        <p:tav tm="26620">
                                          <p:val>
                                            <p:fltVal val="-39.9891"/>
                                          </p:val>
                                        </p:tav>
                                        <p:tav tm="29950">
                                          <p:val>
                                            <p:fltVal val="-39.6895"/>
                                          </p:val>
                                        </p:tav>
                                        <p:tav tm="33280">
                                          <p:val>
                                            <p:fltVal val="-38.5467"/>
                                          </p:val>
                                        </p:tav>
                                        <p:tav tm="36610">
                                          <p:val>
                                            <p:fltVal val="-35.9937"/>
                                          </p:val>
                                        </p:tav>
                                        <p:tav tm="39940">
                                          <p:val>
                                            <p:fltVal val="-31.4632"/>
                                          </p:val>
                                        </p:tav>
                                        <p:tav tm="43270">
                                          <p:val>
                                            <p:fltVal val="-24.3881"/>
                                          </p:val>
                                        </p:tav>
                                        <p:tav tm="46600">
                                          <p:val>
                                            <p:fltVal val="-14.2011"/>
                                          </p:val>
                                        </p:tav>
                                        <p:tav tm="49930">
                                          <p:val>
                                            <p:fltVal val="-0.335"/>
                                          </p:val>
                                        </p:tav>
                                        <p:tav tm="53250">
                                          <p:val>
                                            <p:fltVal val="13.6598"/>
                                          </p:val>
                                        </p:tav>
                                        <p:tav tm="56580">
                                          <p:val>
                                            <p:fltVal val="24.0004"/>
                                          </p:val>
                                        </p:tav>
                                        <p:tav tm="59900">
                                          <p:val>
                                            <p:fltVal val="31.186"/>
                                          </p:val>
                                        </p:tav>
                                        <p:tav tm="63220">
                                          <p:val>
                                            <p:fltVal val="35.8151"/>
                                          </p:val>
                                        </p:tav>
                                        <p:tav tm="66540">
                                          <p:val>
                                            <p:fltVal val="38.4499"/>
                                          </p:val>
                                        </p:tav>
                                        <p:tav tm="69870">
                                          <p:val>
                                            <p:fltVal val="39.6543"/>
                                          </p:val>
                                        </p:tav>
                                        <p:tav tm="73190">
                                          <p:val>
                                            <p:fltVal val="39.9848"/>
                                          </p:val>
                                        </p:tav>
                                        <p:tav tm="76510">
                                          <p:val>
                                            <p:fltVal val="39.9911"/>
                                          </p:val>
                                        </p:tav>
                                        <p:tav tm="79830">
                                          <p:val>
                                            <p:fltVal val="39.7115"/>
                                          </p:val>
                                        </p:tav>
                                        <p:tav tm="83160">
                                          <p:val>
                                            <p:fltVal val="38.609"/>
                                          </p:val>
                                        </p:tav>
                                        <p:tav tm="86480">
                                          <p:val>
                                            <p:fltVal val="36.1268"/>
                                          </p:val>
                                        </p:tav>
                                        <p:tav tm="89800">
                                          <p:val>
                                            <p:fltVal val="31.701"/>
                                          </p:val>
                                        </p:tav>
                                        <p:tav tm="93120">
                                          <p:val>
                                            <p:fltVal val="24.7694"/>
                                          </p:val>
                                        </p:tav>
                                        <p:tav tm="96450">
                                          <p:val>
                                            <p:fltVal val="14.7348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Rectangle: Rounded Corners 317">
            <a:extLst>
              <a:ext uri="{FF2B5EF4-FFF2-40B4-BE49-F238E27FC236}">
                <a16:creationId xmlns:a16="http://schemas.microsoft.com/office/drawing/2014/main" id="{A660FE33-7835-90D3-3486-C7EC9F6D3207}"/>
              </a:ext>
            </a:extLst>
          </p:cNvPr>
          <p:cNvSpPr/>
          <p:nvPr/>
        </p:nvSpPr>
        <p:spPr>
          <a:xfrm>
            <a:off x="252185" y="2154434"/>
            <a:ext cx="6875269" cy="3789380"/>
          </a:xfrm>
          <a:prstGeom prst="roundRect">
            <a:avLst>
              <a:gd name="adj" fmla="val 5175"/>
            </a:avLst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b="1" dirty="0">
              <a:solidFill>
                <a:srgbClr val="40513B"/>
              </a:solidFill>
            </a:endParaRPr>
          </a:p>
        </p:txBody>
      </p:sp>
      <p:grpSp>
        <p:nvGrpSpPr>
          <p:cNvPr id="385" name="Group 384">
            <a:extLst>
              <a:ext uri="{FF2B5EF4-FFF2-40B4-BE49-F238E27FC236}">
                <a16:creationId xmlns:a16="http://schemas.microsoft.com/office/drawing/2014/main" id="{D0D594E0-9167-D58A-31E3-1AA3EAC5C745}"/>
              </a:ext>
            </a:extLst>
          </p:cNvPr>
          <p:cNvGrpSpPr/>
          <p:nvPr/>
        </p:nvGrpSpPr>
        <p:grpSpPr>
          <a:xfrm>
            <a:off x="7406827" y="1790446"/>
            <a:ext cx="1010263" cy="3698313"/>
            <a:chOff x="7406827" y="1790446"/>
            <a:chExt cx="1010263" cy="3698313"/>
          </a:xfrm>
        </p:grpSpPr>
        <p:sp>
          <p:nvSpPr>
            <p:cNvPr id="321" name="TextBox 320">
              <a:extLst>
                <a:ext uri="{FF2B5EF4-FFF2-40B4-BE49-F238E27FC236}">
                  <a16:creationId xmlns:a16="http://schemas.microsoft.com/office/drawing/2014/main" id="{2528A690-9FAC-C030-C283-378570D9497A}"/>
                </a:ext>
              </a:extLst>
            </p:cNvPr>
            <p:cNvSpPr txBox="1"/>
            <p:nvPr/>
          </p:nvSpPr>
          <p:spPr>
            <a:xfrm>
              <a:off x="7451644" y="1790446"/>
              <a:ext cx="9568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Budi</a:t>
              </a:r>
              <a:endParaRPr lang="en-US" dirty="0"/>
            </a:p>
          </p:txBody>
        </p:sp>
        <p:cxnSp>
          <p:nvCxnSpPr>
            <p:cNvPr id="323" name="Straight Arrow Connector 322">
              <a:extLst>
                <a:ext uri="{FF2B5EF4-FFF2-40B4-BE49-F238E27FC236}">
                  <a16:creationId xmlns:a16="http://schemas.microsoft.com/office/drawing/2014/main" id="{B4F90760-03D9-5829-140B-8D3C1FBD854F}"/>
                </a:ext>
              </a:extLst>
            </p:cNvPr>
            <p:cNvCxnSpPr>
              <a:cxnSpLocks/>
            </p:cNvCxnSpPr>
            <p:nvPr/>
          </p:nvCxnSpPr>
          <p:spPr>
            <a:xfrm>
              <a:off x="7960388" y="2128646"/>
              <a:ext cx="0" cy="162189"/>
            </a:xfrm>
            <a:prstGeom prst="straightConnector1">
              <a:avLst/>
            </a:prstGeom>
            <a:ln>
              <a:solidFill>
                <a:schemeClr val="accent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30" name="Group 329">
              <a:extLst>
                <a:ext uri="{FF2B5EF4-FFF2-40B4-BE49-F238E27FC236}">
                  <a16:creationId xmlns:a16="http://schemas.microsoft.com/office/drawing/2014/main" id="{925677F4-88B1-9B01-6EA0-D6F7A7180569}"/>
                </a:ext>
              </a:extLst>
            </p:cNvPr>
            <p:cNvGrpSpPr/>
            <p:nvPr/>
          </p:nvGrpSpPr>
          <p:grpSpPr>
            <a:xfrm>
              <a:off x="7406827" y="2387789"/>
              <a:ext cx="1010263" cy="3100970"/>
              <a:chOff x="2355209" y="2698996"/>
              <a:chExt cx="1010263" cy="3100970"/>
            </a:xfrm>
          </p:grpSpPr>
          <p:grpSp>
            <p:nvGrpSpPr>
              <p:cNvPr id="331" name="Group 330">
                <a:extLst>
                  <a:ext uri="{FF2B5EF4-FFF2-40B4-BE49-F238E27FC236}">
                    <a16:creationId xmlns:a16="http://schemas.microsoft.com/office/drawing/2014/main" id="{D7C49CA2-5762-5EA0-4DAC-0EBC60096FDE}"/>
                  </a:ext>
                </a:extLst>
              </p:cNvPr>
              <p:cNvGrpSpPr/>
              <p:nvPr/>
            </p:nvGrpSpPr>
            <p:grpSpPr>
              <a:xfrm>
                <a:off x="2355209" y="2698996"/>
                <a:ext cx="1010263" cy="3100970"/>
                <a:chOff x="2355209" y="2698996"/>
                <a:chExt cx="1010263" cy="3100970"/>
              </a:xfrm>
            </p:grpSpPr>
            <p:grpSp>
              <p:nvGrpSpPr>
                <p:cNvPr id="337" name="Group 336">
                  <a:extLst>
                    <a:ext uri="{FF2B5EF4-FFF2-40B4-BE49-F238E27FC236}">
                      <a16:creationId xmlns:a16="http://schemas.microsoft.com/office/drawing/2014/main" id="{C2184AE0-5915-BCEB-ED9D-2F8910E6121E}"/>
                    </a:ext>
                  </a:extLst>
                </p:cNvPr>
                <p:cNvGrpSpPr/>
                <p:nvPr/>
              </p:nvGrpSpPr>
              <p:grpSpPr>
                <a:xfrm>
                  <a:off x="2520246" y="2698996"/>
                  <a:ext cx="845226" cy="3001699"/>
                  <a:chOff x="2509017" y="2699473"/>
                  <a:chExt cx="845226" cy="3001699"/>
                </a:xfrm>
              </p:grpSpPr>
              <p:grpSp>
                <p:nvGrpSpPr>
                  <p:cNvPr id="345" name="Group 344">
                    <a:extLst>
                      <a:ext uri="{FF2B5EF4-FFF2-40B4-BE49-F238E27FC236}">
                        <a16:creationId xmlns:a16="http://schemas.microsoft.com/office/drawing/2014/main" id="{DD92DD76-13E4-C12F-5204-BF2EB3DF55B9}"/>
                      </a:ext>
                    </a:extLst>
                  </p:cNvPr>
                  <p:cNvGrpSpPr/>
                  <p:nvPr/>
                </p:nvGrpSpPr>
                <p:grpSpPr>
                  <a:xfrm>
                    <a:off x="2742738" y="2699473"/>
                    <a:ext cx="384336" cy="423294"/>
                    <a:chOff x="6949855" y="2334296"/>
                    <a:chExt cx="384336" cy="423294"/>
                  </a:xfrm>
                </p:grpSpPr>
                <p:sp>
                  <p:nvSpPr>
                    <p:cNvPr id="366" name="Freeform: Shape 53">
                      <a:extLst>
                        <a:ext uri="{FF2B5EF4-FFF2-40B4-BE49-F238E27FC236}">
                          <a16:creationId xmlns:a16="http://schemas.microsoft.com/office/drawing/2014/main" id="{1D320FFE-00FA-7116-B51F-8425209E370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31366" y="2435579"/>
                      <a:ext cx="228524" cy="322011"/>
                    </a:xfrm>
                    <a:custGeom>
                      <a:avLst/>
                      <a:gdLst>
                        <a:gd name="connsiteX0" fmla="*/ 224715 w 228523"/>
                        <a:gd name="connsiteY0" fmla="*/ 107910 h 322010"/>
                        <a:gd name="connsiteX1" fmla="*/ 203317 w 228523"/>
                        <a:gd name="connsiteY1" fmla="*/ 275044 h 322010"/>
                        <a:gd name="connsiteX2" fmla="*/ 24757 w 228523"/>
                        <a:gd name="connsiteY2" fmla="*/ 244713 h 322010"/>
                        <a:gd name="connsiteX3" fmla="*/ 66306 w 228523"/>
                        <a:gd name="connsiteY3" fmla="*/ 21798 h 322010"/>
                        <a:gd name="connsiteX4" fmla="*/ 210887 w 228523"/>
                        <a:gd name="connsiteY4" fmla="*/ 61142 h 322010"/>
                        <a:gd name="connsiteX5" fmla="*/ 224715 w 228523"/>
                        <a:gd name="connsiteY5" fmla="*/ 107910 h 3220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28523" h="322010">
                          <a:moveTo>
                            <a:pt x="224715" y="107910"/>
                          </a:moveTo>
                          <a:cubicBezTo>
                            <a:pt x="230013" y="185400"/>
                            <a:pt x="236972" y="230586"/>
                            <a:pt x="203317" y="275044"/>
                          </a:cubicBezTo>
                          <a:cubicBezTo>
                            <a:pt x="152522" y="342043"/>
                            <a:pt x="53011" y="319087"/>
                            <a:pt x="24757" y="244713"/>
                          </a:cubicBezTo>
                          <a:cubicBezTo>
                            <a:pt x="-796" y="177714"/>
                            <a:pt x="-5055" y="62205"/>
                            <a:pt x="66306" y="21798"/>
                          </a:cubicBezTo>
                          <a:cubicBezTo>
                            <a:pt x="117096" y="-7262"/>
                            <a:pt x="181827" y="10353"/>
                            <a:pt x="210887" y="61142"/>
                          </a:cubicBezTo>
                          <a:cubicBezTo>
                            <a:pt x="219071" y="75444"/>
                            <a:pt x="223805" y="91457"/>
                            <a:pt x="224715" y="107910"/>
                          </a:cubicBezTo>
                          <a:close/>
                        </a:path>
                      </a:pathLst>
                    </a:custGeom>
                    <a:solidFill>
                      <a:srgbClr val="FFC3BD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ID" dirty="0">
                        <a:ln w="0"/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367" name="Freeform: Shape 54">
                      <a:extLst>
                        <a:ext uri="{FF2B5EF4-FFF2-40B4-BE49-F238E27FC236}">
                          <a16:creationId xmlns:a16="http://schemas.microsoft.com/office/drawing/2014/main" id="{2FFCAF68-852B-A200-B31C-F9AB373BE5E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49855" y="2334296"/>
                      <a:ext cx="384336" cy="290848"/>
                    </a:xfrm>
                    <a:custGeom>
                      <a:avLst/>
                      <a:gdLst>
                        <a:gd name="connsiteX0" fmla="*/ 236111 w 384335"/>
                        <a:gd name="connsiteY0" fmla="*/ 156217 h 290848"/>
                        <a:gd name="connsiteX1" fmla="*/ 263326 w 384335"/>
                        <a:gd name="connsiteY1" fmla="*/ 246796 h 290848"/>
                        <a:gd name="connsiteX2" fmla="*/ 253666 w 384335"/>
                        <a:gd name="connsiteY2" fmla="*/ 274219 h 290848"/>
                        <a:gd name="connsiteX3" fmla="*/ 303941 w 384335"/>
                        <a:gd name="connsiteY3" fmla="*/ 285853 h 290848"/>
                        <a:gd name="connsiteX4" fmla="*/ 333961 w 384335"/>
                        <a:gd name="connsiteY4" fmla="*/ 102826 h 290848"/>
                        <a:gd name="connsiteX5" fmla="*/ 18286 w 384335"/>
                        <a:gd name="connsiteY5" fmla="*/ 61276 h 290848"/>
                        <a:gd name="connsiteX6" fmla="*/ 101905 w 384335"/>
                        <a:gd name="connsiteY6" fmla="*/ 178550 h 290848"/>
                        <a:gd name="connsiteX7" fmla="*/ 236111 w 384335"/>
                        <a:gd name="connsiteY7" fmla="*/ 156217 h 2908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384335" h="290848">
                          <a:moveTo>
                            <a:pt x="236111" y="156217"/>
                          </a:moveTo>
                          <a:cubicBezTo>
                            <a:pt x="239331" y="190288"/>
                            <a:pt x="266754" y="224774"/>
                            <a:pt x="263326" y="246796"/>
                          </a:cubicBezTo>
                          <a:cubicBezTo>
                            <a:pt x="261949" y="256485"/>
                            <a:pt x="258666" y="265806"/>
                            <a:pt x="253666" y="274219"/>
                          </a:cubicBezTo>
                          <a:lnTo>
                            <a:pt x="303941" y="285853"/>
                          </a:lnTo>
                          <a:cubicBezTo>
                            <a:pt x="303941" y="285853"/>
                            <a:pt x="447599" y="132326"/>
                            <a:pt x="333961" y="102826"/>
                          </a:cubicBezTo>
                          <a:cubicBezTo>
                            <a:pt x="281400" y="1340"/>
                            <a:pt x="63368" y="-28679"/>
                            <a:pt x="18286" y="61276"/>
                          </a:cubicBezTo>
                          <a:cubicBezTo>
                            <a:pt x="-29600" y="156113"/>
                            <a:pt x="101905" y="178550"/>
                            <a:pt x="101905" y="178550"/>
                          </a:cubicBezTo>
                          <a:cubicBezTo>
                            <a:pt x="101905" y="178550"/>
                            <a:pt x="153323" y="141779"/>
                            <a:pt x="236111" y="156217"/>
                          </a:cubicBezTo>
                          <a:close/>
                        </a:path>
                      </a:pathLst>
                    </a:custGeom>
                    <a:solidFill>
                      <a:srgbClr val="263238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ID">
                        <a:ln w="0"/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368" name="Freeform: Shape 55">
                      <a:extLst>
                        <a:ext uri="{FF2B5EF4-FFF2-40B4-BE49-F238E27FC236}">
                          <a16:creationId xmlns:a16="http://schemas.microsoft.com/office/drawing/2014/main" id="{7DFA0D89-E1C3-4CF5-378B-0889E4DD227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8720" y="2567544"/>
                      <a:ext cx="93487" cy="103874"/>
                    </a:xfrm>
                    <a:custGeom>
                      <a:avLst/>
                      <a:gdLst>
                        <a:gd name="connsiteX0" fmla="*/ 83585 w 93487"/>
                        <a:gd name="connsiteY0" fmla="*/ 56759 h 103874"/>
                        <a:gd name="connsiteX1" fmla="*/ 42035 w 93487"/>
                        <a:gd name="connsiteY1" fmla="*/ 94985 h 103874"/>
                        <a:gd name="connsiteX2" fmla="*/ 8899 w 93487"/>
                        <a:gd name="connsiteY2" fmla="*/ 58421 h 103874"/>
                        <a:gd name="connsiteX3" fmla="*/ 57097 w 93487"/>
                        <a:gd name="connsiteY3" fmla="*/ 7834 h 103874"/>
                        <a:gd name="connsiteX4" fmla="*/ 87465 w 93487"/>
                        <a:gd name="connsiteY4" fmla="*/ 43716 h 103874"/>
                        <a:gd name="connsiteX5" fmla="*/ 83585 w 93487"/>
                        <a:gd name="connsiteY5" fmla="*/ 56759 h 1038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93487" h="103874">
                          <a:moveTo>
                            <a:pt x="83585" y="56759"/>
                          </a:moveTo>
                          <a:cubicBezTo>
                            <a:pt x="75344" y="74501"/>
                            <a:pt x="60401" y="88249"/>
                            <a:pt x="42035" y="94985"/>
                          </a:cubicBezTo>
                          <a:cubicBezTo>
                            <a:pt x="17728" y="103814"/>
                            <a:pt x="3601" y="82416"/>
                            <a:pt x="8899" y="58421"/>
                          </a:cubicBezTo>
                          <a:cubicBezTo>
                            <a:pt x="13573" y="36815"/>
                            <a:pt x="31855" y="6484"/>
                            <a:pt x="57097" y="7834"/>
                          </a:cubicBezTo>
                          <a:cubicBezTo>
                            <a:pt x="75391" y="9357"/>
                            <a:pt x="88988" y="25422"/>
                            <a:pt x="87465" y="43716"/>
                          </a:cubicBezTo>
                          <a:cubicBezTo>
                            <a:pt x="87085" y="48285"/>
                            <a:pt x="85764" y="52726"/>
                            <a:pt x="83585" y="56759"/>
                          </a:cubicBezTo>
                          <a:close/>
                        </a:path>
                      </a:pathLst>
                    </a:custGeom>
                    <a:solidFill>
                      <a:srgbClr val="FFC3BD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ID">
                        <a:ln w="0"/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369" name="Freeform: Shape 56">
                      <a:extLst>
                        <a:ext uri="{FF2B5EF4-FFF2-40B4-BE49-F238E27FC236}">
                          <a16:creationId xmlns:a16="http://schemas.microsoft.com/office/drawing/2014/main" id="{FE6E8B82-16AD-5811-E273-98E039874E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19440" y="2561938"/>
                      <a:ext cx="20775" cy="31162"/>
                    </a:xfrm>
                    <a:custGeom>
                      <a:avLst/>
                      <a:gdLst>
                        <a:gd name="connsiteX0" fmla="*/ 22795 w 20774"/>
                        <a:gd name="connsiteY0" fmla="*/ 18218 h 31162"/>
                        <a:gd name="connsiteX1" fmla="*/ 16874 w 20774"/>
                        <a:gd name="connsiteY1" fmla="*/ 30475 h 31162"/>
                        <a:gd name="connsiteX2" fmla="*/ 7941 w 20774"/>
                        <a:gd name="connsiteY2" fmla="*/ 20088 h 31162"/>
                        <a:gd name="connsiteX3" fmla="*/ 13965 w 20774"/>
                        <a:gd name="connsiteY3" fmla="*/ 7831 h 31162"/>
                        <a:gd name="connsiteX4" fmla="*/ 22795 w 20774"/>
                        <a:gd name="connsiteY4" fmla="*/ 18218 h 311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0774" h="31162">
                          <a:moveTo>
                            <a:pt x="22795" y="18218"/>
                          </a:moveTo>
                          <a:cubicBezTo>
                            <a:pt x="23626" y="24451"/>
                            <a:pt x="20925" y="29956"/>
                            <a:pt x="16874" y="30475"/>
                          </a:cubicBezTo>
                          <a:cubicBezTo>
                            <a:pt x="12823" y="30995"/>
                            <a:pt x="8772" y="26320"/>
                            <a:pt x="7941" y="20088"/>
                          </a:cubicBezTo>
                          <a:cubicBezTo>
                            <a:pt x="7110" y="13856"/>
                            <a:pt x="9811" y="8350"/>
                            <a:pt x="13965" y="7831"/>
                          </a:cubicBezTo>
                          <a:cubicBezTo>
                            <a:pt x="18121" y="7311"/>
                            <a:pt x="21964" y="11882"/>
                            <a:pt x="22795" y="18218"/>
                          </a:cubicBezTo>
                          <a:close/>
                        </a:path>
                      </a:pathLst>
                    </a:custGeom>
                    <a:solidFill>
                      <a:srgbClr val="263238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ID">
                        <a:ln w="0"/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370" name="Freeform: Shape 57">
                      <a:extLst>
                        <a:ext uri="{FF2B5EF4-FFF2-40B4-BE49-F238E27FC236}">
                          <a16:creationId xmlns:a16="http://schemas.microsoft.com/office/drawing/2014/main" id="{FB895AAD-3946-07AB-A80D-4C9BF0465B5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48701" y="2571078"/>
                      <a:ext cx="20775" cy="31162"/>
                    </a:xfrm>
                    <a:custGeom>
                      <a:avLst/>
                      <a:gdLst>
                        <a:gd name="connsiteX0" fmla="*/ 22795 w 20774"/>
                        <a:gd name="connsiteY0" fmla="*/ 18220 h 31162"/>
                        <a:gd name="connsiteX1" fmla="*/ 16770 w 20774"/>
                        <a:gd name="connsiteY1" fmla="*/ 30477 h 31162"/>
                        <a:gd name="connsiteX2" fmla="*/ 7941 w 20774"/>
                        <a:gd name="connsiteY2" fmla="*/ 20090 h 31162"/>
                        <a:gd name="connsiteX3" fmla="*/ 13862 w 20774"/>
                        <a:gd name="connsiteY3" fmla="*/ 7832 h 31162"/>
                        <a:gd name="connsiteX4" fmla="*/ 22795 w 20774"/>
                        <a:gd name="connsiteY4" fmla="*/ 18220 h 311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0774" h="31162">
                          <a:moveTo>
                            <a:pt x="22795" y="18220"/>
                          </a:moveTo>
                          <a:cubicBezTo>
                            <a:pt x="23522" y="24452"/>
                            <a:pt x="20925" y="29958"/>
                            <a:pt x="16770" y="30477"/>
                          </a:cubicBezTo>
                          <a:cubicBezTo>
                            <a:pt x="12615" y="30996"/>
                            <a:pt x="8772" y="26426"/>
                            <a:pt x="7941" y="20090"/>
                          </a:cubicBezTo>
                          <a:cubicBezTo>
                            <a:pt x="7110" y="13753"/>
                            <a:pt x="9811" y="8352"/>
                            <a:pt x="13862" y="7832"/>
                          </a:cubicBezTo>
                          <a:cubicBezTo>
                            <a:pt x="17913" y="7313"/>
                            <a:pt x="21964" y="11676"/>
                            <a:pt x="22795" y="18220"/>
                          </a:cubicBezTo>
                          <a:close/>
                        </a:path>
                      </a:pathLst>
                    </a:custGeom>
                    <a:solidFill>
                      <a:srgbClr val="263238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ID">
                        <a:ln w="0"/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371" name="Freeform: Shape 58">
                      <a:extLst>
                        <a:ext uri="{FF2B5EF4-FFF2-40B4-BE49-F238E27FC236}">
                          <a16:creationId xmlns:a16="http://schemas.microsoft.com/office/drawing/2014/main" id="{28113322-DB16-F662-1688-E3D3F70E32D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63809" y="2581715"/>
                      <a:ext cx="41550" cy="72712"/>
                    </a:xfrm>
                    <a:custGeom>
                      <a:avLst/>
                      <a:gdLst>
                        <a:gd name="connsiteX0" fmla="*/ 30747 w 41549"/>
                        <a:gd name="connsiteY0" fmla="*/ 7791 h 72712"/>
                        <a:gd name="connsiteX1" fmla="*/ 7791 w 41549"/>
                        <a:gd name="connsiteY1" fmla="*/ 65233 h 72712"/>
                        <a:gd name="connsiteX2" fmla="*/ 38953 w 41549"/>
                        <a:gd name="connsiteY2" fmla="*/ 65233 h 727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41549" h="72712">
                          <a:moveTo>
                            <a:pt x="30747" y="7791"/>
                          </a:moveTo>
                          <a:cubicBezTo>
                            <a:pt x="25747" y="27894"/>
                            <a:pt x="18024" y="47221"/>
                            <a:pt x="7791" y="65233"/>
                          </a:cubicBezTo>
                          <a:cubicBezTo>
                            <a:pt x="20152" y="74166"/>
                            <a:pt x="38953" y="65233"/>
                            <a:pt x="38953" y="65233"/>
                          </a:cubicBezTo>
                          <a:close/>
                        </a:path>
                      </a:pathLst>
                    </a:custGeom>
                    <a:solidFill>
                      <a:srgbClr val="ED847E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ID">
                        <a:ln w="0"/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372" name="Freeform: Shape 59">
                      <a:extLst>
                        <a:ext uri="{FF2B5EF4-FFF2-40B4-BE49-F238E27FC236}">
                          <a16:creationId xmlns:a16="http://schemas.microsoft.com/office/drawing/2014/main" id="{1E8DDAFE-9AD6-6FAA-C9FE-3CFB560CC3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20127" y="2528822"/>
                      <a:ext cx="41550" cy="31162"/>
                    </a:xfrm>
                    <a:custGeom>
                      <a:avLst/>
                      <a:gdLst>
                        <a:gd name="connsiteX0" fmla="*/ 41117 w 41549"/>
                        <a:gd name="connsiteY0" fmla="*/ 25574 h 31162"/>
                        <a:gd name="connsiteX1" fmla="*/ 37378 w 41549"/>
                        <a:gd name="connsiteY1" fmla="*/ 24639 h 31162"/>
                        <a:gd name="connsiteX2" fmla="*/ 12240 w 41549"/>
                        <a:gd name="connsiteY2" fmla="*/ 15394 h 31162"/>
                        <a:gd name="connsiteX3" fmla="*/ 7905 w 41549"/>
                        <a:gd name="connsiteY3" fmla="*/ 12628 h 31162"/>
                        <a:gd name="connsiteX4" fmla="*/ 7877 w 41549"/>
                        <a:gd name="connsiteY4" fmla="*/ 12486 h 31162"/>
                        <a:gd name="connsiteX5" fmla="*/ 10643 w 41549"/>
                        <a:gd name="connsiteY5" fmla="*/ 8151 h 31162"/>
                        <a:gd name="connsiteX6" fmla="*/ 10785 w 41549"/>
                        <a:gd name="connsiteY6" fmla="*/ 8123 h 31162"/>
                        <a:gd name="connsiteX7" fmla="*/ 42675 w 41549"/>
                        <a:gd name="connsiteY7" fmla="*/ 19445 h 31162"/>
                        <a:gd name="connsiteX8" fmla="*/ 42728 w 41549"/>
                        <a:gd name="connsiteY8" fmla="*/ 24586 h 31162"/>
                        <a:gd name="connsiteX9" fmla="*/ 42675 w 41549"/>
                        <a:gd name="connsiteY9" fmla="*/ 24639 h 31162"/>
                        <a:gd name="connsiteX10" fmla="*/ 41117 w 41549"/>
                        <a:gd name="connsiteY10" fmla="*/ 25574 h 311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41549" h="31162">
                          <a:moveTo>
                            <a:pt x="41117" y="25574"/>
                          </a:moveTo>
                          <a:cubicBezTo>
                            <a:pt x="39794" y="26003"/>
                            <a:pt x="38342" y="25640"/>
                            <a:pt x="37378" y="24639"/>
                          </a:cubicBezTo>
                          <a:cubicBezTo>
                            <a:pt x="30961" y="17712"/>
                            <a:pt x="21616" y="14275"/>
                            <a:pt x="12240" y="15394"/>
                          </a:cubicBezTo>
                          <a:cubicBezTo>
                            <a:pt x="10279" y="15827"/>
                            <a:pt x="8339" y="14589"/>
                            <a:pt x="7905" y="12628"/>
                          </a:cubicBezTo>
                          <a:cubicBezTo>
                            <a:pt x="7895" y="12581"/>
                            <a:pt x="7885" y="12533"/>
                            <a:pt x="7877" y="12486"/>
                          </a:cubicBezTo>
                          <a:cubicBezTo>
                            <a:pt x="7444" y="10525"/>
                            <a:pt x="8682" y="8584"/>
                            <a:pt x="10643" y="8151"/>
                          </a:cubicBezTo>
                          <a:cubicBezTo>
                            <a:pt x="10690" y="8141"/>
                            <a:pt x="10738" y="8131"/>
                            <a:pt x="10785" y="8123"/>
                          </a:cubicBezTo>
                          <a:cubicBezTo>
                            <a:pt x="22620" y="6527"/>
                            <a:pt x="34497" y="10743"/>
                            <a:pt x="42675" y="19445"/>
                          </a:cubicBezTo>
                          <a:cubicBezTo>
                            <a:pt x="44109" y="20850"/>
                            <a:pt x="44132" y="23152"/>
                            <a:pt x="42728" y="24586"/>
                          </a:cubicBezTo>
                          <a:cubicBezTo>
                            <a:pt x="42710" y="24604"/>
                            <a:pt x="42693" y="24622"/>
                            <a:pt x="42675" y="24639"/>
                          </a:cubicBezTo>
                          <a:cubicBezTo>
                            <a:pt x="42227" y="25056"/>
                            <a:pt x="41696" y="25375"/>
                            <a:pt x="41117" y="25574"/>
                          </a:cubicBezTo>
                          <a:close/>
                        </a:path>
                      </a:pathLst>
                    </a:custGeom>
                    <a:solidFill>
                      <a:srgbClr val="263238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ID">
                        <a:ln w="0"/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373" name="Freeform: Shape 60">
                      <a:extLst>
                        <a:ext uri="{FF2B5EF4-FFF2-40B4-BE49-F238E27FC236}">
                          <a16:creationId xmlns:a16="http://schemas.microsoft.com/office/drawing/2014/main" id="{DF1BC55A-BD39-C9B5-6CBA-B4580DEFBF4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25305" y="2531879"/>
                      <a:ext cx="41550" cy="41550"/>
                    </a:xfrm>
                    <a:custGeom>
                      <a:avLst/>
                      <a:gdLst>
                        <a:gd name="connsiteX0" fmla="*/ 12639 w 41549"/>
                        <a:gd name="connsiteY0" fmla="*/ 36955 h 41549"/>
                        <a:gd name="connsiteX1" fmla="*/ 10354 w 41549"/>
                        <a:gd name="connsiteY1" fmla="*/ 36955 h 41549"/>
                        <a:gd name="connsiteX2" fmla="*/ 7965 w 41549"/>
                        <a:gd name="connsiteY2" fmla="*/ 32281 h 41549"/>
                        <a:gd name="connsiteX3" fmla="*/ 31752 w 41549"/>
                        <a:gd name="connsiteY3" fmla="*/ 8078 h 41549"/>
                        <a:gd name="connsiteX4" fmla="*/ 36640 w 41549"/>
                        <a:gd name="connsiteY4" fmla="*/ 10096 h 41549"/>
                        <a:gd name="connsiteX5" fmla="*/ 34622 w 41549"/>
                        <a:gd name="connsiteY5" fmla="*/ 14984 h 41549"/>
                        <a:gd name="connsiteX6" fmla="*/ 33622 w 41549"/>
                        <a:gd name="connsiteY6" fmla="*/ 15245 h 41549"/>
                        <a:gd name="connsiteX7" fmla="*/ 33622 w 41549"/>
                        <a:gd name="connsiteY7" fmla="*/ 15245 h 41549"/>
                        <a:gd name="connsiteX8" fmla="*/ 15028 w 41549"/>
                        <a:gd name="connsiteY8" fmla="*/ 34566 h 41549"/>
                        <a:gd name="connsiteX9" fmla="*/ 12639 w 41549"/>
                        <a:gd name="connsiteY9" fmla="*/ 36955 h 415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41549" h="41549">
                          <a:moveTo>
                            <a:pt x="12639" y="36955"/>
                          </a:moveTo>
                          <a:cubicBezTo>
                            <a:pt x="11892" y="37163"/>
                            <a:pt x="11101" y="37163"/>
                            <a:pt x="10354" y="36955"/>
                          </a:cubicBezTo>
                          <a:cubicBezTo>
                            <a:pt x="8414" y="36312"/>
                            <a:pt x="7350" y="34230"/>
                            <a:pt x="7965" y="32281"/>
                          </a:cubicBezTo>
                          <a:cubicBezTo>
                            <a:pt x="11490" y="20827"/>
                            <a:pt x="20361" y="11801"/>
                            <a:pt x="31752" y="8078"/>
                          </a:cubicBezTo>
                          <a:cubicBezTo>
                            <a:pt x="33659" y="7285"/>
                            <a:pt x="35848" y="8189"/>
                            <a:pt x="36640" y="10096"/>
                          </a:cubicBezTo>
                          <a:cubicBezTo>
                            <a:pt x="37433" y="12003"/>
                            <a:pt x="36529" y="14192"/>
                            <a:pt x="34622" y="14984"/>
                          </a:cubicBezTo>
                          <a:cubicBezTo>
                            <a:pt x="34302" y="15117"/>
                            <a:pt x="33966" y="15205"/>
                            <a:pt x="33622" y="15245"/>
                          </a:cubicBezTo>
                          <a:lnTo>
                            <a:pt x="33622" y="15245"/>
                          </a:lnTo>
                          <a:cubicBezTo>
                            <a:pt x="24714" y="18377"/>
                            <a:pt x="17817" y="25545"/>
                            <a:pt x="15028" y="34566"/>
                          </a:cubicBezTo>
                          <a:cubicBezTo>
                            <a:pt x="14707" y="35727"/>
                            <a:pt x="13800" y="36634"/>
                            <a:pt x="12639" y="36955"/>
                          </a:cubicBezTo>
                          <a:close/>
                        </a:path>
                      </a:pathLst>
                    </a:custGeom>
                    <a:solidFill>
                      <a:srgbClr val="263238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ID">
                        <a:ln w="0"/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p:txBody>
                </p:sp>
              </p:grpSp>
              <p:grpSp>
                <p:nvGrpSpPr>
                  <p:cNvPr id="346" name="Group 345">
                    <a:extLst>
                      <a:ext uri="{FF2B5EF4-FFF2-40B4-BE49-F238E27FC236}">
                        <a16:creationId xmlns:a16="http://schemas.microsoft.com/office/drawing/2014/main" id="{97517559-8F50-E1FE-86A6-1265929A354C}"/>
                      </a:ext>
                    </a:extLst>
                  </p:cNvPr>
                  <p:cNvGrpSpPr/>
                  <p:nvPr/>
                </p:nvGrpSpPr>
                <p:grpSpPr>
                  <a:xfrm>
                    <a:off x="2509017" y="3008035"/>
                    <a:ext cx="845226" cy="2693137"/>
                    <a:chOff x="2509017" y="3008035"/>
                    <a:chExt cx="845226" cy="2693137"/>
                  </a:xfrm>
                </p:grpSpPr>
                <p:grpSp>
                  <p:nvGrpSpPr>
                    <p:cNvPr id="348" name="Group 347">
                      <a:extLst>
                        <a:ext uri="{FF2B5EF4-FFF2-40B4-BE49-F238E27FC236}">
                          <a16:creationId xmlns:a16="http://schemas.microsoft.com/office/drawing/2014/main" id="{F31A7CB3-D9C1-6446-D6D7-B3E0DA63A15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509017" y="3276327"/>
                      <a:ext cx="845226" cy="2424845"/>
                      <a:chOff x="6862207" y="3822839"/>
                      <a:chExt cx="845226" cy="2424845"/>
                    </a:xfrm>
                  </p:grpSpPr>
                  <p:sp>
                    <p:nvSpPr>
                      <p:cNvPr id="360" name="Freeform: Shape 47">
                        <a:extLst>
                          <a:ext uri="{FF2B5EF4-FFF2-40B4-BE49-F238E27FC236}">
                            <a16:creationId xmlns:a16="http://schemas.microsoft.com/office/drawing/2014/main" id="{7D828E01-4129-46C8-3236-D892D53A735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886202" y="6024458"/>
                        <a:ext cx="93487" cy="207749"/>
                      </a:xfrm>
                      <a:custGeom>
                        <a:avLst/>
                        <a:gdLst>
                          <a:gd name="connsiteX0" fmla="*/ 85385 w 93487"/>
                          <a:gd name="connsiteY0" fmla="*/ 201309 h 207748"/>
                          <a:gd name="connsiteX1" fmla="*/ 7791 w 93487"/>
                          <a:gd name="connsiteY1" fmla="*/ 190194 h 207748"/>
                          <a:gd name="connsiteX2" fmla="*/ 12880 w 93487"/>
                          <a:gd name="connsiteY2" fmla="*/ 7791 h 207748"/>
                          <a:gd name="connsiteX3" fmla="*/ 90371 w 93487"/>
                          <a:gd name="connsiteY3" fmla="*/ 18905 h 207748"/>
                          <a:gd name="connsiteX4" fmla="*/ 85385 w 93487"/>
                          <a:gd name="connsiteY4" fmla="*/ 201309 h 20774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93487" h="207748">
                            <a:moveTo>
                              <a:pt x="85385" y="201309"/>
                            </a:moveTo>
                            <a:lnTo>
                              <a:pt x="7791" y="190194"/>
                            </a:lnTo>
                            <a:lnTo>
                              <a:pt x="12880" y="7791"/>
                            </a:lnTo>
                            <a:lnTo>
                              <a:pt x="90371" y="18905"/>
                            </a:lnTo>
                            <a:lnTo>
                              <a:pt x="85385" y="201309"/>
                            </a:lnTo>
                            <a:close/>
                          </a:path>
                        </a:pathLst>
                      </a:custGeom>
                      <a:solidFill>
                        <a:srgbClr val="FFC3BD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ID">
                          <a:ln w="0"/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endParaRPr>
                      </a:p>
                    </p:txBody>
                  </p:sp>
                  <p:sp>
                    <p:nvSpPr>
                      <p:cNvPr id="361" name="Freeform: Shape 48">
                        <a:extLst>
                          <a:ext uri="{FF2B5EF4-FFF2-40B4-BE49-F238E27FC236}">
                            <a16:creationId xmlns:a16="http://schemas.microsoft.com/office/drawing/2014/main" id="{98716067-BB69-0699-D9F3-D419FEE9734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11495" y="6060710"/>
                        <a:ext cx="103874" cy="186974"/>
                      </a:xfrm>
                      <a:custGeom>
                        <a:avLst/>
                        <a:gdLst>
                          <a:gd name="connsiteX0" fmla="*/ 105536 w 103874"/>
                          <a:gd name="connsiteY0" fmla="*/ 189155 h 186974"/>
                          <a:gd name="connsiteX1" fmla="*/ 27319 w 103874"/>
                          <a:gd name="connsiteY1" fmla="*/ 189155 h 186974"/>
                          <a:gd name="connsiteX2" fmla="*/ 7791 w 103874"/>
                          <a:gd name="connsiteY2" fmla="*/ 7791 h 186974"/>
                          <a:gd name="connsiteX3" fmla="*/ 86112 w 103874"/>
                          <a:gd name="connsiteY3" fmla="*/ 7791 h 186974"/>
                          <a:gd name="connsiteX4" fmla="*/ 105536 w 103874"/>
                          <a:gd name="connsiteY4" fmla="*/ 189155 h 18697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03874" h="186974">
                            <a:moveTo>
                              <a:pt x="105536" y="189155"/>
                            </a:moveTo>
                            <a:lnTo>
                              <a:pt x="27319" y="189155"/>
                            </a:lnTo>
                            <a:lnTo>
                              <a:pt x="7791" y="7791"/>
                            </a:lnTo>
                            <a:lnTo>
                              <a:pt x="86112" y="7791"/>
                            </a:lnTo>
                            <a:lnTo>
                              <a:pt x="105536" y="189155"/>
                            </a:lnTo>
                            <a:close/>
                          </a:path>
                        </a:pathLst>
                      </a:custGeom>
                      <a:solidFill>
                        <a:srgbClr val="FFC3BD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ID">
                          <a:ln w="0"/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endParaRPr>
                      </a:p>
                    </p:txBody>
                  </p:sp>
                  <p:sp>
                    <p:nvSpPr>
                      <p:cNvPr id="362" name="Freeform: Shape 49">
                        <a:extLst>
                          <a:ext uri="{FF2B5EF4-FFF2-40B4-BE49-F238E27FC236}">
                            <a16:creationId xmlns:a16="http://schemas.microsoft.com/office/drawing/2014/main" id="{56D49AFE-31A1-7A16-DB3E-09FD29A33EF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879658" y="3831460"/>
                        <a:ext cx="270074" cy="633634"/>
                      </a:xfrm>
                      <a:custGeom>
                        <a:avLst/>
                        <a:gdLst>
                          <a:gd name="connsiteX0" fmla="*/ 265088 w 270073"/>
                          <a:gd name="connsiteY0" fmla="*/ 18697 h 633634"/>
                          <a:gd name="connsiteX1" fmla="*/ 246702 w 270073"/>
                          <a:gd name="connsiteY1" fmla="*/ 179079 h 633634"/>
                          <a:gd name="connsiteX2" fmla="*/ 233094 w 270073"/>
                          <a:gd name="connsiteY2" fmla="*/ 258855 h 633634"/>
                          <a:gd name="connsiteX3" fmla="*/ 225096 w 270073"/>
                          <a:gd name="connsiteY3" fmla="*/ 298743 h 633634"/>
                          <a:gd name="connsiteX4" fmla="*/ 220629 w 270073"/>
                          <a:gd name="connsiteY4" fmla="*/ 318687 h 633634"/>
                          <a:gd name="connsiteX5" fmla="*/ 218448 w 270073"/>
                          <a:gd name="connsiteY5" fmla="*/ 329074 h 633634"/>
                          <a:gd name="connsiteX6" fmla="*/ 215436 w 270073"/>
                          <a:gd name="connsiteY6" fmla="*/ 340604 h 633634"/>
                          <a:gd name="connsiteX7" fmla="*/ 184273 w 270073"/>
                          <a:gd name="connsiteY7" fmla="*/ 422665 h 633634"/>
                          <a:gd name="connsiteX8" fmla="*/ 146359 w 270073"/>
                          <a:gd name="connsiteY8" fmla="*/ 495377 h 633634"/>
                          <a:gd name="connsiteX9" fmla="*/ 59416 w 270073"/>
                          <a:gd name="connsiteY9" fmla="*/ 632076 h 633634"/>
                          <a:gd name="connsiteX10" fmla="*/ 7791 w 270073"/>
                          <a:gd name="connsiteY10" fmla="*/ 602887 h 633634"/>
                          <a:gd name="connsiteX11" fmla="*/ 65960 w 270073"/>
                          <a:gd name="connsiteY11" fmla="*/ 457463 h 633634"/>
                          <a:gd name="connsiteX12" fmla="*/ 92448 w 270073"/>
                          <a:gd name="connsiteY12" fmla="*/ 384751 h 633634"/>
                          <a:gd name="connsiteX13" fmla="*/ 111561 w 270073"/>
                          <a:gd name="connsiteY13" fmla="*/ 316402 h 633634"/>
                          <a:gd name="connsiteX14" fmla="*/ 113015 w 270073"/>
                          <a:gd name="connsiteY14" fmla="*/ 308507 h 633634"/>
                          <a:gd name="connsiteX15" fmla="*/ 114262 w 270073"/>
                          <a:gd name="connsiteY15" fmla="*/ 298847 h 633634"/>
                          <a:gd name="connsiteX16" fmla="*/ 116859 w 270073"/>
                          <a:gd name="connsiteY16" fmla="*/ 279734 h 633634"/>
                          <a:gd name="connsiteX17" fmla="*/ 121637 w 270073"/>
                          <a:gd name="connsiteY17" fmla="*/ 241196 h 633634"/>
                          <a:gd name="connsiteX18" fmla="*/ 130259 w 270073"/>
                          <a:gd name="connsiteY18" fmla="*/ 163602 h 633634"/>
                          <a:gd name="connsiteX19" fmla="*/ 146879 w 270073"/>
                          <a:gd name="connsiteY19" fmla="*/ 7791 h 6336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</a:cxnLst>
                        <a:rect l="l" t="t" r="r" b="b"/>
                        <a:pathLst>
                          <a:path w="270073" h="633634">
                            <a:moveTo>
                              <a:pt x="265088" y="18697"/>
                            </a:moveTo>
                            <a:cubicBezTo>
                              <a:pt x="261037" y="72920"/>
                              <a:pt x="254700" y="125688"/>
                              <a:pt x="246702" y="179079"/>
                            </a:cubicBezTo>
                            <a:cubicBezTo>
                              <a:pt x="242755" y="205671"/>
                              <a:pt x="238080" y="232263"/>
                              <a:pt x="233094" y="258855"/>
                            </a:cubicBezTo>
                            <a:cubicBezTo>
                              <a:pt x="230601" y="272151"/>
                              <a:pt x="228005" y="285447"/>
                              <a:pt x="225096" y="298743"/>
                            </a:cubicBezTo>
                            <a:lnTo>
                              <a:pt x="220629" y="318687"/>
                            </a:lnTo>
                            <a:lnTo>
                              <a:pt x="218448" y="329074"/>
                            </a:lnTo>
                            <a:cubicBezTo>
                              <a:pt x="217617" y="332398"/>
                              <a:pt x="216371" y="336761"/>
                              <a:pt x="215436" y="340604"/>
                            </a:cubicBezTo>
                            <a:cubicBezTo>
                              <a:pt x="207426" y="368803"/>
                              <a:pt x="197000" y="396258"/>
                              <a:pt x="184273" y="422665"/>
                            </a:cubicBezTo>
                            <a:cubicBezTo>
                              <a:pt x="172362" y="447733"/>
                              <a:pt x="159724" y="471971"/>
                              <a:pt x="146359" y="495377"/>
                            </a:cubicBezTo>
                            <a:cubicBezTo>
                              <a:pt x="119941" y="542524"/>
                              <a:pt x="90915" y="588161"/>
                              <a:pt x="59416" y="632076"/>
                            </a:cubicBezTo>
                            <a:lnTo>
                              <a:pt x="7791" y="602887"/>
                            </a:lnTo>
                            <a:lnTo>
                              <a:pt x="65960" y="457463"/>
                            </a:lnTo>
                            <a:cubicBezTo>
                              <a:pt x="75413" y="433260"/>
                              <a:pt x="84242" y="409058"/>
                              <a:pt x="92448" y="384751"/>
                            </a:cubicBezTo>
                            <a:cubicBezTo>
                              <a:pt x="100407" y="362442"/>
                              <a:pt x="106793" y="339603"/>
                              <a:pt x="111561" y="316402"/>
                            </a:cubicBezTo>
                            <a:cubicBezTo>
                              <a:pt x="111561" y="313701"/>
                              <a:pt x="112496" y="311623"/>
                              <a:pt x="113015" y="308507"/>
                            </a:cubicBezTo>
                            <a:lnTo>
                              <a:pt x="114262" y="298847"/>
                            </a:lnTo>
                            <a:lnTo>
                              <a:pt x="116859" y="279734"/>
                            </a:lnTo>
                            <a:lnTo>
                              <a:pt x="121637" y="241196"/>
                            </a:lnTo>
                            <a:lnTo>
                              <a:pt x="130259" y="163602"/>
                            </a:lnTo>
                            <a:lnTo>
                              <a:pt x="146879" y="7791"/>
                            </a:lnTo>
                            <a:close/>
                          </a:path>
                        </a:pathLst>
                      </a:custGeom>
                      <a:solidFill>
                        <a:srgbClr val="FFC3BD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ID">
                          <a:ln w="0"/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endParaRPr>
                      </a:p>
                    </p:txBody>
                  </p:sp>
                  <p:sp>
                    <p:nvSpPr>
                      <p:cNvPr id="363" name="Freeform: Shape 50">
                        <a:extLst>
                          <a:ext uri="{FF2B5EF4-FFF2-40B4-BE49-F238E27FC236}">
                            <a16:creationId xmlns:a16="http://schemas.microsoft.com/office/drawing/2014/main" id="{D6BFE763-F812-B6BA-2F39-2A1D901C372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862207" y="4438087"/>
                        <a:ext cx="457048" cy="1682766"/>
                      </a:xfrm>
                      <a:custGeom>
                        <a:avLst/>
                        <a:gdLst>
                          <a:gd name="connsiteX0" fmla="*/ 7791 w 457047"/>
                          <a:gd name="connsiteY0" fmla="*/ 1666146 h 1682766"/>
                          <a:gd name="connsiteX1" fmla="*/ 139088 w 457047"/>
                          <a:gd name="connsiteY1" fmla="*/ 1684948 h 1682766"/>
                          <a:gd name="connsiteX2" fmla="*/ 254596 w 457047"/>
                          <a:gd name="connsiteY2" fmla="*/ 929884 h 1682766"/>
                          <a:gd name="connsiteX3" fmla="*/ 304664 w 457047"/>
                          <a:gd name="connsiteY3" fmla="*/ 642152 h 1682766"/>
                          <a:gd name="connsiteX4" fmla="*/ 398151 w 457047"/>
                          <a:gd name="connsiteY4" fmla="*/ 233925 h 1682766"/>
                          <a:gd name="connsiteX5" fmla="*/ 453100 w 457047"/>
                          <a:gd name="connsiteY5" fmla="*/ 21398 h 1682766"/>
                          <a:gd name="connsiteX6" fmla="*/ 177833 w 457047"/>
                          <a:gd name="connsiteY6" fmla="*/ 7791 h 1682766"/>
                          <a:gd name="connsiteX7" fmla="*/ 27319 w 457047"/>
                          <a:gd name="connsiteY7" fmla="*/ 892801 h 1682766"/>
                          <a:gd name="connsiteX8" fmla="*/ 7791 w 457047"/>
                          <a:gd name="connsiteY8" fmla="*/ 1666146 h 168276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457047" h="1682766">
                            <a:moveTo>
                              <a:pt x="7791" y="1666146"/>
                            </a:moveTo>
                            <a:lnTo>
                              <a:pt x="139088" y="1684948"/>
                            </a:lnTo>
                            <a:cubicBezTo>
                              <a:pt x="139088" y="1684948"/>
                              <a:pt x="215228" y="1207125"/>
                              <a:pt x="254596" y="929884"/>
                            </a:cubicBezTo>
                            <a:cubicBezTo>
                              <a:pt x="264984" y="856445"/>
                              <a:pt x="282227" y="752778"/>
                              <a:pt x="304664" y="642152"/>
                            </a:cubicBezTo>
                            <a:cubicBezTo>
                              <a:pt x="332814" y="502752"/>
                              <a:pt x="368754" y="352031"/>
                              <a:pt x="398151" y="233925"/>
                            </a:cubicBezTo>
                            <a:cubicBezTo>
                              <a:pt x="429313" y="109276"/>
                              <a:pt x="453100" y="21398"/>
                              <a:pt x="453100" y="21398"/>
                            </a:cubicBezTo>
                            <a:lnTo>
                              <a:pt x="177833" y="7791"/>
                            </a:lnTo>
                            <a:cubicBezTo>
                              <a:pt x="177833" y="7791"/>
                              <a:pt x="42796" y="654409"/>
                              <a:pt x="27319" y="892801"/>
                            </a:cubicBezTo>
                            <a:cubicBezTo>
                              <a:pt x="11634" y="1140749"/>
                              <a:pt x="7791" y="1666146"/>
                              <a:pt x="7791" y="1666146"/>
                            </a:cubicBezTo>
                            <a:close/>
                          </a:path>
                        </a:pathLst>
                      </a:custGeom>
                      <a:solidFill>
                        <a:srgbClr val="263238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ID">
                          <a:ln w="0"/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endParaRPr>
                      </a:p>
                    </p:txBody>
                  </p:sp>
                  <p:sp>
                    <p:nvSpPr>
                      <p:cNvPr id="364" name="Freeform: Shape 51">
                        <a:extLst>
                          <a:ext uri="{FF2B5EF4-FFF2-40B4-BE49-F238E27FC236}">
                            <a16:creationId xmlns:a16="http://schemas.microsoft.com/office/drawing/2014/main" id="{8917F4E8-CE4A-0A96-4080-CB2AC8F91AE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26972" y="3822839"/>
                        <a:ext cx="280461" cy="664797"/>
                      </a:xfrm>
                      <a:custGeom>
                        <a:avLst/>
                        <a:gdLst>
                          <a:gd name="connsiteX0" fmla="*/ 101278 w 280461"/>
                          <a:gd name="connsiteY0" fmla="*/ 7791 h 664796"/>
                          <a:gd name="connsiteX1" fmla="*/ 127765 w 280461"/>
                          <a:gd name="connsiteY1" fmla="*/ 42485 h 664796"/>
                          <a:gd name="connsiteX2" fmla="*/ 152384 w 280461"/>
                          <a:gd name="connsiteY2" fmla="*/ 77386 h 664796"/>
                          <a:gd name="connsiteX3" fmla="*/ 197569 w 280461"/>
                          <a:gd name="connsiteY3" fmla="*/ 150099 h 664796"/>
                          <a:gd name="connsiteX4" fmla="*/ 268308 w 280461"/>
                          <a:gd name="connsiteY4" fmla="*/ 310273 h 664796"/>
                          <a:gd name="connsiteX5" fmla="*/ 269139 w 280461"/>
                          <a:gd name="connsiteY5" fmla="*/ 313181 h 664796"/>
                          <a:gd name="connsiteX6" fmla="*/ 270281 w 280461"/>
                          <a:gd name="connsiteY6" fmla="*/ 317233 h 664796"/>
                          <a:gd name="connsiteX7" fmla="*/ 272255 w 280461"/>
                          <a:gd name="connsiteY7" fmla="*/ 325439 h 664796"/>
                          <a:gd name="connsiteX8" fmla="*/ 274540 w 280461"/>
                          <a:gd name="connsiteY8" fmla="*/ 340189 h 664796"/>
                          <a:gd name="connsiteX9" fmla="*/ 275683 w 280461"/>
                          <a:gd name="connsiteY9" fmla="*/ 366573 h 664796"/>
                          <a:gd name="connsiteX10" fmla="*/ 271735 w 280461"/>
                          <a:gd name="connsiteY10" fmla="*/ 413316 h 664796"/>
                          <a:gd name="connsiteX11" fmla="*/ 253869 w 280461"/>
                          <a:gd name="connsiteY11" fmla="*/ 498493 h 664796"/>
                          <a:gd name="connsiteX12" fmla="*/ 197984 w 280461"/>
                          <a:gd name="connsiteY12" fmla="*/ 657629 h 664796"/>
                          <a:gd name="connsiteX13" fmla="*/ 141789 w 280461"/>
                          <a:gd name="connsiteY13" fmla="*/ 640178 h 664796"/>
                          <a:gd name="connsiteX14" fmla="*/ 165992 w 280461"/>
                          <a:gd name="connsiteY14" fmla="*/ 481250 h 664796"/>
                          <a:gd name="connsiteX15" fmla="*/ 172535 w 280461"/>
                          <a:gd name="connsiteY15" fmla="*/ 404383 h 664796"/>
                          <a:gd name="connsiteX16" fmla="*/ 171912 w 280461"/>
                          <a:gd name="connsiteY16" fmla="*/ 369274 h 664796"/>
                          <a:gd name="connsiteX17" fmla="*/ 169835 w 280461"/>
                          <a:gd name="connsiteY17" fmla="*/ 354731 h 664796"/>
                          <a:gd name="connsiteX18" fmla="*/ 168484 w 280461"/>
                          <a:gd name="connsiteY18" fmla="*/ 349330 h 664796"/>
                          <a:gd name="connsiteX19" fmla="*/ 167757 w 280461"/>
                          <a:gd name="connsiteY19" fmla="*/ 347668 h 664796"/>
                          <a:gd name="connsiteX20" fmla="*/ 167757 w 280461"/>
                          <a:gd name="connsiteY20" fmla="*/ 346837 h 664796"/>
                          <a:gd name="connsiteX21" fmla="*/ 166926 w 280461"/>
                          <a:gd name="connsiteY21" fmla="*/ 344863 h 664796"/>
                          <a:gd name="connsiteX22" fmla="*/ 135037 w 280461"/>
                          <a:gd name="connsiteY22" fmla="*/ 277033 h 664796"/>
                          <a:gd name="connsiteX23" fmla="*/ 96188 w 280461"/>
                          <a:gd name="connsiteY23" fmla="*/ 210138 h 664796"/>
                          <a:gd name="connsiteX24" fmla="*/ 53184 w 280461"/>
                          <a:gd name="connsiteY24" fmla="*/ 144593 h 664796"/>
                          <a:gd name="connsiteX25" fmla="*/ 30643 w 280461"/>
                          <a:gd name="connsiteY25" fmla="*/ 112392 h 664796"/>
                          <a:gd name="connsiteX26" fmla="*/ 7791 w 280461"/>
                          <a:gd name="connsiteY26" fmla="*/ 81749 h 66479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</a:cxnLst>
                        <a:rect l="l" t="t" r="r" b="b"/>
                        <a:pathLst>
                          <a:path w="280461" h="664796">
                            <a:moveTo>
                              <a:pt x="101278" y="7791"/>
                            </a:moveTo>
                            <a:cubicBezTo>
                              <a:pt x="111042" y="19840"/>
                              <a:pt x="119352" y="30747"/>
                              <a:pt x="127765" y="42485"/>
                            </a:cubicBezTo>
                            <a:cubicBezTo>
                              <a:pt x="136179" y="54222"/>
                              <a:pt x="144282" y="65649"/>
                              <a:pt x="152384" y="77386"/>
                            </a:cubicBezTo>
                            <a:cubicBezTo>
                              <a:pt x="168242" y="100931"/>
                              <a:pt x="183304" y="125169"/>
                              <a:pt x="197569" y="150099"/>
                            </a:cubicBezTo>
                            <a:cubicBezTo>
                              <a:pt x="226948" y="200736"/>
                              <a:pt x="250670" y="254450"/>
                              <a:pt x="268308" y="310273"/>
                            </a:cubicBezTo>
                            <a:lnTo>
                              <a:pt x="269139" y="313181"/>
                            </a:lnTo>
                            <a:lnTo>
                              <a:pt x="270281" y="317233"/>
                            </a:lnTo>
                            <a:lnTo>
                              <a:pt x="272255" y="325439"/>
                            </a:lnTo>
                            <a:cubicBezTo>
                              <a:pt x="273086" y="330321"/>
                              <a:pt x="274021" y="335826"/>
                              <a:pt x="274540" y="340189"/>
                            </a:cubicBezTo>
                            <a:cubicBezTo>
                              <a:pt x="275417" y="348955"/>
                              <a:pt x="275799" y="357764"/>
                              <a:pt x="275683" y="366573"/>
                            </a:cubicBezTo>
                            <a:cubicBezTo>
                              <a:pt x="275320" y="382220"/>
                              <a:pt x="274002" y="397830"/>
                              <a:pt x="271735" y="413316"/>
                            </a:cubicBezTo>
                            <a:cubicBezTo>
                              <a:pt x="267447" y="442033"/>
                              <a:pt x="261481" y="470474"/>
                              <a:pt x="253869" y="498493"/>
                            </a:cubicBezTo>
                            <a:cubicBezTo>
                              <a:pt x="239111" y="552820"/>
                              <a:pt x="220434" y="606004"/>
                              <a:pt x="197984" y="657629"/>
                            </a:cubicBezTo>
                            <a:lnTo>
                              <a:pt x="141789" y="640178"/>
                            </a:lnTo>
                            <a:cubicBezTo>
                              <a:pt x="150826" y="587306"/>
                              <a:pt x="159551" y="533603"/>
                              <a:pt x="165992" y="481250"/>
                            </a:cubicBezTo>
                            <a:cubicBezTo>
                              <a:pt x="169419" y="455178"/>
                              <a:pt x="171601" y="429313"/>
                              <a:pt x="172535" y="404383"/>
                            </a:cubicBezTo>
                            <a:cubicBezTo>
                              <a:pt x="173018" y="392678"/>
                              <a:pt x="172810" y="380954"/>
                              <a:pt x="171912" y="369274"/>
                            </a:cubicBezTo>
                            <a:cubicBezTo>
                              <a:pt x="171393" y="363976"/>
                              <a:pt x="170666" y="358886"/>
                              <a:pt x="169835" y="354731"/>
                            </a:cubicBezTo>
                            <a:cubicBezTo>
                              <a:pt x="169835" y="352654"/>
                              <a:pt x="168900" y="351096"/>
                              <a:pt x="168484" y="349330"/>
                            </a:cubicBezTo>
                            <a:lnTo>
                              <a:pt x="167757" y="347668"/>
                            </a:lnTo>
                            <a:lnTo>
                              <a:pt x="167757" y="346837"/>
                            </a:lnTo>
                            <a:lnTo>
                              <a:pt x="166926" y="344863"/>
                            </a:lnTo>
                            <a:cubicBezTo>
                              <a:pt x="157889" y="322218"/>
                              <a:pt x="146775" y="299574"/>
                              <a:pt x="135037" y="277033"/>
                            </a:cubicBezTo>
                            <a:cubicBezTo>
                              <a:pt x="123299" y="254492"/>
                              <a:pt x="109899" y="232263"/>
                              <a:pt x="96188" y="210138"/>
                            </a:cubicBezTo>
                            <a:cubicBezTo>
                              <a:pt x="82476" y="188013"/>
                              <a:pt x="67934" y="166199"/>
                              <a:pt x="53184" y="144593"/>
                            </a:cubicBezTo>
                            <a:cubicBezTo>
                              <a:pt x="45809" y="134206"/>
                              <a:pt x="38226" y="122987"/>
                              <a:pt x="30643" y="112392"/>
                            </a:cubicBezTo>
                            <a:lnTo>
                              <a:pt x="7791" y="81749"/>
                            </a:lnTo>
                            <a:close/>
                          </a:path>
                        </a:pathLst>
                      </a:custGeom>
                      <a:solidFill>
                        <a:srgbClr val="FFC3BD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ID">
                          <a:ln w="0"/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endParaRPr>
                      </a:p>
                    </p:txBody>
                  </p:sp>
                  <p:sp>
                    <p:nvSpPr>
                      <p:cNvPr id="365" name="Freeform: Shape 52">
                        <a:extLst>
                          <a:ext uri="{FF2B5EF4-FFF2-40B4-BE49-F238E27FC236}">
                            <a16:creationId xmlns:a16="http://schemas.microsoft.com/office/drawing/2014/main" id="{C3AED835-AB6C-3FC5-4BEF-61F550E55AE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87957" y="4445214"/>
                        <a:ext cx="353173" cy="1703541"/>
                      </a:xfrm>
                      <a:custGeom>
                        <a:avLst/>
                        <a:gdLst>
                          <a:gd name="connsiteX0" fmla="*/ 7791 w 353173"/>
                          <a:gd name="connsiteY0" fmla="*/ 7791 h 1703541"/>
                          <a:gd name="connsiteX1" fmla="*/ 84138 w 353173"/>
                          <a:gd name="connsiteY1" fmla="*/ 906512 h 1703541"/>
                          <a:gd name="connsiteX2" fmla="*/ 212319 w 353173"/>
                          <a:gd name="connsiteY2" fmla="*/ 1698451 h 1703541"/>
                          <a:gd name="connsiteX3" fmla="*/ 355666 w 353173"/>
                          <a:gd name="connsiteY3" fmla="*/ 1698451 h 1703541"/>
                          <a:gd name="connsiteX4" fmla="*/ 306118 w 353173"/>
                          <a:gd name="connsiteY4" fmla="*/ 942661 h 1703541"/>
                          <a:gd name="connsiteX5" fmla="*/ 277657 w 353173"/>
                          <a:gd name="connsiteY5" fmla="*/ 21190 h 170354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</a:cxnLst>
                        <a:rect l="l" t="t" r="r" b="b"/>
                        <a:pathLst>
                          <a:path w="353173" h="1703541">
                            <a:moveTo>
                              <a:pt x="7791" y="7791"/>
                            </a:moveTo>
                            <a:cubicBezTo>
                              <a:pt x="7791" y="7791"/>
                              <a:pt x="51106" y="679547"/>
                              <a:pt x="84138" y="906512"/>
                            </a:cubicBezTo>
                            <a:cubicBezTo>
                              <a:pt x="120390" y="1155084"/>
                              <a:pt x="212319" y="1698451"/>
                              <a:pt x="212319" y="1698451"/>
                            </a:cubicBezTo>
                            <a:lnTo>
                              <a:pt x="355666" y="1698451"/>
                            </a:lnTo>
                            <a:cubicBezTo>
                              <a:pt x="355666" y="1698451"/>
                              <a:pt x="342890" y="1186350"/>
                              <a:pt x="306118" y="942661"/>
                            </a:cubicBezTo>
                            <a:cubicBezTo>
                              <a:pt x="264568" y="666770"/>
                              <a:pt x="277657" y="21190"/>
                              <a:pt x="277657" y="21190"/>
                            </a:cubicBezTo>
                            <a:close/>
                          </a:path>
                        </a:pathLst>
                      </a:custGeom>
                      <a:solidFill>
                        <a:srgbClr val="263238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ID" dirty="0">
                          <a:ln w="0"/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endParaRPr>
                      </a:p>
                    </p:txBody>
                  </p:sp>
                </p:grpSp>
                <p:grpSp>
                  <p:nvGrpSpPr>
                    <p:cNvPr id="349" name="Group 348">
                      <a:extLst>
                        <a:ext uri="{FF2B5EF4-FFF2-40B4-BE49-F238E27FC236}">
                          <a16:creationId xmlns:a16="http://schemas.microsoft.com/office/drawing/2014/main" id="{87B4C131-E5EE-B0DB-CB43-8BAB3835977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618193" y="3198664"/>
                      <a:ext cx="684644" cy="729918"/>
                      <a:chOff x="2618193" y="3198664"/>
                      <a:chExt cx="684644" cy="729918"/>
                    </a:xfrm>
                  </p:grpSpPr>
                  <p:grpSp>
                    <p:nvGrpSpPr>
                      <p:cNvPr id="352" name="Group 351">
                        <a:extLst>
                          <a:ext uri="{FF2B5EF4-FFF2-40B4-BE49-F238E27FC236}">
                            <a16:creationId xmlns:a16="http://schemas.microsoft.com/office/drawing/2014/main" id="{5962CB11-EAF9-0E74-57AB-02D45538AB8A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2618193" y="3198664"/>
                        <a:ext cx="684644" cy="729918"/>
                        <a:chOff x="2741362" y="3240490"/>
                        <a:chExt cx="684644" cy="729918"/>
                      </a:xfrm>
                    </p:grpSpPr>
                    <p:grpSp>
                      <p:nvGrpSpPr>
                        <p:cNvPr id="354" name="Group 353">
                          <a:extLst>
                            <a:ext uri="{FF2B5EF4-FFF2-40B4-BE49-F238E27FC236}">
                              <a16:creationId xmlns:a16="http://schemas.microsoft.com/office/drawing/2014/main" id="{F62BB051-43E2-0437-0BB5-119B9BA8BF1D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2741362" y="3240490"/>
                          <a:ext cx="684644" cy="729918"/>
                          <a:chOff x="7378499" y="3237976"/>
                          <a:chExt cx="684644" cy="729918"/>
                        </a:xfrm>
                      </p:grpSpPr>
                      <p:sp>
                        <p:nvSpPr>
                          <p:cNvPr id="356" name="Freeform: Shape 43">
                            <a:extLst>
                              <a:ext uri="{FF2B5EF4-FFF2-40B4-BE49-F238E27FC236}">
                                <a16:creationId xmlns:a16="http://schemas.microsoft.com/office/drawing/2014/main" id="{B9E5E3FE-0AF9-6A5F-44E5-E52D72D2103E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7378499" y="3237976"/>
                            <a:ext cx="238911" cy="311623"/>
                          </a:xfrm>
                          <a:custGeom>
                            <a:avLst/>
                            <a:gdLst>
                              <a:gd name="connsiteX0" fmla="*/ 114262 w 238911"/>
                              <a:gd name="connsiteY0" fmla="*/ 11147 h 311623"/>
                              <a:gd name="connsiteX1" fmla="*/ 7791 w 238911"/>
                              <a:gd name="connsiteY1" fmla="*/ 287038 h 311623"/>
                              <a:gd name="connsiteX2" fmla="*/ 187493 w 238911"/>
                              <a:gd name="connsiteY2" fmla="*/ 313733 h 311623"/>
                              <a:gd name="connsiteX3" fmla="*/ 232263 w 238911"/>
                              <a:gd name="connsiteY3" fmla="*/ 149612 h 311623"/>
                              <a:gd name="connsiteX4" fmla="*/ 114262 w 238911"/>
                              <a:gd name="connsiteY4" fmla="*/ 11147 h 311623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238911" h="311623">
                                <a:moveTo>
                                  <a:pt x="114262" y="11147"/>
                                </a:moveTo>
                                <a:cubicBezTo>
                                  <a:pt x="41550" y="29637"/>
                                  <a:pt x="7791" y="287038"/>
                                  <a:pt x="7791" y="287038"/>
                                </a:cubicBezTo>
                                <a:lnTo>
                                  <a:pt x="187493" y="313733"/>
                                </a:lnTo>
                                <a:cubicBezTo>
                                  <a:pt x="187493" y="313733"/>
                                  <a:pt x="204633" y="244449"/>
                                  <a:pt x="232263" y="149612"/>
                                </a:cubicBezTo>
                                <a:cubicBezTo>
                                  <a:pt x="249299" y="90195"/>
                                  <a:pt x="204529" y="-12017"/>
                                  <a:pt x="114262" y="11147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40513B"/>
                          </a:solidFill>
                          <a:ln w="9525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endParaRPr lang="en-ID" dirty="0">
                              <a:ln w="0"/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</a:endParaRPr>
                          </a:p>
                        </p:txBody>
                      </p:sp>
                      <p:sp>
                        <p:nvSpPr>
                          <p:cNvPr id="357" name="Freeform: Shape 44">
                            <a:extLst>
                              <a:ext uri="{FF2B5EF4-FFF2-40B4-BE49-F238E27FC236}">
                                <a16:creationId xmlns:a16="http://schemas.microsoft.com/office/drawing/2014/main" id="{F7DA2106-F42B-7ADD-1CD8-C8B4A814FE73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7439896" y="3240773"/>
                            <a:ext cx="488210" cy="727121"/>
                          </a:xfrm>
                          <a:custGeom>
                            <a:avLst/>
                            <a:gdLst>
                              <a:gd name="connsiteX0" fmla="*/ 486208 w 488209"/>
                              <a:gd name="connsiteY0" fmla="*/ 41394 h 727121"/>
                              <a:gd name="connsiteX1" fmla="*/ 441646 w 488209"/>
                              <a:gd name="connsiteY1" fmla="*/ 299938 h 727121"/>
                              <a:gd name="connsiteX2" fmla="*/ 430428 w 488209"/>
                              <a:gd name="connsiteY2" fmla="*/ 471226 h 727121"/>
                              <a:gd name="connsiteX3" fmla="*/ 428038 w 488209"/>
                              <a:gd name="connsiteY3" fmla="*/ 720006 h 727121"/>
                              <a:gd name="connsiteX4" fmla="*/ 9736 w 488209"/>
                              <a:gd name="connsiteY4" fmla="*/ 699231 h 727121"/>
                              <a:gd name="connsiteX5" fmla="*/ 47962 w 488209"/>
                              <a:gd name="connsiteY5" fmla="*/ 23528 h 727121"/>
                              <a:gd name="connsiteX6" fmla="*/ 147681 w 488209"/>
                              <a:gd name="connsiteY6" fmla="*/ 9193 h 727121"/>
                              <a:gd name="connsiteX7" fmla="*/ 169183 w 488209"/>
                              <a:gd name="connsiteY7" fmla="*/ 7842 h 727121"/>
                              <a:gd name="connsiteX8" fmla="*/ 347016 w 488209"/>
                              <a:gd name="connsiteY8" fmla="*/ 16672 h 727121"/>
                              <a:gd name="connsiteX9" fmla="*/ 380568 w 488209"/>
                              <a:gd name="connsiteY9" fmla="*/ 20723 h 727121"/>
                              <a:gd name="connsiteX10" fmla="*/ 486208 w 488209"/>
                              <a:gd name="connsiteY10" fmla="*/ 41394 h 727121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</a:cxnLst>
                            <a:rect l="l" t="t" r="r" b="b"/>
                            <a:pathLst>
                              <a:path w="488209" h="727121">
                                <a:moveTo>
                                  <a:pt x="486208" y="41394"/>
                                </a:moveTo>
                                <a:cubicBezTo>
                                  <a:pt x="464944" y="126347"/>
                                  <a:pt x="450049" y="212768"/>
                                  <a:pt x="441646" y="299938"/>
                                </a:cubicBezTo>
                                <a:cubicBezTo>
                                  <a:pt x="435414" y="360704"/>
                                  <a:pt x="432194" y="418666"/>
                                  <a:pt x="430428" y="471226"/>
                                </a:cubicBezTo>
                                <a:cubicBezTo>
                                  <a:pt x="426480" y="594422"/>
                                  <a:pt x="431051" y="688220"/>
                                  <a:pt x="428038" y="720006"/>
                                </a:cubicBezTo>
                                <a:cubicBezTo>
                                  <a:pt x="366753" y="716993"/>
                                  <a:pt x="135736" y="705671"/>
                                  <a:pt x="9736" y="699231"/>
                                </a:cubicBezTo>
                                <a:cubicBezTo>
                                  <a:pt x="-2625" y="83879"/>
                                  <a:pt x="47962" y="23528"/>
                                  <a:pt x="47962" y="23528"/>
                                </a:cubicBezTo>
                                <a:cubicBezTo>
                                  <a:pt x="80870" y="16675"/>
                                  <a:pt x="114175" y="11888"/>
                                  <a:pt x="147681" y="9193"/>
                                </a:cubicBezTo>
                                <a:cubicBezTo>
                                  <a:pt x="154745" y="8570"/>
                                  <a:pt x="161912" y="8154"/>
                                  <a:pt x="169183" y="7842"/>
                                </a:cubicBezTo>
                                <a:cubicBezTo>
                                  <a:pt x="228582" y="7355"/>
                                  <a:pt x="287958" y="10303"/>
                                  <a:pt x="347016" y="16672"/>
                                </a:cubicBezTo>
                                <a:cubicBezTo>
                                  <a:pt x="358235" y="17711"/>
                                  <a:pt x="369557" y="19165"/>
                                  <a:pt x="380568" y="20723"/>
                                </a:cubicBezTo>
                                <a:cubicBezTo>
                                  <a:pt x="436660" y="28825"/>
                                  <a:pt x="486208" y="41394"/>
                                  <a:pt x="486208" y="41394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40513B"/>
                          </a:solidFill>
                          <a:ln w="9525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endParaRPr lang="en-ID">
                              <a:ln w="0"/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</a:endParaRPr>
                          </a:p>
                        </p:txBody>
                      </p:sp>
                      <p:sp>
                        <p:nvSpPr>
                          <p:cNvPr id="358" name="Freeform: Shape 45">
                            <a:extLst>
                              <a:ext uri="{FF2B5EF4-FFF2-40B4-BE49-F238E27FC236}">
                                <a16:creationId xmlns:a16="http://schemas.microsoft.com/office/drawing/2014/main" id="{84701383-4A85-F757-F7EC-ADFF80C9D2DC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7517669" y="3237976"/>
                            <a:ext cx="353173" cy="529760"/>
                          </a:xfrm>
                          <a:custGeom>
                            <a:avLst/>
                            <a:gdLst>
                              <a:gd name="connsiteX0" fmla="*/ 47185 w 353173"/>
                              <a:gd name="connsiteY0" fmla="*/ 12573 h 529759"/>
                              <a:gd name="connsiteX1" fmla="*/ 349563 w 353173"/>
                              <a:gd name="connsiteY1" fmla="*/ 489461 h 529759"/>
                              <a:gd name="connsiteX2" fmla="*/ 352367 w 353173"/>
                              <a:gd name="connsiteY2" fmla="*/ 493927 h 529759"/>
                              <a:gd name="connsiteX3" fmla="*/ 353303 w 353173"/>
                              <a:gd name="connsiteY3" fmla="*/ 523636 h 529759"/>
                              <a:gd name="connsiteX4" fmla="*/ 347741 w 353173"/>
                              <a:gd name="connsiteY4" fmla="*/ 529292 h 529759"/>
                              <a:gd name="connsiteX5" fmla="*/ 346966 w 353173"/>
                              <a:gd name="connsiteY5" fmla="*/ 529245 h 529759"/>
                              <a:gd name="connsiteX6" fmla="*/ 116469 w 353173"/>
                              <a:gd name="connsiteY6" fmla="*/ 302798 h 529759"/>
                              <a:gd name="connsiteX7" fmla="*/ 7920 w 353173"/>
                              <a:gd name="connsiteY7" fmla="*/ 22337 h 529759"/>
                              <a:gd name="connsiteX8" fmla="*/ 12283 w 353173"/>
                              <a:gd name="connsiteY8" fmla="*/ 15274 h 529759"/>
                              <a:gd name="connsiteX9" fmla="*/ 39810 w 353173"/>
                              <a:gd name="connsiteY9" fmla="*/ 8003 h 529759"/>
                              <a:gd name="connsiteX10" fmla="*/ 47085 w 353173"/>
                              <a:gd name="connsiteY10" fmla="*/ 12148 h 529759"/>
                              <a:gd name="connsiteX11" fmla="*/ 47185 w 353173"/>
                              <a:gd name="connsiteY11" fmla="*/ 12573 h 52975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</a:cxnLst>
                            <a:rect l="l" t="t" r="r" b="b"/>
                            <a:pathLst>
                              <a:path w="353173" h="529759">
                                <a:moveTo>
                                  <a:pt x="47185" y="12573"/>
                                </a:moveTo>
                                <a:cubicBezTo>
                                  <a:pt x="56949" y="59213"/>
                                  <a:pt x="155837" y="381224"/>
                                  <a:pt x="349563" y="489461"/>
                                </a:cubicBezTo>
                                <a:cubicBezTo>
                                  <a:pt x="351211" y="490361"/>
                                  <a:pt x="352273" y="492052"/>
                                  <a:pt x="352367" y="493927"/>
                                </a:cubicBezTo>
                                <a:cubicBezTo>
                                  <a:pt x="352991" y="503692"/>
                                  <a:pt x="353199" y="516260"/>
                                  <a:pt x="353303" y="523636"/>
                                </a:cubicBezTo>
                                <a:cubicBezTo>
                                  <a:pt x="353329" y="526733"/>
                                  <a:pt x="350839" y="529266"/>
                                  <a:pt x="347741" y="529292"/>
                                </a:cubicBezTo>
                                <a:cubicBezTo>
                                  <a:pt x="347482" y="529294"/>
                                  <a:pt x="347223" y="529278"/>
                                  <a:pt x="346966" y="529245"/>
                                </a:cubicBezTo>
                                <a:cubicBezTo>
                                  <a:pt x="324218" y="526129"/>
                                  <a:pt x="238521" y="498706"/>
                                  <a:pt x="116469" y="302798"/>
                                </a:cubicBezTo>
                                <a:cubicBezTo>
                                  <a:pt x="56326" y="206195"/>
                                  <a:pt x="14672" y="54435"/>
                                  <a:pt x="7920" y="22337"/>
                                </a:cubicBezTo>
                                <a:cubicBezTo>
                                  <a:pt x="7261" y="19197"/>
                                  <a:pt x="9179" y="16091"/>
                                  <a:pt x="12283" y="15274"/>
                                </a:cubicBezTo>
                                <a:lnTo>
                                  <a:pt x="39810" y="8003"/>
                                </a:lnTo>
                                <a:cubicBezTo>
                                  <a:pt x="42963" y="7138"/>
                                  <a:pt x="46221" y="8994"/>
                                  <a:pt x="47085" y="12148"/>
                                </a:cubicBezTo>
                                <a:cubicBezTo>
                                  <a:pt x="47123" y="12288"/>
                                  <a:pt x="47156" y="12430"/>
                                  <a:pt x="47185" y="12573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263238"/>
                          </a:solidFill>
                          <a:ln w="9525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endParaRPr lang="en-ID">
                              <a:ln w="0"/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</a:endParaRPr>
                          </a:p>
                        </p:txBody>
                      </p:sp>
                      <p:sp>
                        <p:nvSpPr>
                          <p:cNvPr id="359" name="Freeform: Shape 46">
                            <a:extLst>
                              <a:ext uri="{FF2B5EF4-FFF2-40B4-BE49-F238E27FC236}">
                                <a16:creationId xmlns:a16="http://schemas.microsoft.com/office/drawing/2014/main" id="{A2A40C5B-4B56-ED92-D77F-FC13661C363B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7793069" y="3274051"/>
                            <a:ext cx="270074" cy="332398"/>
                          </a:xfrm>
                          <a:custGeom>
                            <a:avLst/>
                            <a:gdLst>
                              <a:gd name="connsiteX0" fmla="*/ 126657 w 270073"/>
                              <a:gd name="connsiteY0" fmla="*/ 10299 h 332398"/>
                              <a:gd name="connsiteX1" fmla="*/ 268238 w 270073"/>
                              <a:gd name="connsiteY1" fmla="*/ 201844 h 332398"/>
                              <a:gd name="connsiteX2" fmla="*/ 117308 w 270073"/>
                              <a:gd name="connsiteY2" fmla="*/ 329609 h 332398"/>
                              <a:gd name="connsiteX3" fmla="*/ 23302 w 270073"/>
                              <a:gd name="connsiteY3" fmla="*/ 152191 h 332398"/>
                              <a:gd name="connsiteX4" fmla="*/ 126657 w 270073"/>
                              <a:gd name="connsiteY4" fmla="*/ 10299 h 332398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270073" h="332398">
                                <a:moveTo>
                                  <a:pt x="126657" y="10299"/>
                                </a:moveTo>
                                <a:cubicBezTo>
                                  <a:pt x="200304" y="23595"/>
                                  <a:pt x="268238" y="201844"/>
                                  <a:pt x="268238" y="201844"/>
                                </a:cubicBezTo>
                                <a:lnTo>
                                  <a:pt x="117308" y="329609"/>
                                </a:lnTo>
                                <a:cubicBezTo>
                                  <a:pt x="117308" y="329609"/>
                                  <a:pt x="65371" y="239446"/>
                                  <a:pt x="23302" y="152191"/>
                                </a:cubicBezTo>
                                <a:cubicBezTo>
                                  <a:pt x="-21884" y="57250"/>
                                  <a:pt x="37429" y="-5802"/>
                                  <a:pt x="126657" y="10299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40513B"/>
                          </a:solidFill>
                          <a:ln w="9525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endParaRPr lang="en-ID">
                              <a:ln w="0"/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</a:endParaRPr>
                          </a:p>
                        </p:txBody>
                      </p:sp>
                    </p:grpSp>
                    <p:sp>
                      <p:nvSpPr>
                        <p:cNvPr id="355" name="Freeform: Shape 42">
                          <a:extLst>
                            <a:ext uri="{FF2B5EF4-FFF2-40B4-BE49-F238E27FC236}">
                              <a16:creationId xmlns:a16="http://schemas.microsoft.com/office/drawing/2014/main" id="{61FA203B-7A10-5DEF-7ED8-ED848EC777E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2931040" y="3431184"/>
                          <a:ext cx="249299" cy="322011"/>
                        </a:xfrm>
                        <a:custGeom>
                          <a:avLst/>
                          <a:gdLst>
                            <a:gd name="connsiteX0" fmla="*/ 17513 w 249298"/>
                            <a:gd name="connsiteY0" fmla="*/ 7791 h 322010"/>
                            <a:gd name="connsiteX1" fmla="*/ 44209 w 249298"/>
                            <a:gd name="connsiteY1" fmla="*/ 257089 h 322010"/>
                            <a:gd name="connsiteX2" fmla="*/ 247388 w 249298"/>
                            <a:gd name="connsiteY2" fmla="*/ 318479 h 322010"/>
                            <a:gd name="connsiteX3" fmla="*/ 17513 w 249298"/>
                            <a:gd name="connsiteY3" fmla="*/ 7791 h 32201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</a:cxnLst>
                          <a:rect l="l" t="t" r="r" b="b"/>
                          <a:pathLst>
                            <a:path w="249298" h="322010">
                              <a:moveTo>
                                <a:pt x="17513" y="7791"/>
                              </a:moveTo>
                              <a:cubicBezTo>
                                <a:pt x="29044" y="33551"/>
                                <a:pt x="-26010" y="144282"/>
                                <a:pt x="44209" y="257089"/>
                              </a:cubicBezTo>
                              <a:cubicBezTo>
                                <a:pt x="114428" y="369897"/>
                                <a:pt x="175610" y="277137"/>
                                <a:pt x="247388" y="318479"/>
                              </a:cubicBezTo>
                              <a:cubicBezTo>
                                <a:pt x="164600" y="227797"/>
                                <a:pt x="17513" y="7791"/>
                                <a:pt x="17513" y="779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263238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ID" dirty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</a:endParaRPr>
                        </a:p>
                      </p:txBody>
                    </p:sp>
                  </p:grpSp>
                  <p:sp>
                    <p:nvSpPr>
                      <p:cNvPr id="353" name="Freeform: Shape 40">
                        <a:extLst>
                          <a:ext uri="{FF2B5EF4-FFF2-40B4-BE49-F238E27FC236}">
                            <a16:creationId xmlns:a16="http://schemas.microsoft.com/office/drawing/2014/main" id="{BD4C3224-BF00-204C-F58B-FB9353033B0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841683" y="3417856"/>
                        <a:ext cx="166199" cy="259686"/>
                      </a:xfrm>
                      <a:custGeom>
                        <a:avLst/>
                        <a:gdLst>
                          <a:gd name="connsiteX0" fmla="*/ 159676 w 166199"/>
                          <a:gd name="connsiteY0" fmla="*/ 253890 h 259686"/>
                          <a:gd name="connsiteX1" fmla="*/ 158637 w 166199"/>
                          <a:gd name="connsiteY1" fmla="*/ 253890 h 259686"/>
                          <a:gd name="connsiteX2" fmla="*/ 7812 w 166199"/>
                          <a:gd name="connsiteY2" fmla="*/ 10720 h 259686"/>
                          <a:gd name="connsiteX3" fmla="*/ 10060 w 166199"/>
                          <a:gd name="connsiteY3" fmla="*/ 7816 h 259686"/>
                          <a:gd name="connsiteX4" fmla="*/ 10097 w 166199"/>
                          <a:gd name="connsiteY4" fmla="*/ 7811 h 259686"/>
                          <a:gd name="connsiteX5" fmla="*/ 12888 w 166199"/>
                          <a:gd name="connsiteY5" fmla="*/ 9965 h 259686"/>
                          <a:gd name="connsiteX6" fmla="*/ 12901 w 166199"/>
                          <a:gd name="connsiteY6" fmla="*/ 10097 h 259686"/>
                          <a:gd name="connsiteX7" fmla="*/ 160819 w 166199"/>
                          <a:gd name="connsiteY7" fmla="*/ 249008 h 259686"/>
                          <a:gd name="connsiteX8" fmla="*/ 162201 w 166199"/>
                          <a:gd name="connsiteY8" fmla="*/ 252410 h 259686"/>
                          <a:gd name="connsiteX9" fmla="*/ 159676 w 166199"/>
                          <a:gd name="connsiteY9" fmla="*/ 253994 h 25968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</a:cxnLst>
                        <a:rect l="l" t="t" r="r" b="b"/>
                        <a:pathLst>
                          <a:path w="166199" h="259686">
                            <a:moveTo>
                              <a:pt x="159676" y="253890"/>
                            </a:moveTo>
                            <a:lnTo>
                              <a:pt x="158637" y="253890"/>
                            </a:lnTo>
                            <a:cubicBezTo>
                              <a:pt x="30249" y="194578"/>
                              <a:pt x="8019" y="12486"/>
                              <a:pt x="7812" y="10720"/>
                            </a:cubicBezTo>
                            <a:cubicBezTo>
                              <a:pt x="7631" y="9297"/>
                              <a:pt x="8637" y="7997"/>
                              <a:pt x="10060" y="7816"/>
                            </a:cubicBezTo>
                            <a:cubicBezTo>
                              <a:pt x="10072" y="7814"/>
                              <a:pt x="10085" y="7813"/>
                              <a:pt x="10097" y="7811"/>
                            </a:cubicBezTo>
                            <a:cubicBezTo>
                              <a:pt x="11463" y="7635"/>
                              <a:pt x="12712" y="8600"/>
                              <a:pt x="12888" y="9965"/>
                            </a:cubicBezTo>
                            <a:cubicBezTo>
                              <a:pt x="12894" y="10009"/>
                              <a:pt x="12898" y="10053"/>
                              <a:pt x="12901" y="10097"/>
                            </a:cubicBezTo>
                            <a:cubicBezTo>
                              <a:pt x="12901" y="11966"/>
                              <a:pt x="35027" y="191150"/>
                              <a:pt x="160819" y="249008"/>
                            </a:cubicBezTo>
                            <a:cubicBezTo>
                              <a:pt x="162140" y="249565"/>
                              <a:pt x="162759" y="251089"/>
                              <a:pt x="162201" y="252410"/>
                            </a:cubicBezTo>
                            <a:cubicBezTo>
                              <a:pt x="161776" y="253417"/>
                              <a:pt x="160767" y="254050"/>
                              <a:pt x="159676" y="253994"/>
                            </a:cubicBezTo>
                            <a:close/>
                          </a:path>
                        </a:pathLst>
                      </a:custGeom>
                      <a:solidFill>
                        <a:srgbClr val="FFFFFF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ID">
                          <a:ln w="0"/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endParaRPr>
                      </a:p>
                    </p:txBody>
                  </p:sp>
                </p:grpSp>
                <p:sp>
                  <p:nvSpPr>
                    <p:cNvPr id="350" name="Freeform: Shape 37">
                      <a:extLst>
                        <a:ext uri="{FF2B5EF4-FFF2-40B4-BE49-F238E27FC236}">
                          <a16:creationId xmlns:a16="http://schemas.microsoft.com/office/drawing/2014/main" id="{2A00AF39-FBAA-9E19-93A9-08CDF76141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67938" y="3008035"/>
                      <a:ext cx="197361" cy="259686"/>
                    </a:xfrm>
                    <a:custGeom>
                      <a:avLst/>
                      <a:gdLst>
                        <a:gd name="connsiteX0" fmla="*/ 184732 w 197361"/>
                        <a:gd name="connsiteY0" fmla="*/ 7791 h 259686"/>
                        <a:gd name="connsiteX1" fmla="*/ 192418 w 197361"/>
                        <a:gd name="connsiteY1" fmla="*/ 208892 h 259686"/>
                        <a:gd name="connsiteX2" fmla="*/ 52188 w 197361"/>
                        <a:gd name="connsiteY2" fmla="*/ 257089 h 259686"/>
                        <a:gd name="connsiteX3" fmla="*/ 14170 w 197361"/>
                        <a:gd name="connsiteY3" fmla="*/ 200582 h 259686"/>
                        <a:gd name="connsiteX4" fmla="*/ 70574 w 197361"/>
                        <a:gd name="connsiteY4" fmla="*/ 96084 h 2596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7361" h="259686">
                          <a:moveTo>
                            <a:pt x="184732" y="7791"/>
                          </a:moveTo>
                          <a:cubicBezTo>
                            <a:pt x="170709" y="64402"/>
                            <a:pt x="154296" y="168692"/>
                            <a:pt x="192418" y="208892"/>
                          </a:cubicBezTo>
                          <a:cubicBezTo>
                            <a:pt x="154908" y="244584"/>
                            <a:pt x="103716" y="262179"/>
                            <a:pt x="52188" y="257089"/>
                          </a:cubicBezTo>
                          <a:cubicBezTo>
                            <a:pt x="3055" y="253661"/>
                            <a:pt x="2224" y="219071"/>
                            <a:pt x="14170" y="200582"/>
                          </a:cubicBezTo>
                          <a:cubicBezTo>
                            <a:pt x="78780" y="188532"/>
                            <a:pt x="79403" y="141062"/>
                            <a:pt x="70574" y="96084"/>
                          </a:cubicBezTo>
                          <a:close/>
                        </a:path>
                      </a:pathLst>
                    </a:custGeom>
                    <a:solidFill>
                      <a:srgbClr val="FFC3BD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ID">
                        <a:ln w="0"/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351" name="Freeform: Shape 38">
                      <a:extLst>
                        <a:ext uri="{FF2B5EF4-FFF2-40B4-BE49-F238E27FC236}">
                          <a16:creationId xmlns:a16="http://schemas.microsoft.com/office/drawing/2014/main" id="{66C4F87B-3FA1-AC30-55B3-76F9094E04F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15962" y="3020955"/>
                      <a:ext cx="51937" cy="41550"/>
                    </a:xfrm>
                    <a:custGeom>
                      <a:avLst/>
                      <a:gdLst>
                        <a:gd name="connsiteX0" fmla="*/ 10081 w 51937"/>
                        <a:gd name="connsiteY0" fmla="*/ 39693 h 41549"/>
                        <a:gd name="connsiteX1" fmla="*/ 10081 w 51937"/>
                        <a:gd name="connsiteY1" fmla="*/ 39693 h 41549"/>
                        <a:gd name="connsiteX2" fmla="*/ 53812 w 51937"/>
                        <a:gd name="connsiteY2" fmla="*/ 10608 h 41549"/>
                        <a:gd name="connsiteX3" fmla="*/ 52877 w 51937"/>
                        <a:gd name="connsiteY3" fmla="*/ 8011 h 41549"/>
                        <a:gd name="connsiteX4" fmla="*/ 50218 w 51937"/>
                        <a:gd name="connsiteY4" fmla="*/ 8860 h 41549"/>
                        <a:gd name="connsiteX5" fmla="*/ 50176 w 51937"/>
                        <a:gd name="connsiteY5" fmla="*/ 8946 h 41549"/>
                        <a:gd name="connsiteX6" fmla="*/ 9561 w 51937"/>
                        <a:gd name="connsiteY6" fmla="*/ 35641 h 41549"/>
                        <a:gd name="connsiteX7" fmla="*/ 7795 w 51937"/>
                        <a:gd name="connsiteY7" fmla="*/ 37927 h 41549"/>
                        <a:gd name="connsiteX8" fmla="*/ 10081 w 51937"/>
                        <a:gd name="connsiteY8" fmla="*/ 39693 h 415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51937" h="41549">
                          <a:moveTo>
                            <a:pt x="10081" y="39693"/>
                          </a:moveTo>
                          <a:lnTo>
                            <a:pt x="10081" y="39693"/>
                          </a:lnTo>
                          <a:cubicBezTo>
                            <a:pt x="28514" y="37669"/>
                            <a:pt x="44819" y="26825"/>
                            <a:pt x="53812" y="10608"/>
                          </a:cubicBezTo>
                          <a:cubicBezTo>
                            <a:pt x="54203" y="9630"/>
                            <a:pt x="53802" y="8514"/>
                            <a:pt x="52877" y="8011"/>
                          </a:cubicBezTo>
                          <a:cubicBezTo>
                            <a:pt x="51908" y="7511"/>
                            <a:pt x="50718" y="7891"/>
                            <a:pt x="50218" y="8860"/>
                          </a:cubicBezTo>
                          <a:cubicBezTo>
                            <a:pt x="50204" y="8888"/>
                            <a:pt x="50190" y="8917"/>
                            <a:pt x="50176" y="8946"/>
                          </a:cubicBezTo>
                          <a:cubicBezTo>
                            <a:pt x="41645" y="23788"/>
                            <a:pt x="26571" y="33696"/>
                            <a:pt x="9561" y="35641"/>
                          </a:cubicBezTo>
                          <a:cubicBezTo>
                            <a:pt x="8481" y="35849"/>
                            <a:pt x="7723" y="36829"/>
                            <a:pt x="7795" y="37927"/>
                          </a:cubicBezTo>
                          <a:cubicBezTo>
                            <a:pt x="7956" y="39035"/>
                            <a:pt x="8967" y="39816"/>
                            <a:pt x="10081" y="39693"/>
                          </a:cubicBezTo>
                          <a:close/>
                        </a:path>
                      </a:pathLst>
                    </a:custGeom>
                    <a:solidFill>
                      <a:srgbClr val="263238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ID">
                        <a:ln w="0"/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p:txBody>
                </p:sp>
              </p:grpSp>
              <p:sp>
                <p:nvSpPr>
                  <p:cNvPr id="347" name="Freeform: Shape 34">
                    <a:extLst>
                      <a:ext uri="{FF2B5EF4-FFF2-40B4-BE49-F238E27FC236}">
                        <a16:creationId xmlns:a16="http://schemas.microsoft.com/office/drawing/2014/main" id="{EE140629-6224-AD36-9CEB-58DF207FF2D2}"/>
                      </a:ext>
                    </a:extLst>
                  </p:cNvPr>
                  <p:cNvSpPr/>
                  <p:nvPr/>
                </p:nvSpPr>
                <p:spPr>
                  <a:xfrm>
                    <a:off x="2773066" y="4142984"/>
                    <a:ext cx="114262" cy="477823"/>
                  </a:xfrm>
                  <a:custGeom>
                    <a:avLst/>
                    <a:gdLst>
                      <a:gd name="connsiteX0" fmla="*/ 13851 w 114261"/>
                      <a:gd name="connsiteY0" fmla="*/ 477095 h 477822"/>
                      <a:gd name="connsiteX1" fmla="*/ 107338 w 114261"/>
                      <a:gd name="connsiteY1" fmla="*/ 68869 h 477822"/>
                      <a:gd name="connsiteX2" fmla="*/ 77630 w 114261"/>
                      <a:gd name="connsiteY2" fmla="*/ 7791 h 477822"/>
                      <a:gd name="connsiteX3" fmla="*/ 13851 w 114261"/>
                      <a:gd name="connsiteY3" fmla="*/ 477095 h 4778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14261" h="477822">
                        <a:moveTo>
                          <a:pt x="13851" y="477095"/>
                        </a:moveTo>
                        <a:cubicBezTo>
                          <a:pt x="42001" y="337696"/>
                          <a:pt x="77942" y="186974"/>
                          <a:pt x="107338" y="68869"/>
                        </a:cubicBezTo>
                        <a:lnTo>
                          <a:pt x="77630" y="7791"/>
                        </a:lnTo>
                        <a:cubicBezTo>
                          <a:pt x="11670" y="90890"/>
                          <a:pt x="-2145" y="341228"/>
                          <a:pt x="13851" y="477095"/>
                        </a:cubicBezTo>
                        <a:close/>
                      </a:path>
                    </a:pathLst>
                  </a:custGeom>
                  <a:solidFill>
                    <a:srgbClr val="000000">
                      <a:alpha val="20000"/>
                    </a:srgbClr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ID">
                      <a:ln w="0"/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</a:endParaRPr>
                  </a:p>
                </p:txBody>
              </p:sp>
            </p:grpSp>
            <p:grpSp>
              <p:nvGrpSpPr>
                <p:cNvPr id="338" name="Group 337">
                  <a:extLst>
                    <a:ext uri="{FF2B5EF4-FFF2-40B4-BE49-F238E27FC236}">
                      <a16:creationId xmlns:a16="http://schemas.microsoft.com/office/drawing/2014/main" id="{D5626D56-E467-00C7-B858-F8D71CBF8237}"/>
                    </a:ext>
                  </a:extLst>
                </p:cNvPr>
                <p:cNvGrpSpPr/>
                <p:nvPr/>
              </p:nvGrpSpPr>
              <p:grpSpPr>
                <a:xfrm>
                  <a:off x="2355209" y="5487616"/>
                  <a:ext cx="858172" cy="312350"/>
                  <a:chOff x="6573495" y="5822755"/>
                  <a:chExt cx="858172" cy="312350"/>
                </a:xfrm>
              </p:grpSpPr>
              <p:sp>
                <p:nvSpPr>
                  <p:cNvPr id="339" name="Freeform: Shape 26">
                    <a:extLst>
                      <a:ext uri="{FF2B5EF4-FFF2-40B4-BE49-F238E27FC236}">
                        <a16:creationId xmlns:a16="http://schemas.microsoft.com/office/drawing/2014/main" id="{81C2D5F3-E9AB-2D6B-BBF8-08C9D3A47372}"/>
                      </a:ext>
                    </a:extLst>
                  </p:cNvPr>
                  <p:cNvSpPr/>
                  <p:nvPr/>
                </p:nvSpPr>
                <p:spPr>
                  <a:xfrm>
                    <a:off x="7161593" y="6031231"/>
                    <a:ext cx="270074" cy="103874"/>
                  </a:xfrm>
                  <a:custGeom>
                    <a:avLst/>
                    <a:gdLst>
                      <a:gd name="connsiteX0" fmla="*/ 152402 w 270073"/>
                      <a:gd name="connsiteY0" fmla="*/ 7791 h 103874"/>
                      <a:gd name="connsiteX1" fmla="*/ 248279 w 270073"/>
                      <a:gd name="connsiteY1" fmla="*/ 7791 h 103874"/>
                      <a:gd name="connsiteX2" fmla="*/ 254927 w 270073"/>
                      <a:gd name="connsiteY2" fmla="*/ 13192 h 103874"/>
                      <a:gd name="connsiteX3" fmla="*/ 270404 w 270073"/>
                      <a:gd name="connsiteY3" fmla="*/ 82788 h 103874"/>
                      <a:gd name="connsiteX4" fmla="*/ 261517 w 270073"/>
                      <a:gd name="connsiteY4" fmla="*/ 96459 h 103874"/>
                      <a:gd name="connsiteX5" fmla="*/ 258874 w 270073"/>
                      <a:gd name="connsiteY5" fmla="*/ 96707 h 103874"/>
                      <a:gd name="connsiteX6" fmla="*/ 167153 w 270073"/>
                      <a:gd name="connsiteY6" fmla="*/ 94318 h 103874"/>
                      <a:gd name="connsiteX7" fmla="*/ 38660 w 270073"/>
                      <a:gd name="connsiteY7" fmla="*/ 96811 h 103874"/>
                      <a:gd name="connsiteX8" fmla="*/ 14977 w 270073"/>
                      <a:gd name="connsiteY8" fmla="*/ 61390 h 103874"/>
                      <a:gd name="connsiteX9" fmla="*/ 139626 w 270073"/>
                      <a:gd name="connsiteY9" fmla="*/ 12673 h 103874"/>
                      <a:gd name="connsiteX10" fmla="*/ 152403 w 270073"/>
                      <a:gd name="connsiteY10" fmla="*/ 7791 h 1038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70073" h="103874">
                        <a:moveTo>
                          <a:pt x="152402" y="7791"/>
                        </a:moveTo>
                        <a:lnTo>
                          <a:pt x="248279" y="7791"/>
                        </a:lnTo>
                        <a:cubicBezTo>
                          <a:pt x="251471" y="7853"/>
                          <a:pt x="254212" y="10080"/>
                          <a:pt x="254927" y="13192"/>
                        </a:cubicBezTo>
                        <a:lnTo>
                          <a:pt x="270404" y="82788"/>
                        </a:lnTo>
                        <a:cubicBezTo>
                          <a:pt x="271725" y="89017"/>
                          <a:pt x="267746" y="95138"/>
                          <a:pt x="261517" y="96459"/>
                        </a:cubicBezTo>
                        <a:cubicBezTo>
                          <a:pt x="260648" y="96643"/>
                          <a:pt x="259761" y="96727"/>
                          <a:pt x="258874" y="96707"/>
                        </a:cubicBezTo>
                        <a:cubicBezTo>
                          <a:pt x="227711" y="96707"/>
                          <a:pt x="205794" y="94318"/>
                          <a:pt x="167153" y="94318"/>
                        </a:cubicBezTo>
                        <a:cubicBezTo>
                          <a:pt x="143262" y="94318"/>
                          <a:pt x="71588" y="96811"/>
                          <a:pt x="38660" y="96811"/>
                        </a:cubicBezTo>
                        <a:cubicBezTo>
                          <a:pt x="5732" y="96811"/>
                          <a:pt x="1473" y="64298"/>
                          <a:pt x="14977" y="61390"/>
                        </a:cubicBezTo>
                        <a:cubicBezTo>
                          <a:pt x="75328" y="48198"/>
                          <a:pt x="120721" y="30228"/>
                          <a:pt x="139626" y="12673"/>
                        </a:cubicBezTo>
                        <a:cubicBezTo>
                          <a:pt x="143152" y="9550"/>
                          <a:pt x="147693" y="7815"/>
                          <a:pt x="152403" y="7791"/>
                        </a:cubicBezTo>
                        <a:close/>
                      </a:path>
                    </a:pathLst>
                  </a:custGeom>
                  <a:solidFill>
                    <a:srgbClr val="263238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ID">
                      <a:ln w="0"/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</a:endParaRPr>
                  </a:p>
                </p:txBody>
              </p:sp>
              <p:sp>
                <p:nvSpPr>
                  <p:cNvPr id="340" name="Freeform: Shape 27">
                    <a:extLst>
                      <a:ext uri="{FF2B5EF4-FFF2-40B4-BE49-F238E27FC236}">
                        <a16:creationId xmlns:a16="http://schemas.microsoft.com/office/drawing/2014/main" id="{C7AD9588-44AF-7E00-4926-772E99C00B10}"/>
                      </a:ext>
                    </a:extLst>
                  </p:cNvPr>
                  <p:cNvSpPr/>
                  <p:nvPr/>
                </p:nvSpPr>
                <p:spPr>
                  <a:xfrm>
                    <a:off x="6573495" y="5996098"/>
                    <a:ext cx="301236" cy="114262"/>
                  </a:xfrm>
                  <a:custGeom>
                    <a:avLst/>
                    <a:gdLst>
                      <a:gd name="connsiteX0" fmla="*/ 203989 w 301235"/>
                      <a:gd name="connsiteY0" fmla="*/ 8021 h 114261"/>
                      <a:gd name="connsiteX1" fmla="*/ 288647 w 301235"/>
                      <a:gd name="connsiteY1" fmla="*/ 20071 h 114261"/>
                      <a:gd name="connsiteX2" fmla="*/ 294464 w 301235"/>
                      <a:gd name="connsiteY2" fmla="*/ 26303 h 114261"/>
                      <a:gd name="connsiteX3" fmla="*/ 299969 w 301235"/>
                      <a:gd name="connsiteY3" fmla="*/ 97457 h 114261"/>
                      <a:gd name="connsiteX4" fmla="*/ 289445 w 301235"/>
                      <a:gd name="connsiteY4" fmla="*/ 109720 h 114261"/>
                      <a:gd name="connsiteX5" fmla="*/ 286777 w 301235"/>
                      <a:gd name="connsiteY5" fmla="*/ 109610 h 114261"/>
                      <a:gd name="connsiteX6" fmla="*/ 174073 w 301235"/>
                      <a:gd name="connsiteY6" fmla="*/ 91121 h 114261"/>
                      <a:gd name="connsiteX7" fmla="*/ 37478 w 301235"/>
                      <a:gd name="connsiteY7" fmla="*/ 74085 h 114261"/>
                      <a:gd name="connsiteX8" fmla="*/ 15249 w 301235"/>
                      <a:gd name="connsiteY8" fmla="*/ 35029 h 114261"/>
                      <a:gd name="connsiteX9" fmla="*/ 184461 w 301235"/>
                      <a:gd name="connsiteY9" fmla="*/ 11345 h 114261"/>
                      <a:gd name="connsiteX10" fmla="*/ 203989 w 301235"/>
                      <a:gd name="connsiteY10" fmla="*/ 8021 h 1142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301235" h="114261">
                        <a:moveTo>
                          <a:pt x="203989" y="8021"/>
                        </a:moveTo>
                        <a:lnTo>
                          <a:pt x="288647" y="20071"/>
                        </a:lnTo>
                        <a:cubicBezTo>
                          <a:pt x="291780" y="20579"/>
                          <a:pt x="294173" y="23142"/>
                          <a:pt x="294464" y="26303"/>
                        </a:cubicBezTo>
                        <a:lnTo>
                          <a:pt x="299969" y="97457"/>
                        </a:lnTo>
                        <a:cubicBezTo>
                          <a:pt x="300449" y="103749"/>
                          <a:pt x="295738" y="109239"/>
                          <a:pt x="289445" y="109720"/>
                        </a:cubicBezTo>
                        <a:cubicBezTo>
                          <a:pt x="288555" y="109788"/>
                          <a:pt x="287659" y="109751"/>
                          <a:pt x="286777" y="109610"/>
                        </a:cubicBezTo>
                        <a:cubicBezTo>
                          <a:pt x="256342" y="104728"/>
                          <a:pt x="212507" y="96626"/>
                          <a:pt x="174073" y="91121"/>
                        </a:cubicBezTo>
                        <a:cubicBezTo>
                          <a:pt x="129200" y="84681"/>
                          <a:pt x="90143" y="81564"/>
                          <a:pt x="37478" y="74085"/>
                        </a:cubicBezTo>
                        <a:cubicBezTo>
                          <a:pt x="5693" y="69515"/>
                          <a:pt x="1434" y="36067"/>
                          <a:pt x="15249" y="35029"/>
                        </a:cubicBezTo>
                        <a:cubicBezTo>
                          <a:pt x="77574" y="30458"/>
                          <a:pt x="127434" y="36171"/>
                          <a:pt x="184461" y="11345"/>
                        </a:cubicBezTo>
                        <a:cubicBezTo>
                          <a:pt x="190523" y="8408"/>
                          <a:pt x="197296" y="7255"/>
                          <a:pt x="203989" y="8021"/>
                        </a:cubicBezTo>
                        <a:close/>
                      </a:path>
                    </a:pathLst>
                  </a:custGeom>
                  <a:solidFill>
                    <a:srgbClr val="263238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ID">
                      <a:ln w="0"/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</a:endParaRPr>
                  </a:p>
                </p:txBody>
              </p:sp>
              <p:sp>
                <p:nvSpPr>
                  <p:cNvPr id="341" name="Freeform: Shape 28">
                    <a:extLst>
                      <a:ext uri="{FF2B5EF4-FFF2-40B4-BE49-F238E27FC236}">
                        <a16:creationId xmlns:a16="http://schemas.microsoft.com/office/drawing/2014/main" id="{7E2EE929-018B-B80A-CF95-C80AE974521F}"/>
                      </a:ext>
                    </a:extLst>
                  </p:cNvPr>
                  <p:cNvSpPr/>
                  <p:nvPr/>
                </p:nvSpPr>
                <p:spPr>
                  <a:xfrm>
                    <a:off x="6770317" y="5822755"/>
                    <a:ext cx="93487" cy="114262"/>
                  </a:xfrm>
                  <a:custGeom>
                    <a:avLst/>
                    <a:gdLst>
                      <a:gd name="connsiteX0" fmla="*/ 10491 w 93487"/>
                      <a:gd name="connsiteY0" fmla="*/ 7791 h 114261"/>
                      <a:gd name="connsiteX1" fmla="*/ 7791 w 93487"/>
                      <a:gd name="connsiteY1" fmla="*/ 101901 h 114261"/>
                      <a:gd name="connsiteX2" fmla="*/ 85385 w 93487"/>
                      <a:gd name="connsiteY2" fmla="*/ 113015 h 114261"/>
                      <a:gd name="connsiteX3" fmla="*/ 87982 w 93487"/>
                      <a:gd name="connsiteY3" fmla="*/ 18905 h 114261"/>
                      <a:gd name="connsiteX4" fmla="*/ 10491 w 93487"/>
                      <a:gd name="connsiteY4" fmla="*/ 7791 h 1142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3487" h="114261">
                        <a:moveTo>
                          <a:pt x="10491" y="7791"/>
                        </a:moveTo>
                        <a:lnTo>
                          <a:pt x="7791" y="101901"/>
                        </a:lnTo>
                        <a:lnTo>
                          <a:pt x="85385" y="113015"/>
                        </a:lnTo>
                        <a:lnTo>
                          <a:pt x="87982" y="18905"/>
                        </a:lnTo>
                        <a:lnTo>
                          <a:pt x="10491" y="7791"/>
                        </a:lnTo>
                        <a:close/>
                      </a:path>
                    </a:pathLst>
                  </a:custGeom>
                  <a:solidFill>
                    <a:srgbClr val="000000">
                      <a:alpha val="20000"/>
                    </a:srgbClr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ID">
                      <a:ln w="0"/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</a:endParaRPr>
                  </a:p>
                </p:txBody>
              </p:sp>
              <p:sp>
                <p:nvSpPr>
                  <p:cNvPr id="342" name="Freeform: Shape 29">
                    <a:extLst>
                      <a:ext uri="{FF2B5EF4-FFF2-40B4-BE49-F238E27FC236}">
                        <a16:creationId xmlns:a16="http://schemas.microsoft.com/office/drawing/2014/main" id="{D29B640A-1C0D-E586-D87B-3C421AE56C16}"/>
                      </a:ext>
                    </a:extLst>
                  </p:cNvPr>
                  <p:cNvSpPr/>
                  <p:nvPr/>
                </p:nvSpPr>
                <p:spPr>
                  <a:xfrm>
                    <a:off x="7293117" y="5859007"/>
                    <a:ext cx="103874" cy="103874"/>
                  </a:xfrm>
                  <a:custGeom>
                    <a:avLst/>
                    <a:gdLst>
                      <a:gd name="connsiteX0" fmla="*/ 86112 w 103874"/>
                      <a:gd name="connsiteY0" fmla="*/ 7791 h 103874"/>
                      <a:gd name="connsiteX1" fmla="*/ 7791 w 103874"/>
                      <a:gd name="connsiteY1" fmla="*/ 7791 h 103874"/>
                      <a:gd name="connsiteX2" fmla="*/ 17866 w 103874"/>
                      <a:gd name="connsiteY2" fmla="*/ 101278 h 103874"/>
                      <a:gd name="connsiteX3" fmla="*/ 96188 w 103874"/>
                      <a:gd name="connsiteY3" fmla="*/ 101278 h 103874"/>
                      <a:gd name="connsiteX4" fmla="*/ 86112 w 103874"/>
                      <a:gd name="connsiteY4" fmla="*/ 7791 h 1038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3874" h="103874">
                        <a:moveTo>
                          <a:pt x="86112" y="7791"/>
                        </a:moveTo>
                        <a:lnTo>
                          <a:pt x="7791" y="7791"/>
                        </a:lnTo>
                        <a:lnTo>
                          <a:pt x="17866" y="101278"/>
                        </a:lnTo>
                        <a:lnTo>
                          <a:pt x="96188" y="101278"/>
                        </a:lnTo>
                        <a:lnTo>
                          <a:pt x="86112" y="7791"/>
                        </a:lnTo>
                        <a:close/>
                      </a:path>
                    </a:pathLst>
                  </a:custGeom>
                  <a:solidFill>
                    <a:srgbClr val="000000">
                      <a:alpha val="20000"/>
                    </a:srgbClr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ID">
                      <a:ln w="0"/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</a:endParaRPr>
                  </a:p>
                </p:txBody>
              </p:sp>
              <p:sp>
                <p:nvSpPr>
                  <p:cNvPr id="343" name="Freeform: Shape 30">
                    <a:extLst>
                      <a:ext uri="{FF2B5EF4-FFF2-40B4-BE49-F238E27FC236}">
                        <a16:creationId xmlns:a16="http://schemas.microsoft.com/office/drawing/2014/main" id="{6EF5FC0C-49DC-6BC7-D128-9EA648E712DA}"/>
                      </a:ext>
                    </a:extLst>
                  </p:cNvPr>
                  <p:cNvSpPr/>
                  <p:nvPr/>
                </p:nvSpPr>
                <p:spPr>
                  <a:xfrm>
                    <a:off x="7229961" y="5883833"/>
                    <a:ext cx="197361" cy="62325"/>
                  </a:xfrm>
                  <a:custGeom>
                    <a:avLst/>
                    <a:gdLst>
                      <a:gd name="connsiteX0" fmla="*/ 27631 w 197361"/>
                      <a:gd name="connsiteY0" fmla="*/ 61494 h 62324"/>
                      <a:gd name="connsiteX1" fmla="*/ 196531 w 197361"/>
                      <a:gd name="connsiteY1" fmla="*/ 61494 h 62324"/>
                      <a:gd name="connsiteX2" fmla="*/ 196531 w 197361"/>
                      <a:gd name="connsiteY2" fmla="*/ 11011 h 62324"/>
                      <a:gd name="connsiteX3" fmla="*/ 7791 w 197361"/>
                      <a:gd name="connsiteY3" fmla="*/ 7791 h 62324"/>
                      <a:gd name="connsiteX4" fmla="*/ 27631 w 197361"/>
                      <a:gd name="connsiteY4" fmla="*/ 61494 h 623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7361" h="62324">
                        <a:moveTo>
                          <a:pt x="27631" y="61494"/>
                        </a:moveTo>
                        <a:lnTo>
                          <a:pt x="196531" y="61494"/>
                        </a:lnTo>
                        <a:lnTo>
                          <a:pt x="196531" y="11011"/>
                        </a:lnTo>
                        <a:lnTo>
                          <a:pt x="7791" y="7791"/>
                        </a:lnTo>
                        <a:lnTo>
                          <a:pt x="27631" y="61494"/>
                        </a:lnTo>
                        <a:close/>
                      </a:path>
                    </a:pathLst>
                  </a:custGeom>
                  <a:solidFill>
                    <a:srgbClr val="40513B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ID">
                      <a:ln w="0"/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</a:endParaRPr>
                  </a:p>
                </p:txBody>
              </p:sp>
              <p:sp>
                <p:nvSpPr>
                  <p:cNvPr id="344" name="Freeform: Shape 31">
                    <a:extLst>
                      <a:ext uri="{FF2B5EF4-FFF2-40B4-BE49-F238E27FC236}">
                        <a16:creationId xmlns:a16="http://schemas.microsoft.com/office/drawing/2014/main" id="{902A7277-257E-483D-6503-AAD53DA95FB6}"/>
                      </a:ext>
                    </a:extLst>
                  </p:cNvPr>
                  <p:cNvSpPr/>
                  <p:nvPr/>
                </p:nvSpPr>
                <p:spPr>
                  <a:xfrm>
                    <a:off x="6728767" y="5841452"/>
                    <a:ext cx="176587" cy="83100"/>
                  </a:xfrm>
                  <a:custGeom>
                    <a:avLst/>
                    <a:gdLst>
                      <a:gd name="connsiteX0" fmla="*/ 14231 w 176586"/>
                      <a:gd name="connsiteY0" fmla="*/ 62948 h 83099"/>
                      <a:gd name="connsiteX1" fmla="*/ 162356 w 176586"/>
                      <a:gd name="connsiteY1" fmla="*/ 84242 h 83099"/>
                      <a:gd name="connsiteX2" fmla="*/ 176691 w 176586"/>
                      <a:gd name="connsiteY2" fmla="*/ 32305 h 83099"/>
                      <a:gd name="connsiteX3" fmla="*/ 7791 w 176586"/>
                      <a:gd name="connsiteY3" fmla="*/ 7791 h 83099"/>
                      <a:gd name="connsiteX4" fmla="*/ 14231 w 176586"/>
                      <a:gd name="connsiteY4" fmla="*/ 62948 h 830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6586" h="83099">
                        <a:moveTo>
                          <a:pt x="14231" y="62948"/>
                        </a:moveTo>
                        <a:lnTo>
                          <a:pt x="162356" y="84242"/>
                        </a:lnTo>
                        <a:lnTo>
                          <a:pt x="176691" y="32305"/>
                        </a:lnTo>
                        <a:lnTo>
                          <a:pt x="7791" y="7791"/>
                        </a:lnTo>
                        <a:lnTo>
                          <a:pt x="14231" y="62948"/>
                        </a:lnTo>
                        <a:close/>
                      </a:path>
                    </a:pathLst>
                  </a:custGeom>
                  <a:solidFill>
                    <a:srgbClr val="40513B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ID" dirty="0">
                      <a:ln w="0"/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</a:endParaRPr>
                  </a:p>
                </p:txBody>
              </p:sp>
            </p:grpSp>
          </p:grpSp>
          <p:grpSp>
            <p:nvGrpSpPr>
              <p:cNvPr id="332" name="Group 331">
                <a:extLst>
                  <a:ext uri="{FF2B5EF4-FFF2-40B4-BE49-F238E27FC236}">
                    <a16:creationId xmlns:a16="http://schemas.microsoft.com/office/drawing/2014/main" id="{EE241D25-070D-D335-A1DA-213D31B6DC8D}"/>
                  </a:ext>
                </a:extLst>
              </p:cNvPr>
              <p:cNvGrpSpPr/>
              <p:nvPr/>
            </p:nvGrpSpPr>
            <p:grpSpPr>
              <a:xfrm>
                <a:off x="2457457" y="3842527"/>
                <a:ext cx="847096" cy="181157"/>
                <a:chOff x="7736532" y="3830667"/>
                <a:chExt cx="847096" cy="181157"/>
              </a:xfrm>
            </p:grpSpPr>
            <p:sp>
              <p:nvSpPr>
                <p:cNvPr id="333" name="Freeform: Shape 20">
                  <a:extLst>
                    <a:ext uri="{FF2B5EF4-FFF2-40B4-BE49-F238E27FC236}">
                      <a16:creationId xmlns:a16="http://schemas.microsoft.com/office/drawing/2014/main" id="{ACDD7E16-B313-7C3E-511C-2B63422FB124}"/>
                    </a:ext>
                  </a:extLst>
                </p:cNvPr>
                <p:cNvSpPr/>
                <p:nvPr/>
              </p:nvSpPr>
              <p:spPr>
                <a:xfrm>
                  <a:off x="7771537" y="3830667"/>
                  <a:ext cx="114262" cy="103874"/>
                </a:xfrm>
                <a:custGeom>
                  <a:avLst/>
                  <a:gdLst>
                    <a:gd name="connsiteX0" fmla="*/ 71362 w 114261"/>
                    <a:gd name="connsiteY0" fmla="*/ 7791 h 103874"/>
                    <a:gd name="connsiteX1" fmla="*/ 7791 w 114261"/>
                    <a:gd name="connsiteY1" fmla="*/ 61909 h 103874"/>
                    <a:gd name="connsiteX2" fmla="*/ 89540 w 114261"/>
                    <a:gd name="connsiteY2" fmla="*/ 101485 h 103874"/>
                    <a:gd name="connsiteX3" fmla="*/ 114677 w 114261"/>
                    <a:gd name="connsiteY3" fmla="*/ 37603 h 1038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4261" h="103874">
                      <a:moveTo>
                        <a:pt x="71362" y="7791"/>
                      </a:moveTo>
                      <a:lnTo>
                        <a:pt x="7791" y="61909"/>
                      </a:lnTo>
                      <a:lnTo>
                        <a:pt x="89540" y="101485"/>
                      </a:lnTo>
                      <a:cubicBezTo>
                        <a:pt x="106643" y="84748"/>
                        <a:pt x="115788" y="61507"/>
                        <a:pt x="114677" y="37603"/>
                      </a:cubicBezTo>
                      <a:close/>
                    </a:path>
                  </a:pathLst>
                </a:custGeom>
                <a:solidFill>
                  <a:srgbClr val="FFC3B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ID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endParaRPr>
                </a:p>
              </p:txBody>
            </p:sp>
            <p:sp>
              <p:nvSpPr>
                <p:cNvPr id="334" name="Freeform: Shape 21">
                  <a:extLst>
                    <a:ext uri="{FF2B5EF4-FFF2-40B4-BE49-F238E27FC236}">
                      <a16:creationId xmlns:a16="http://schemas.microsoft.com/office/drawing/2014/main" id="{E7B179A2-68B9-2769-7388-103DD5190535}"/>
                    </a:ext>
                  </a:extLst>
                </p:cNvPr>
                <p:cNvSpPr/>
                <p:nvPr/>
              </p:nvSpPr>
              <p:spPr>
                <a:xfrm>
                  <a:off x="7736532" y="3884785"/>
                  <a:ext cx="124649" cy="83100"/>
                </a:xfrm>
                <a:custGeom>
                  <a:avLst/>
                  <a:gdLst>
                    <a:gd name="connsiteX0" fmla="*/ 7791 w 124649"/>
                    <a:gd name="connsiteY0" fmla="*/ 57339 h 83099"/>
                    <a:gd name="connsiteX1" fmla="*/ 79672 w 124649"/>
                    <a:gd name="connsiteY1" fmla="*/ 85073 h 83099"/>
                    <a:gd name="connsiteX2" fmla="*/ 124545 w 124649"/>
                    <a:gd name="connsiteY2" fmla="*/ 47367 h 83099"/>
                    <a:gd name="connsiteX3" fmla="*/ 42796 w 124649"/>
                    <a:gd name="connsiteY3" fmla="*/ 7791 h 83099"/>
                    <a:gd name="connsiteX4" fmla="*/ 7791 w 124649"/>
                    <a:gd name="connsiteY4" fmla="*/ 57339 h 830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4649" h="83099">
                      <a:moveTo>
                        <a:pt x="7791" y="57339"/>
                      </a:moveTo>
                      <a:lnTo>
                        <a:pt x="79672" y="85073"/>
                      </a:lnTo>
                      <a:lnTo>
                        <a:pt x="124545" y="47367"/>
                      </a:lnTo>
                      <a:lnTo>
                        <a:pt x="42796" y="7791"/>
                      </a:lnTo>
                      <a:lnTo>
                        <a:pt x="7791" y="57339"/>
                      </a:lnTo>
                      <a:close/>
                    </a:path>
                  </a:pathLst>
                </a:custGeom>
                <a:solidFill>
                  <a:srgbClr val="FFC3B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ID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endParaRPr>
                </a:p>
              </p:txBody>
            </p:sp>
            <p:sp>
              <p:nvSpPr>
                <p:cNvPr id="335" name="Freeform: Shape 22">
                  <a:extLst>
                    <a:ext uri="{FF2B5EF4-FFF2-40B4-BE49-F238E27FC236}">
                      <a16:creationId xmlns:a16="http://schemas.microsoft.com/office/drawing/2014/main" id="{F44C5B6E-D1D2-7B0F-BE46-E737D0206024}"/>
                    </a:ext>
                  </a:extLst>
                </p:cNvPr>
                <p:cNvSpPr/>
                <p:nvPr/>
              </p:nvSpPr>
              <p:spPr>
                <a:xfrm>
                  <a:off x="8458979" y="3857882"/>
                  <a:ext cx="124649" cy="93487"/>
                </a:xfrm>
                <a:custGeom>
                  <a:avLst/>
                  <a:gdLst>
                    <a:gd name="connsiteX0" fmla="*/ 59728 w 124649"/>
                    <a:gd name="connsiteY0" fmla="*/ 7791 h 93487"/>
                    <a:gd name="connsiteX1" fmla="*/ 7791 w 124649"/>
                    <a:gd name="connsiteY1" fmla="*/ 68246 h 93487"/>
                    <a:gd name="connsiteX2" fmla="*/ 103978 w 124649"/>
                    <a:gd name="connsiteY2" fmla="*/ 95461 h 93487"/>
                    <a:gd name="connsiteX3" fmla="*/ 105952 w 124649"/>
                    <a:gd name="connsiteY3" fmla="*/ 13400 h 934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649" h="93487">
                      <a:moveTo>
                        <a:pt x="59728" y="7791"/>
                      </a:moveTo>
                      <a:lnTo>
                        <a:pt x="7791" y="68246"/>
                      </a:lnTo>
                      <a:lnTo>
                        <a:pt x="103978" y="95461"/>
                      </a:lnTo>
                      <a:cubicBezTo>
                        <a:pt x="103978" y="95461"/>
                        <a:pt x="136491" y="34279"/>
                        <a:pt x="105952" y="13400"/>
                      </a:cubicBezTo>
                      <a:close/>
                    </a:path>
                  </a:pathLst>
                </a:custGeom>
                <a:solidFill>
                  <a:srgbClr val="FFC3B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ID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endParaRPr>
                </a:p>
              </p:txBody>
            </p:sp>
            <p:sp>
              <p:nvSpPr>
                <p:cNvPr id="336" name="Freeform: Shape 23">
                  <a:extLst>
                    <a:ext uri="{FF2B5EF4-FFF2-40B4-BE49-F238E27FC236}">
                      <a16:creationId xmlns:a16="http://schemas.microsoft.com/office/drawing/2014/main" id="{1A292D19-6A59-3EEA-DB77-46BE4923D653}"/>
                    </a:ext>
                  </a:extLst>
                </p:cNvPr>
                <p:cNvSpPr/>
                <p:nvPr/>
              </p:nvSpPr>
              <p:spPr>
                <a:xfrm>
                  <a:off x="8456070" y="3918337"/>
                  <a:ext cx="114262" cy="93487"/>
                </a:xfrm>
                <a:custGeom>
                  <a:avLst/>
                  <a:gdLst>
                    <a:gd name="connsiteX0" fmla="*/ 7791 w 114261"/>
                    <a:gd name="connsiteY0" fmla="*/ 73024 h 93487"/>
                    <a:gd name="connsiteX1" fmla="*/ 88397 w 114261"/>
                    <a:gd name="connsiteY1" fmla="*/ 91929 h 93487"/>
                    <a:gd name="connsiteX2" fmla="*/ 107198 w 114261"/>
                    <a:gd name="connsiteY2" fmla="*/ 35006 h 93487"/>
                    <a:gd name="connsiteX3" fmla="*/ 11011 w 114261"/>
                    <a:gd name="connsiteY3" fmla="*/ 7791 h 93487"/>
                    <a:gd name="connsiteX4" fmla="*/ 7791 w 114261"/>
                    <a:gd name="connsiteY4" fmla="*/ 73024 h 934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4261" h="93487">
                      <a:moveTo>
                        <a:pt x="7791" y="73024"/>
                      </a:moveTo>
                      <a:lnTo>
                        <a:pt x="88397" y="91929"/>
                      </a:lnTo>
                      <a:lnTo>
                        <a:pt x="107198" y="35006"/>
                      </a:lnTo>
                      <a:lnTo>
                        <a:pt x="11011" y="7791"/>
                      </a:lnTo>
                      <a:lnTo>
                        <a:pt x="7791" y="73024"/>
                      </a:lnTo>
                      <a:close/>
                    </a:path>
                  </a:pathLst>
                </a:custGeom>
                <a:solidFill>
                  <a:srgbClr val="FFC3B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ID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endParaRPr>
                </a:p>
              </p:txBody>
            </p:sp>
          </p:grpSp>
        </p:grpSp>
      </p:grpSp>
      <p:grpSp>
        <p:nvGrpSpPr>
          <p:cNvPr id="386" name="Group 385">
            <a:extLst>
              <a:ext uri="{FF2B5EF4-FFF2-40B4-BE49-F238E27FC236}">
                <a16:creationId xmlns:a16="http://schemas.microsoft.com/office/drawing/2014/main" id="{A76AB038-B50D-FEBB-4DE1-BA7288B030D6}"/>
              </a:ext>
            </a:extLst>
          </p:cNvPr>
          <p:cNvGrpSpPr/>
          <p:nvPr/>
        </p:nvGrpSpPr>
        <p:grpSpPr>
          <a:xfrm>
            <a:off x="8181019" y="2095957"/>
            <a:ext cx="1043552" cy="3344807"/>
            <a:chOff x="8181019" y="2133281"/>
            <a:chExt cx="1043552" cy="3344807"/>
          </a:xfrm>
        </p:grpSpPr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FBA39322-E7BA-FBB1-6E64-37C7263AFD28}"/>
                </a:ext>
              </a:extLst>
            </p:cNvPr>
            <p:cNvGrpSpPr/>
            <p:nvPr/>
          </p:nvGrpSpPr>
          <p:grpSpPr>
            <a:xfrm>
              <a:off x="8193447" y="2649230"/>
              <a:ext cx="1031124" cy="2828858"/>
              <a:chOff x="3652740" y="3002633"/>
              <a:chExt cx="1031124" cy="2828858"/>
            </a:xfrm>
          </p:grpSpPr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05D2ED8C-BCB3-EF30-D72C-0901E214DA60}"/>
                  </a:ext>
                </a:extLst>
              </p:cNvPr>
              <p:cNvGrpSpPr/>
              <p:nvPr/>
            </p:nvGrpSpPr>
            <p:grpSpPr>
              <a:xfrm>
                <a:off x="3652740" y="3002633"/>
                <a:ext cx="1031124" cy="2828858"/>
                <a:chOff x="4353313" y="2879769"/>
                <a:chExt cx="1031124" cy="2828858"/>
              </a:xfrm>
            </p:grpSpPr>
            <p:sp>
              <p:nvSpPr>
                <p:cNvPr id="101" name="Freeform: Shape 70">
                  <a:extLst>
                    <a:ext uri="{FF2B5EF4-FFF2-40B4-BE49-F238E27FC236}">
                      <a16:creationId xmlns:a16="http://schemas.microsoft.com/office/drawing/2014/main" id="{C0644FBA-7B41-C581-19A9-1464C7E84F97}"/>
                    </a:ext>
                  </a:extLst>
                </p:cNvPr>
                <p:cNvSpPr/>
                <p:nvPr/>
              </p:nvSpPr>
              <p:spPr>
                <a:xfrm>
                  <a:off x="4682267" y="2879769"/>
                  <a:ext cx="384336" cy="519372"/>
                </a:xfrm>
                <a:custGeom>
                  <a:avLst/>
                  <a:gdLst>
                    <a:gd name="connsiteX0" fmla="*/ 302706 w 384335"/>
                    <a:gd name="connsiteY0" fmla="*/ 72248 h 519372"/>
                    <a:gd name="connsiteX1" fmla="*/ 84569 w 384335"/>
                    <a:gd name="connsiteY1" fmla="*/ 38385 h 519372"/>
                    <a:gd name="connsiteX2" fmla="*/ 8637 w 384335"/>
                    <a:gd name="connsiteY2" fmla="*/ 520051 h 519372"/>
                    <a:gd name="connsiteX3" fmla="*/ 381339 w 384335"/>
                    <a:gd name="connsiteY3" fmla="*/ 514442 h 519372"/>
                    <a:gd name="connsiteX4" fmla="*/ 302706 w 384335"/>
                    <a:gd name="connsiteY4" fmla="*/ 72248 h 5193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84335" h="519372">
                      <a:moveTo>
                        <a:pt x="302706" y="72248"/>
                      </a:moveTo>
                      <a:cubicBezTo>
                        <a:pt x="295331" y="18442"/>
                        <a:pt x="151568" y="-23108"/>
                        <a:pt x="84569" y="38385"/>
                      </a:cubicBezTo>
                      <a:cubicBezTo>
                        <a:pt x="-5801" y="120966"/>
                        <a:pt x="8637" y="379821"/>
                        <a:pt x="8637" y="520051"/>
                      </a:cubicBezTo>
                      <a:cubicBezTo>
                        <a:pt x="142428" y="487123"/>
                        <a:pt x="345814" y="495018"/>
                        <a:pt x="381339" y="514442"/>
                      </a:cubicBezTo>
                      <a:cubicBezTo>
                        <a:pt x="388922" y="449936"/>
                        <a:pt x="387156" y="88037"/>
                        <a:pt x="302706" y="72248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102" name="Freeform: Shape 71">
                  <a:extLst>
                    <a:ext uri="{FF2B5EF4-FFF2-40B4-BE49-F238E27FC236}">
                      <a16:creationId xmlns:a16="http://schemas.microsoft.com/office/drawing/2014/main" id="{178C1955-DF1B-2BFF-AAF9-E5BD7737E837}"/>
                    </a:ext>
                  </a:extLst>
                </p:cNvPr>
                <p:cNvSpPr/>
                <p:nvPr/>
              </p:nvSpPr>
              <p:spPr>
                <a:xfrm>
                  <a:off x="4443891" y="3439501"/>
                  <a:ext cx="270074" cy="508985"/>
                </a:xfrm>
                <a:custGeom>
                  <a:avLst/>
                  <a:gdLst>
                    <a:gd name="connsiteX0" fmla="*/ 263945 w 270073"/>
                    <a:gd name="connsiteY0" fmla="*/ 13815 h 508984"/>
                    <a:gd name="connsiteX1" fmla="*/ 256778 w 270073"/>
                    <a:gd name="connsiteY1" fmla="*/ 83827 h 508984"/>
                    <a:gd name="connsiteX2" fmla="*/ 245248 w 270073"/>
                    <a:gd name="connsiteY2" fmla="*/ 152488 h 508984"/>
                    <a:gd name="connsiteX3" fmla="*/ 208372 w 270073"/>
                    <a:gd name="connsiteY3" fmla="*/ 287524 h 508984"/>
                    <a:gd name="connsiteX4" fmla="*/ 195492 w 270073"/>
                    <a:gd name="connsiteY4" fmla="*/ 320660 h 508984"/>
                    <a:gd name="connsiteX5" fmla="*/ 180222 w 270073"/>
                    <a:gd name="connsiteY5" fmla="*/ 353693 h 508984"/>
                    <a:gd name="connsiteX6" fmla="*/ 138672 w 270073"/>
                    <a:gd name="connsiteY6" fmla="*/ 414978 h 508984"/>
                    <a:gd name="connsiteX7" fmla="*/ 36252 w 270073"/>
                    <a:gd name="connsiteY7" fmla="*/ 511374 h 508984"/>
                    <a:gd name="connsiteX8" fmla="*/ 7791 w 270073"/>
                    <a:gd name="connsiteY8" fmla="*/ 480212 h 508984"/>
                    <a:gd name="connsiteX9" fmla="*/ 83307 w 270073"/>
                    <a:gd name="connsiteY9" fmla="*/ 374779 h 508984"/>
                    <a:gd name="connsiteX10" fmla="*/ 111457 w 270073"/>
                    <a:gd name="connsiteY10" fmla="*/ 320868 h 508984"/>
                    <a:gd name="connsiteX11" fmla="*/ 122780 w 270073"/>
                    <a:gd name="connsiteY11" fmla="*/ 291887 h 508984"/>
                    <a:gd name="connsiteX12" fmla="*/ 133167 w 270073"/>
                    <a:gd name="connsiteY12" fmla="*/ 261764 h 508984"/>
                    <a:gd name="connsiteX13" fmla="*/ 162875 w 270073"/>
                    <a:gd name="connsiteY13" fmla="*/ 136179 h 508984"/>
                    <a:gd name="connsiteX14" fmla="*/ 172743 w 270073"/>
                    <a:gd name="connsiteY14" fmla="*/ 71673 h 508984"/>
                    <a:gd name="connsiteX15" fmla="*/ 179910 w 270073"/>
                    <a:gd name="connsiteY15" fmla="*/ 7791 h 508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270073" h="508984">
                      <a:moveTo>
                        <a:pt x="263945" y="13815"/>
                      </a:moveTo>
                      <a:cubicBezTo>
                        <a:pt x="262491" y="38330"/>
                        <a:pt x="259790" y="60663"/>
                        <a:pt x="256778" y="83827"/>
                      </a:cubicBezTo>
                      <a:cubicBezTo>
                        <a:pt x="253765" y="106991"/>
                        <a:pt x="249714" y="129635"/>
                        <a:pt x="245248" y="152488"/>
                      </a:cubicBezTo>
                      <a:cubicBezTo>
                        <a:pt x="236267" y="198339"/>
                        <a:pt x="223943" y="243472"/>
                        <a:pt x="208372" y="287524"/>
                      </a:cubicBezTo>
                      <a:cubicBezTo>
                        <a:pt x="204425" y="298639"/>
                        <a:pt x="199751" y="309650"/>
                        <a:pt x="195492" y="320660"/>
                      </a:cubicBezTo>
                      <a:cubicBezTo>
                        <a:pt x="191233" y="331671"/>
                        <a:pt x="186143" y="342370"/>
                        <a:pt x="180222" y="353693"/>
                      </a:cubicBezTo>
                      <a:cubicBezTo>
                        <a:pt x="168430" y="375443"/>
                        <a:pt x="154512" y="395972"/>
                        <a:pt x="138672" y="414978"/>
                      </a:cubicBezTo>
                      <a:cubicBezTo>
                        <a:pt x="108624" y="451197"/>
                        <a:pt x="74224" y="483573"/>
                        <a:pt x="36252" y="511374"/>
                      </a:cubicBezTo>
                      <a:lnTo>
                        <a:pt x="7791" y="480212"/>
                      </a:lnTo>
                      <a:cubicBezTo>
                        <a:pt x="34940" y="446526"/>
                        <a:pt x="60153" y="411325"/>
                        <a:pt x="83307" y="374779"/>
                      </a:cubicBezTo>
                      <a:cubicBezTo>
                        <a:pt x="94143" y="357605"/>
                        <a:pt x="103558" y="339575"/>
                        <a:pt x="111457" y="320868"/>
                      </a:cubicBezTo>
                      <a:cubicBezTo>
                        <a:pt x="115301" y="311935"/>
                        <a:pt x="118936" y="301548"/>
                        <a:pt x="122780" y="291887"/>
                      </a:cubicBezTo>
                      <a:cubicBezTo>
                        <a:pt x="126623" y="282227"/>
                        <a:pt x="129531" y="271839"/>
                        <a:pt x="133167" y="261764"/>
                      </a:cubicBezTo>
                      <a:cubicBezTo>
                        <a:pt x="145473" y="220507"/>
                        <a:pt x="155392" y="178576"/>
                        <a:pt x="162875" y="136179"/>
                      </a:cubicBezTo>
                      <a:cubicBezTo>
                        <a:pt x="166511" y="114781"/>
                        <a:pt x="169731" y="93279"/>
                        <a:pt x="172743" y="71673"/>
                      </a:cubicBezTo>
                      <a:cubicBezTo>
                        <a:pt x="175756" y="50067"/>
                        <a:pt x="178145" y="28046"/>
                        <a:pt x="179910" y="7791"/>
                      </a:cubicBezTo>
                      <a:close/>
                    </a:path>
                  </a:pathLst>
                </a:custGeom>
                <a:solidFill>
                  <a:srgbClr val="FFB57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103" name="Freeform: Shape 72">
                  <a:extLst>
                    <a:ext uri="{FF2B5EF4-FFF2-40B4-BE49-F238E27FC236}">
                      <a16:creationId xmlns:a16="http://schemas.microsoft.com/office/drawing/2014/main" id="{B12585AF-30E5-3C6C-A791-2D86250B5215}"/>
                    </a:ext>
                  </a:extLst>
                </p:cNvPr>
                <p:cNvSpPr/>
                <p:nvPr/>
              </p:nvSpPr>
              <p:spPr>
                <a:xfrm>
                  <a:off x="4601988" y="3342876"/>
                  <a:ext cx="124649" cy="259686"/>
                </a:xfrm>
                <a:custGeom>
                  <a:avLst/>
                  <a:gdLst>
                    <a:gd name="connsiteX0" fmla="*/ 53391 w 124649"/>
                    <a:gd name="connsiteY0" fmla="*/ 9785 h 259686"/>
                    <a:gd name="connsiteX1" fmla="*/ 7791 w 124649"/>
                    <a:gd name="connsiteY1" fmla="*/ 210367 h 259686"/>
                    <a:gd name="connsiteX2" fmla="*/ 85385 w 124649"/>
                    <a:gd name="connsiteY2" fmla="*/ 257110 h 259686"/>
                    <a:gd name="connsiteX3" fmla="*/ 125169 w 124649"/>
                    <a:gd name="connsiteY3" fmla="*/ 52789 h 259686"/>
                    <a:gd name="connsiteX4" fmla="*/ 53391 w 124649"/>
                    <a:gd name="connsiteY4" fmla="*/ 9785 h 259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4649" h="259686">
                      <a:moveTo>
                        <a:pt x="53391" y="9785"/>
                      </a:moveTo>
                      <a:cubicBezTo>
                        <a:pt x="24203" y="17264"/>
                        <a:pt x="7791" y="210367"/>
                        <a:pt x="7791" y="210367"/>
                      </a:cubicBezTo>
                      <a:lnTo>
                        <a:pt x="85385" y="257110"/>
                      </a:lnTo>
                      <a:cubicBezTo>
                        <a:pt x="85385" y="257110"/>
                        <a:pt x="132336" y="114387"/>
                        <a:pt x="125169" y="52789"/>
                      </a:cubicBezTo>
                      <a:cubicBezTo>
                        <a:pt x="119975" y="8019"/>
                        <a:pt x="75413" y="4176"/>
                        <a:pt x="53391" y="9785"/>
                      </a:cubicBezTo>
                      <a:close/>
                    </a:path>
                  </a:pathLst>
                </a:custGeom>
                <a:solidFill>
                  <a:srgbClr val="FFB57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104" name="Freeform: Shape 73">
                  <a:extLst>
                    <a:ext uri="{FF2B5EF4-FFF2-40B4-BE49-F238E27FC236}">
                      <a16:creationId xmlns:a16="http://schemas.microsoft.com/office/drawing/2014/main" id="{E8312F0B-ED82-22A3-859B-D5EC77056E20}"/>
                    </a:ext>
                  </a:extLst>
                </p:cNvPr>
                <p:cNvSpPr/>
                <p:nvPr/>
              </p:nvSpPr>
              <p:spPr>
                <a:xfrm>
                  <a:off x="4371075" y="3909740"/>
                  <a:ext cx="114262" cy="83100"/>
                </a:xfrm>
                <a:custGeom>
                  <a:avLst/>
                  <a:gdLst>
                    <a:gd name="connsiteX0" fmla="*/ 74582 w 114261"/>
                    <a:gd name="connsiteY0" fmla="*/ 10699 h 83099"/>
                    <a:gd name="connsiteX1" fmla="*/ 7791 w 114261"/>
                    <a:gd name="connsiteY1" fmla="*/ 60870 h 83099"/>
                    <a:gd name="connsiteX2" fmla="*/ 89748 w 114261"/>
                    <a:gd name="connsiteY2" fmla="*/ 79672 h 83099"/>
                    <a:gd name="connsiteX3" fmla="*/ 113327 w 114261"/>
                    <a:gd name="connsiteY3" fmla="*/ 7791 h 830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4261" h="83099">
                      <a:moveTo>
                        <a:pt x="74582" y="10699"/>
                      </a:moveTo>
                      <a:lnTo>
                        <a:pt x="7791" y="60870"/>
                      </a:lnTo>
                      <a:lnTo>
                        <a:pt x="89748" y="79672"/>
                      </a:lnTo>
                      <a:cubicBezTo>
                        <a:pt x="89748" y="79672"/>
                        <a:pt x="125065" y="40096"/>
                        <a:pt x="113327" y="7791"/>
                      </a:cubicBezTo>
                      <a:close/>
                    </a:path>
                  </a:pathLst>
                </a:custGeom>
                <a:solidFill>
                  <a:srgbClr val="FFB57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105" name="Freeform: Shape 74">
                  <a:extLst>
                    <a:ext uri="{FF2B5EF4-FFF2-40B4-BE49-F238E27FC236}">
                      <a16:creationId xmlns:a16="http://schemas.microsoft.com/office/drawing/2014/main" id="{23E70ACD-FEFE-1384-E9DD-0AD833FD42B6}"/>
                    </a:ext>
                  </a:extLst>
                </p:cNvPr>
                <p:cNvSpPr/>
                <p:nvPr/>
              </p:nvSpPr>
              <p:spPr>
                <a:xfrm>
                  <a:off x="4353313" y="3962820"/>
                  <a:ext cx="114262" cy="93487"/>
                </a:xfrm>
                <a:custGeom>
                  <a:avLst/>
                  <a:gdLst>
                    <a:gd name="connsiteX0" fmla="*/ 7791 w 114261"/>
                    <a:gd name="connsiteY0" fmla="*/ 74893 h 93487"/>
                    <a:gd name="connsiteX1" fmla="*/ 77283 w 114261"/>
                    <a:gd name="connsiteY1" fmla="*/ 86943 h 93487"/>
                    <a:gd name="connsiteX2" fmla="*/ 107822 w 114261"/>
                    <a:gd name="connsiteY2" fmla="*/ 26592 h 93487"/>
                    <a:gd name="connsiteX3" fmla="*/ 25865 w 114261"/>
                    <a:gd name="connsiteY3" fmla="*/ 7791 h 93487"/>
                    <a:gd name="connsiteX4" fmla="*/ 7791 w 114261"/>
                    <a:gd name="connsiteY4" fmla="*/ 74893 h 934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4261" h="93487">
                      <a:moveTo>
                        <a:pt x="7791" y="74893"/>
                      </a:moveTo>
                      <a:lnTo>
                        <a:pt x="77283" y="86943"/>
                      </a:lnTo>
                      <a:lnTo>
                        <a:pt x="107822" y="26592"/>
                      </a:lnTo>
                      <a:lnTo>
                        <a:pt x="25865" y="7791"/>
                      </a:lnTo>
                      <a:lnTo>
                        <a:pt x="7791" y="74893"/>
                      </a:lnTo>
                      <a:close/>
                    </a:path>
                  </a:pathLst>
                </a:custGeom>
                <a:solidFill>
                  <a:srgbClr val="FFB57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106" name="Freeform: Shape 75">
                  <a:extLst>
                    <a:ext uri="{FF2B5EF4-FFF2-40B4-BE49-F238E27FC236}">
                      <a16:creationId xmlns:a16="http://schemas.microsoft.com/office/drawing/2014/main" id="{A140BC96-D9E1-C431-7E19-2D93D4331101}"/>
                    </a:ext>
                  </a:extLst>
                </p:cNvPr>
                <p:cNvSpPr/>
                <p:nvPr/>
              </p:nvSpPr>
              <p:spPr>
                <a:xfrm>
                  <a:off x="4695787" y="5310695"/>
                  <a:ext cx="124649" cy="311623"/>
                </a:xfrm>
                <a:custGeom>
                  <a:avLst/>
                  <a:gdLst>
                    <a:gd name="connsiteX0" fmla="*/ 115612 w 124649"/>
                    <a:gd name="connsiteY0" fmla="*/ 311416 h 311623"/>
                    <a:gd name="connsiteX1" fmla="*/ 48925 w 124649"/>
                    <a:gd name="connsiteY1" fmla="*/ 311416 h 311623"/>
                    <a:gd name="connsiteX2" fmla="*/ 7791 w 124649"/>
                    <a:gd name="connsiteY2" fmla="*/ 7791 h 311623"/>
                    <a:gd name="connsiteX3" fmla="*/ 121325 w 124649"/>
                    <a:gd name="connsiteY3" fmla="*/ 7791 h 311623"/>
                    <a:gd name="connsiteX4" fmla="*/ 115612 w 124649"/>
                    <a:gd name="connsiteY4" fmla="*/ 311416 h 3116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4649" h="311623">
                      <a:moveTo>
                        <a:pt x="115612" y="311416"/>
                      </a:moveTo>
                      <a:lnTo>
                        <a:pt x="48925" y="311416"/>
                      </a:lnTo>
                      <a:lnTo>
                        <a:pt x="7791" y="7791"/>
                      </a:lnTo>
                      <a:lnTo>
                        <a:pt x="121325" y="7791"/>
                      </a:lnTo>
                      <a:lnTo>
                        <a:pt x="115612" y="311416"/>
                      </a:lnTo>
                      <a:close/>
                    </a:path>
                  </a:pathLst>
                </a:custGeom>
                <a:solidFill>
                  <a:srgbClr val="FFB57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107" name="Freeform: Shape 76">
                  <a:extLst>
                    <a:ext uri="{FF2B5EF4-FFF2-40B4-BE49-F238E27FC236}">
                      <a16:creationId xmlns:a16="http://schemas.microsoft.com/office/drawing/2014/main" id="{DE8DDB4A-62BF-476E-5AF4-96267F005AAD}"/>
                    </a:ext>
                  </a:extLst>
                </p:cNvPr>
                <p:cNvSpPr/>
                <p:nvPr/>
              </p:nvSpPr>
              <p:spPr>
                <a:xfrm>
                  <a:off x="4695787" y="5310695"/>
                  <a:ext cx="124649" cy="166199"/>
                </a:xfrm>
                <a:custGeom>
                  <a:avLst/>
                  <a:gdLst>
                    <a:gd name="connsiteX0" fmla="*/ 118313 w 124649"/>
                    <a:gd name="connsiteY0" fmla="*/ 165057 h 166199"/>
                    <a:gd name="connsiteX1" fmla="*/ 29085 w 124649"/>
                    <a:gd name="connsiteY1" fmla="*/ 165057 h 166199"/>
                    <a:gd name="connsiteX2" fmla="*/ 7791 w 124649"/>
                    <a:gd name="connsiteY2" fmla="*/ 7791 h 166199"/>
                    <a:gd name="connsiteX3" fmla="*/ 121325 w 124649"/>
                    <a:gd name="connsiteY3" fmla="*/ 7791 h 166199"/>
                    <a:gd name="connsiteX4" fmla="*/ 118313 w 124649"/>
                    <a:gd name="connsiteY4" fmla="*/ 165057 h 1661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4649" h="166199">
                      <a:moveTo>
                        <a:pt x="118313" y="165057"/>
                      </a:moveTo>
                      <a:lnTo>
                        <a:pt x="29085" y="165057"/>
                      </a:lnTo>
                      <a:lnTo>
                        <a:pt x="7791" y="7791"/>
                      </a:lnTo>
                      <a:lnTo>
                        <a:pt x="121325" y="7791"/>
                      </a:lnTo>
                      <a:lnTo>
                        <a:pt x="118313" y="165057"/>
                      </a:ln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108" name="Freeform: Shape 77">
                  <a:extLst>
                    <a:ext uri="{FF2B5EF4-FFF2-40B4-BE49-F238E27FC236}">
                      <a16:creationId xmlns:a16="http://schemas.microsoft.com/office/drawing/2014/main" id="{A9C222CD-5B49-74CC-CA8F-CAD447E27158}"/>
                    </a:ext>
                  </a:extLst>
                </p:cNvPr>
                <p:cNvSpPr/>
                <p:nvPr/>
              </p:nvSpPr>
              <p:spPr>
                <a:xfrm>
                  <a:off x="5124892" y="5213365"/>
                  <a:ext cx="207749" cy="322011"/>
                </a:xfrm>
                <a:custGeom>
                  <a:avLst/>
                  <a:gdLst>
                    <a:gd name="connsiteX0" fmla="*/ 202867 w 207748"/>
                    <a:gd name="connsiteY0" fmla="*/ 299262 h 322010"/>
                    <a:gd name="connsiteX1" fmla="*/ 138465 w 207748"/>
                    <a:gd name="connsiteY1" fmla="*/ 315882 h 322010"/>
                    <a:gd name="connsiteX2" fmla="*/ 7791 w 207748"/>
                    <a:gd name="connsiteY2" fmla="*/ 39161 h 322010"/>
                    <a:gd name="connsiteX3" fmla="*/ 118625 w 207748"/>
                    <a:gd name="connsiteY3" fmla="*/ 7791 h 322010"/>
                    <a:gd name="connsiteX4" fmla="*/ 202867 w 207748"/>
                    <a:gd name="connsiteY4" fmla="*/ 299262 h 3220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7748" h="322010">
                      <a:moveTo>
                        <a:pt x="202867" y="299262"/>
                      </a:moveTo>
                      <a:lnTo>
                        <a:pt x="138465" y="315882"/>
                      </a:lnTo>
                      <a:lnTo>
                        <a:pt x="7791" y="39161"/>
                      </a:lnTo>
                      <a:lnTo>
                        <a:pt x="118625" y="7791"/>
                      </a:lnTo>
                      <a:lnTo>
                        <a:pt x="202867" y="299262"/>
                      </a:lnTo>
                      <a:close/>
                    </a:path>
                  </a:pathLst>
                </a:custGeom>
                <a:solidFill>
                  <a:srgbClr val="FFB57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110" name="Freeform: Shape 78">
                  <a:extLst>
                    <a:ext uri="{FF2B5EF4-FFF2-40B4-BE49-F238E27FC236}">
                      <a16:creationId xmlns:a16="http://schemas.microsoft.com/office/drawing/2014/main" id="{BC970E2A-D846-73AE-0C8E-A180E46E96AB}"/>
                    </a:ext>
                  </a:extLst>
                </p:cNvPr>
                <p:cNvSpPr/>
                <p:nvPr/>
              </p:nvSpPr>
              <p:spPr>
                <a:xfrm>
                  <a:off x="5124892" y="5213365"/>
                  <a:ext cx="166199" cy="186974"/>
                </a:xfrm>
                <a:custGeom>
                  <a:avLst/>
                  <a:gdLst>
                    <a:gd name="connsiteX0" fmla="*/ 163187 w 166199"/>
                    <a:gd name="connsiteY0" fmla="*/ 161837 h 186974"/>
                    <a:gd name="connsiteX1" fmla="*/ 75101 w 166199"/>
                    <a:gd name="connsiteY1" fmla="*/ 181677 h 186974"/>
                    <a:gd name="connsiteX2" fmla="*/ 7791 w 166199"/>
                    <a:gd name="connsiteY2" fmla="*/ 39161 h 186974"/>
                    <a:gd name="connsiteX3" fmla="*/ 118625 w 166199"/>
                    <a:gd name="connsiteY3" fmla="*/ 7791 h 186974"/>
                    <a:gd name="connsiteX4" fmla="*/ 163187 w 166199"/>
                    <a:gd name="connsiteY4" fmla="*/ 161837 h 1869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6199" h="186974">
                      <a:moveTo>
                        <a:pt x="163187" y="161837"/>
                      </a:moveTo>
                      <a:lnTo>
                        <a:pt x="75101" y="181677"/>
                      </a:lnTo>
                      <a:lnTo>
                        <a:pt x="7791" y="39161"/>
                      </a:lnTo>
                      <a:lnTo>
                        <a:pt x="118625" y="7791"/>
                      </a:lnTo>
                      <a:lnTo>
                        <a:pt x="163187" y="161837"/>
                      </a:ln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111" name="Freeform: Shape 79">
                  <a:extLst>
                    <a:ext uri="{FF2B5EF4-FFF2-40B4-BE49-F238E27FC236}">
                      <a16:creationId xmlns:a16="http://schemas.microsoft.com/office/drawing/2014/main" id="{9B30721E-D8A4-FD78-9D98-9FAED9A6E51F}"/>
                    </a:ext>
                  </a:extLst>
                </p:cNvPr>
                <p:cNvSpPr/>
                <p:nvPr/>
              </p:nvSpPr>
              <p:spPr>
                <a:xfrm>
                  <a:off x="5155913" y="5473277"/>
                  <a:ext cx="228524" cy="176587"/>
                </a:xfrm>
                <a:custGeom>
                  <a:avLst/>
                  <a:gdLst>
                    <a:gd name="connsiteX0" fmla="*/ 91967 w 228523"/>
                    <a:gd name="connsiteY0" fmla="*/ 44648 h 176586"/>
                    <a:gd name="connsiteX1" fmla="*/ 177559 w 228523"/>
                    <a:gd name="connsiteY1" fmla="*/ 8396 h 176586"/>
                    <a:gd name="connsiteX2" fmla="*/ 185765 w 228523"/>
                    <a:gd name="connsiteY2" fmla="*/ 10992 h 176586"/>
                    <a:gd name="connsiteX3" fmla="*/ 224303 w 228523"/>
                    <a:gd name="connsiteY3" fmla="*/ 74460 h 176586"/>
                    <a:gd name="connsiteX4" fmla="*/ 219132 w 228523"/>
                    <a:gd name="connsiteY4" fmla="*/ 92538 h 176586"/>
                    <a:gd name="connsiteX5" fmla="*/ 217863 w 228523"/>
                    <a:gd name="connsiteY5" fmla="*/ 93157 h 176586"/>
                    <a:gd name="connsiteX6" fmla="*/ 134763 w 228523"/>
                    <a:gd name="connsiteY6" fmla="*/ 125670 h 176586"/>
                    <a:gd name="connsiteX7" fmla="*/ 46885 w 228523"/>
                    <a:gd name="connsiteY7" fmla="*/ 165869 h 176586"/>
                    <a:gd name="connsiteX8" fmla="*/ 11983 w 228523"/>
                    <a:gd name="connsiteY8" fmla="*/ 140004 h 176586"/>
                    <a:gd name="connsiteX9" fmla="*/ 80956 w 228523"/>
                    <a:gd name="connsiteY9" fmla="*/ 54724 h 176586"/>
                    <a:gd name="connsiteX10" fmla="*/ 91967 w 228523"/>
                    <a:gd name="connsiteY10" fmla="*/ 44648 h 1765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28523" h="176586">
                      <a:moveTo>
                        <a:pt x="91967" y="44648"/>
                      </a:moveTo>
                      <a:lnTo>
                        <a:pt x="177559" y="8396"/>
                      </a:lnTo>
                      <a:cubicBezTo>
                        <a:pt x="180553" y="6986"/>
                        <a:pt x="184128" y="8117"/>
                        <a:pt x="185765" y="10992"/>
                      </a:cubicBezTo>
                      <a:lnTo>
                        <a:pt x="224303" y="74460"/>
                      </a:lnTo>
                      <a:cubicBezTo>
                        <a:pt x="227867" y="80880"/>
                        <a:pt x="225552" y="88974"/>
                        <a:pt x="219132" y="92538"/>
                      </a:cubicBezTo>
                      <a:cubicBezTo>
                        <a:pt x="218720" y="92767"/>
                        <a:pt x="218296" y="92973"/>
                        <a:pt x="217863" y="93157"/>
                      </a:cubicBezTo>
                      <a:cubicBezTo>
                        <a:pt x="187843" y="105310"/>
                        <a:pt x="172677" y="109673"/>
                        <a:pt x="134763" y="125670"/>
                      </a:cubicBezTo>
                      <a:cubicBezTo>
                        <a:pt x="111703" y="135538"/>
                        <a:pt x="78879" y="152262"/>
                        <a:pt x="46885" y="165869"/>
                      </a:cubicBezTo>
                      <a:cubicBezTo>
                        <a:pt x="14892" y="179477"/>
                        <a:pt x="-170" y="148522"/>
                        <a:pt x="11983" y="140004"/>
                      </a:cubicBezTo>
                      <a:cubicBezTo>
                        <a:pt x="66102" y="101883"/>
                        <a:pt x="68076" y="80173"/>
                        <a:pt x="80956" y="54724"/>
                      </a:cubicBezTo>
                      <a:cubicBezTo>
                        <a:pt x="83362" y="50202"/>
                        <a:pt x="87250" y="46644"/>
                        <a:pt x="91967" y="44648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112" name="Freeform: Shape 80">
                  <a:extLst>
                    <a:ext uri="{FF2B5EF4-FFF2-40B4-BE49-F238E27FC236}">
                      <a16:creationId xmlns:a16="http://schemas.microsoft.com/office/drawing/2014/main" id="{A14C620C-E307-3245-0FF2-C8D886B51C5B}"/>
                    </a:ext>
                  </a:extLst>
                </p:cNvPr>
                <p:cNvSpPr/>
                <p:nvPr/>
              </p:nvSpPr>
              <p:spPr>
                <a:xfrm>
                  <a:off x="4593391" y="5604753"/>
                  <a:ext cx="259686" cy="103874"/>
                </a:xfrm>
                <a:custGeom>
                  <a:avLst/>
                  <a:gdLst>
                    <a:gd name="connsiteX0" fmla="*/ 142491 w 259686"/>
                    <a:gd name="connsiteY0" fmla="*/ 7801 h 103874"/>
                    <a:gd name="connsiteX1" fmla="*/ 235355 w 259686"/>
                    <a:gd name="connsiteY1" fmla="*/ 7801 h 103874"/>
                    <a:gd name="connsiteX2" fmla="*/ 242003 w 259686"/>
                    <a:gd name="connsiteY2" fmla="*/ 13514 h 103874"/>
                    <a:gd name="connsiteX3" fmla="*/ 252390 w 259686"/>
                    <a:gd name="connsiteY3" fmla="*/ 86953 h 103874"/>
                    <a:gd name="connsiteX4" fmla="*/ 240409 w 259686"/>
                    <a:gd name="connsiteY4" fmla="*/ 101636 h 103874"/>
                    <a:gd name="connsiteX5" fmla="*/ 239094 w 259686"/>
                    <a:gd name="connsiteY5" fmla="*/ 101704 h 103874"/>
                    <a:gd name="connsiteX6" fmla="*/ 150282 w 259686"/>
                    <a:gd name="connsiteY6" fmla="*/ 99211 h 103874"/>
                    <a:gd name="connsiteX7" fmla="*/ 38409 w 259686"/>
                    <a:gd name="connsiteY7" fmla="*/ 101807 h 103874"/>
                    <a:gd name="connsiteX8" fmla="*/ 16283 w 259686"/>
                    <a:gd name="connsiteY8" fmla="*/ 64412 h 103874"/>
                    <a:gd name="connsiteX9" fmla="*/ 128468 w 259686"/>
                    <a:gd name="connsiteY9" fmla="*/ 12475 h 103874"/>
                    <a:gd name="connsiteX10" fmla="*/ 142491 w 259686"/>
                    <a:gd name="connsiteY10" fmla="*/ 7801 h 1038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59686" h="103874">
                      <a:moveTo>
                        <a:pt x="142491" y="7801"/>
                      </a:moveTo>
                      <a:lnTo>
                        <a:pt x="235355" y="7801"/>
                      </a:lnTo>
                      <a:cubicBezTo>
                        <a:pt x="238690" y="7768"/>
                        <a:pt x="241534" y="10212"/>
                        <a:pt x="242003" y="13514"/>
                      </a:cubicBezTo>
                      <a:lnTo>
                        <a:pt x="252390" y="86953"/>
                      </a:lnTo>
                      <a:cubicBezTo>
                        <a:pt x="253136" y="94316"/>
                        <a:pt x="247772" y="100890"/>
                        <a:pt x="240409" y="101636"/>
                      </a:cubicBezTo>
                      <a:cubicBezTo>
                        <a:pt x="239972" y="101680"/>
                        <a:pt x="239533" y="101702"/>
                        <a:pt x="239094" y="101704"/>
                      </a:cubicBezTo>
                      <a:cubicBezTo>
                        <a:pt x="206685" y="101080"/>
                        <a:pt x="191104" y="99211"/>
                        <a:pt x="150282" y="99211"/>
                      </a:cubicBezTo>
                      <a:cubicBezTo>
                        <a:pt x="125144" y="99211"/>
                        <a:pt x="73103" y="101807"/>
                        <a:pt x="38409" y="101807"/>
                      </a:cubicBezTo>
                      <a:cubicBezTo>
                        <a:pt x="3715" y="101807"/>
                        <a:pt x="1845" y="67529"/>
                        <a:pt x="16283" y="64412"/>
                      </a:cubicBezTo>
                      <a:cubicBezTo>
                        <a:pt x="81101" y="50493"/>
                        <a:pt x="106654" y="31277"/>
                        <a:pt x="128468" y="12475"/>
                      </a:cubicBezTo>
                      <a:cubicBezTo>
                        <a:pt x="132439" y="9301"/>
                        <a:pt x="137410" y="7644"/>
                        <a:pt x="142491" y="780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113" name="Freeform: Shape 81">
                  <a:extLst>
                    <a:ext uri="{FF2B5EF4-FFF2-40B4-BE49-F238E27FC236}">
                      <a16:creationId xmlns:a16="http://schemas.microsoft.com/office/drawing/2014/main" id="{E4ED484C-B4F5-B244-9157-A11EA28DF3BB}"/>
                    </a:ext>
                  </a:extLst>
                </p:cNvPr>
                <p:cNvSpPr/>
                <p:nvPr/>
              </p:nvSpPr>
              <p:spPr>
                <a:xfrm>
                  <a:off x="4632631" y="3320847"/>
                  <a:ext cx="457048" cy="529760"/>
                </a:xfrm>
                <a:custGeom>
                  <a:avLst/>
                  <a:gdLst>
                    <a:gd name="connsiteX0" fmla="*/ 17659 w 457047"/>
                    <a:gd name="connsiteY0" fmla="*/ 31711 h 529759"/>
                    <a:gd name="connsiteX1" fmla="*/ 57131 w 457047"/>
                    <a:gd name="connsiteY1" fmla="*/ 530827 h 529759"/>
                    <a:gd name="connsiteX2" fmla="*/ 392957 w 457047"/>
                    <a:gd name="connsiteY2" fmla="*/ 530827 h 529759"/>
                    <a:gd name="connsiteX3" fmla="*/ 452477 w 457047"/>
                    <a:gd name="connsiteY3" fmla="*/ 29322 h 529759"/>
                    <a:gd name="connsiteX4" fmla="*/ 309858 w 457047"/>
                    <a:gd name="connsiteY4" fmla="*/ 10520 h 529759"/>
                    <a:gd name="connsiteX5" fmla="*/ 157370 w 457047"/>
                    <a:gd name="connsiteY5" fmla="*/ 10520 h 529759"/>
                    <a:gd name="connsiteX6" fmla="*/ 17659 w 457047"/>
                    <a:gd name="connsiteY6" fmla="*/ 31711 h 5297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57047" h="529759">
                      <a:moveTo>
                        <a:pt x="17659" y="31711"/>
                      </a:moveTo>
                      <a:cubicBezTo>
                        <a:pt x="17659" y="31711"/>
                        <a:pt x="-21814" y="45526"/>
                        <a:pt x="57131" y="530827"/>
                      </a:cubicBezTo>
                      <a:lnTo>
                        <a:pt x="392957" y="530827"/>
                      </a:lnTo>
                      <a:cubicBezTo>
                        <a:pt x="387348" y="394129"/>
                        <a:pt x="387140" y="309783"/>
                        <a:pt x="452477" y="29322"/>
                      </a:cubicBezTo>
                      <a:cubicBezTo>
                        <a:pt x="405462" y="19570"/>
                        <a:pt x="357794" y="13286"/>
                        <a:pt x="309858" y="10520"/>
                      </a:cubicBezTo>
                      <a:cubicBezTo>
                        <a:pt x="259094" y="6881"/>
                        <a:pt x="208134" y="6881"/>
                        <a:pt x="157370" y="10520"/>
                      </a:cubicBezTo>
                      <a:cubicBezTo>
                        <a:pt x="91929" y="16441"/>
                        <a:pt x="17659" y="31711"/>
                        <a:pt x="17659" y="31711"/>
                      </a:cubicBezTo>
                      <a:close/>
                    </a:path>
                  </a:pathLst>
                </a:custGeom>
                <a:solidFill>
                  <a:srgbClr val="40513B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114" name="Freeform: Shape 82">
                  <a:extLst>
                    <a:ext uri="{FF2B5EF4-FFF2-40B4-BE49-F238E27FC236}">
                      <a16:creationId xmlns:a16="http://schemas.microsoft.com/office/drawing/2014/main" id="{FF01E37F-4681-CAC6-FC88-A7126BF799B8}"/>
                    </a:ext>
                  </a:extLst>
                </p:cNvPr>
                <p:cNvSpPr/>
                <p:nvPr/>
              </p:nvSpPr>
              <p:spPr>
                <a:xfrm>
                  <a:off x="4735539" y="3151872"/>
                  <a:ext cx="207749" cy="301236"/>
                </a:xfrm>
                <a:custGeom>
                  <a:avLst/>
                  <a:gdLst>
                    <a:gd name="connsiteX0" fmla="*/ 191888 w 207748"/>
                    <a:gd name="connsiteY0" fmla="*/ 7791 h 301235"/>
                    <a:gd name="connsiteX1" fmla="*/ 206949 w 207748"/>
                    <a:gd name="connsiteY1" fmla="*/ 179495 h 301235"/>
                    <a:gd name="connsiteX2" fmla="*/ 69420 w 207748"/>
                    <a:gd name="connsiteY2" fmla="*/ 294900 h 301235"/>
                    <a:gd name="connsiteX3" fmla="*/ 54462 w 207748"/>
                    <a:gd name="connsiteY3" fmla="*/ 179495 h 301235"/>
                    <a:gd name="connsiteX4" fmla="*/ 98297 w 207748"/>
                    <a:gd name="connsiteY4" fmla="*/ 87670 h 3012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7748" h="301235">
                      <a:moveTo>
                        <a:pt x="191888" y="7791"/>
                      </a:moveTo>
                      <a:cubicBezTo>
                        <a:pt x="182227" y="56819"/>
                        <a:pt x="172671" y="146775"/>
                        <a:pt x="206949" y="179495"/>
                      </a:cubicBezTo>
                      <a:cubicBezTo>
                        <a:pt x="206949" y="179495"/>
                        <a:pt x="225959" y="294900"/>
                        <a:pt x="69420" y="294900"/>
                      </a:cubicBezTo>
                      <a:cubicBezTo>
                        <a:pt x="-59904" y="294900"/>
                        <a:pt x="54462" y="179495"/>
                        <a:pt x="54462" y="179495"/>
                      </a:cubicBezTo>
                      <a:cubicBezTo>
                        <a:pt x="109204" y="166407"/>
                        <a:pt x="107749" y="125792"/>
                        <a:pt x="98297" y="87670"/>
                      </a:cubicBezTo>
                      <a:close/>
                    </a:path>
                  </a:pathLst>
                </a:custGeom>
                <a:solidFill>
                  <a:srgbClr val="FFB57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115" name="Freeform: Shape 83">
                  <a:extLst>
                    <a:ext uri="{FF2B5EF4-FFF2-40B4-BE49-F238E27FC236}">
                      <a16:creationId xmlns:a16="http://schemas.microsoft.com/office/drawing/2014/main" id="{A8E2F518-FEE6-2202-1D5F-4D7BAC03D692}"/>
                    </a:ext>
                  </a:extLst>
                </p:cNvPr>
                <p:cNvSpPr/>
                <p:nvPr/>
              </p:nvSpPr>
              <p:spPr>
                <a:xfrm>
                  <a:off x="4726129" y="2922304"/>
                  <a:ext cx="259686" cy="322011"/>
                </a:xfrm>
                <a:custGeom>
                  <a:avLst/>
                  <a:gdLst>
                    <a:gd name="connsiteX0" fmla="*/ 253027 w 259686"/>
                    <a:gd name="connsiteY0" fmla="*/ 147300 h 322010"/>
                    <a:gd name="connsiteX1" fmla="*/ 179276 w 259686"/>
                    <a:gd name="connsiteY1" fmla="*/ 295425 h 322010"/>
                    <a:gd name="connsiteX2" fmla="*/ 8195 w 259686"/>
                    <a:gd name="connsiteY2" fmla="*/ 221882 h 322010"/>
                    <a:gd name="connsiteX3" fmla="*/ 120587 w 259686"/>
                    <a:gd name="connsiteY3" fmla="*/ 10393 h 322010"/>
                    <a:gd name="connsiteX4" fmla="*/ 253880 w 259686"/>
                    <a:gd name="connsiteY4" fmla="*/ 95896 h 322010"/>
                    <a:gd name="connsiteX5" fmla="*/ 253027 w 259686"/>
                    <a:gd name="connsiteY5" fmla="*/ 147300 h 3220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59686" h="322010">
                      <a:moveTo>
                        <a:pt x="253027" y="147300"/>
                      </a:moveTo>
                      <a:cubicBezTo>
                        <a:pt x="233810" y="227076"/>
                        <a:pt x="227370" y="261562"/>
                        <a:pt x="179276" y="295425"/>
                      </a:cubicBezTo>
                      <a:cubicBezTo>
                        <a:pt x="106564" y="346843"/>
                        <a:pt x="13077" y="305812"/>
                        <a:pt x="8195" y="221882"/>
                      </a:cubicBezTo>
                      <a:cubicBezTo>
                        <a:pt x="3729" y="146365"/>
                        <a:pt x="35930" y="28571"/>
                        <a:pt x="120587" y="10393"/>
                      </a:cubicBezTo>
                      <a:cubicBezTo>
                        <a:pt x="181006" y="-2803"/>
                        <a:pt x="240683" y="35477"/>
                        <a:pt x="253880" y="95896"/>
                      </a:cubicBezTo>
                      <a:cubicBezTo>
                        <a:pt x="257586" y="112865"/>
                        <a:pt x="257294" y="130463"/>
                        <a:pt x="253027" y="147300"/>
                      </a:cubicBezTo>
                      <a:close/>
                    </a:path>
                  </a:pathLst>
                </a:custGeom>
                <a:solidFill>
                  <a:srgbClr val="FFB57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116" name="Freeform: Shape 84">
                  <a:extLst>
                    <a:ext uri="{FF2B5EF4-FFF2-40B4-BE49-F238E27FC236}">
                      <a16:creationId xmlns:a16="http://schemas.microsoft.com/office/drawing/2014/main" id="{95904F0A-14C1-C688-35C8-CC94B2C8D070}"/>
                    </a:ext>
                  </a:extLst>
                </p:cNvPr>
                <p:cNvSpPr/>
                <p:nvPr/>
              </p:nvSpPr>
              <p:spPr>
                <a:xfrm>
                  <a:off x="4621822" y="3843884"/>
                  <a:ext cx="311623" cy="1589279"/>
                </a:xfrm>
                <a:custGeom>
                  <a:avLst/>
                  <a:gdLst>
                    <a:gd name="connsiteX0" fmla="*/ 67940 w 311623"/>
                    <a:gd name="connsiteY0" fmla="*/ 7791 h 1589279"/>
                    <a:gd name="connsiteX1" fmla="*/ 8108 w 311623"/>
                    <a:gd name="connsiteY1" fmla="*/ 896956 h 1589279"/>
                    <a:gd name="connsiteX2" fmla="*/ 73238 w 311623"/>
                    <a:gd name="connsiteY2" fmla="*/ 1581489 h 1589279"/>
                    <a:gd name="connsiteX3" fmla="*/ 208274 w 311623"/>
                    <a:gd name="connsiteY3" fmla="*/ 1577230 h 1589279"/>
                    <a:gd name="connsiteX4" fmla="*/ 213884 w 311623"/>
                    <a:gd name="connsiteY4" fmla="*/ 917004 h 1589279"/>
                    <a:gd name="connsiteX5" fmla="*/ 313915 w 311623"/>
                    <a:gd name="connsiteY5" fmla="*/ 7791 h 15892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11623" h="1589279">
                      <a:moveTo>
                        <a:pt x="67940" y="7791"/>
                      </a:moveTo>
                      <a:cubicBezTo>
                        <a:pt x="67940" y="7791"/>
                        <a:pt x="2707" y="644749"/>
                        <a:pt x="8108" y="896956"/>
                      </a:cubicBezTo>
                      <a:cubicBezTo>
                        <a:pt x="13718" y="1159239"/>
                        <a:pt x="73238" y="1581489"/>
                        <a:pt x="73238" y="1581489"/>
                      </a:cubicBezTo>
                      <a:lnTo>
                        <a:pt x="208274" y="1577230"/>
                      </a:lnTo>
                      <a:cubicBezTo>
                        <a:pt x="208274" y="1577230"/>
                        <a:pt x="204016" y="1174613"/>
                        <a:pt x="213884" y="917004"/>
                      </a:cubicBezTo>
                      <a:cubicBezTo>
                        <a:pt x="224271" y="636543"/>
                        <a:pt x="313915" y="7791"/>
                        <a:pt x="313915" y="779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117" name="Freeform: Shape 85">
                  <a:extLst>
                    <a:ext uri="{FF2B5EF4-FFF2-40B4-BE49-F238E27FC236}">
                      <a16:creationId xmlns:a16="http://schemas.microsoft.com/office/drawing/2014/main" id="{99C24A92-1C64-9507-B795-FE2CFFF58035}"/>
                    </a:ext>
                  </a:extLst>
                </p:cNvPr>
                <p:cNvSpPr/>
                <p:nvPr/>
              </p:nvSpPr>
              <p:spPr>
                <a:xfrm>
                  <a:off x="4662028" y="5389848"/>
                  <a:ext cx="197361" cy="62325"/>
                </a:xfrm>
                <a:custGeom>
                  <a:avLst/>
                  <a:gdLst>
                    <a:gd name="connsiteX0" fmla="*/ 182300 w 197361"/>
                    <a:gd name="connsiteY0" fmla="*/ 54742 h 62324"/>
                    <a:gd name="connsiteX1" fmla="*/ 19736 w 197361"/>
                    <a:gd name="connsiteY1" fmla="*/ 54742 h 62324"/>
                    <a:gd name="connsiteX2" fmla="*/ 7791 w 197361"/>
                    <a:gd name="connsiteY2" fmla="*/ 12880 h 62324"/>
                    <a:gd name="connsiteX3" fmla="*/ 189883 w 197361"/>
                    <a:gd name="connsiteY3" fmla="*/ 7791 h 62324"/>
                    <a:gd name="connsiteX4" fmla="*/ 182300 w 197361"/>
                    <a:gd name="connsiteY4" fmla="*/ 54742 h 623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7361" h="62324">
                      <a:moveTo>
                        <a:pt x="182300" y="54742"/>
                      </a:moveTo>
                      <a:lnTo>
                        <a:pt x="19736" y="54742"/>
                      </a:lnTo>
                      <a:lnTo>
                        <a:pt x="7791" y="12880"/>
                      </a:lnTo>
                      <a:lnTo>
                        <a:pt x="189883" y="7791"/>
                      </a:lnTo>
                      <a:lnTo>
                        <a:pt x="182300" y="54742"/>
                      </a:lnTo>
                      <a:close/>
                    </a:path>
                  </a:pathLst>
                </a:custGeom>
                <a:solidFill>
                  <a:srgbClr val="40513B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118" name="Freeform: Shape 86">
                  <a:extLst>
                    <a:ext uri="{FF2B5EF4-FFF2-40B4-BE49-F238E27FC236}">
                      <a16:creationId xmlns:a16="http://schemas.microsoft.com/office/drawing/2014/main" id="{A31309A3-0262-0E58-90D0-46EDE9A2FAE7}"/>
                    </a:ext>
                  </a:extLst>
                </p:cNvPr>
                <p:cNvSpPr/>
                <p:nvPr/>
              </p:nvSpPr>
              <p:spPr>
                <a:xfrm>
                  <a:off x="4786795" y="3962846"/>
                  <a:ext cx="124649" cy="633634"/>
                </a:xfrm>
                <a:custGeom>
                  <a:avLst/>
                  <a:gdLst>
                    <a:gd name="connsiteX0" fmla="*/ 47872 w 124649"/>
                    <a:gd name="connsiteY0" fmla="*/ 47237 h 633634"/>
                    <a:gd name="connsiteX1" fmla="*/ 60441 w 124649"/>
                    <a:gd name="connsiteY1" fmla="*/ 628934 h 633634"/>
                    <a:gd name="connsiteX2" fmla="*/ 120272 w 124649"/>
                    <a:gd name="connsiteY2" fmla="*/ 101148 h 633634"/>
                    <a:gd name="connsiteX3" fmla="*/ 47872 w 124649"/>
                    <a:gd name="connsiteY3" fmla="*/ 47237 h 6336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649" h="633634">
                      <a:moveTo>
                        <a:pt x="47872" y="47237"/>
                      </a:moveTo>
                      <a:cubicBezTo>
                        <a:pt x="-34708" y="213436"/>
                        <a:pt x="31252" y="515919"/>
                        <a:pt x="60441" y="628934"/>
                      </a:cubicBezTo>
                      <a:cubicBezTo>
                        <a:pt x="75399" y="459722"/>
                        <a:pt x="100640" y="253012"/>
                        <a:pt x="120272" y="101148"/>
                      </a:cubicBezTo>
                      <a:cubicBezTo>
                        <a:pt x="107807" y="14517"/>
                        <a:pt x="85890" y="-29215"/>
                        <a:pt x="47872" y="47237"/>
                      </a:cubicBez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119" name="Freeform: Shape 87">
                  <a:extLst>
                    <a:ext uri="{FF2B5EF4-FFF2-40B4-BE49-F238E27FC236}">
                      <a16:creationId xmlns:a16="http://schemas.microsoft.com/office/drawing/2014/main" id="{F3FA4F50-DC9A-19BB-8348-9BDC29365D15}"/>
                    </a:ext>
                  </a:extLst>
                </p:cNvPr>
                <p:cNvSpPr/>
                <p:nvPr/>
              </p:nvSpPr>
              <p:spPr>
                <a:xfrm>
                  <a:off x="4770265" y="3843884"/>
                  <a:ext cx="519372" cy="1516567"/>
                </a:xfrm>
                <a:custGeom>
                  <a:avLst/>
                  <a:gdLst>
                    <a:gd name="connsiteX0" fmla="*/ 7791 w 519372"/>
                    <a:gd name="connsiteY0" fmla="*/ 7791 h 1516567"/>
                    <a:gd name="connsiteX1" fmla="*/ 141269 w 519372"/>
                    <a:gd name="connsiteY1" fmla="*/ 882621 h 1516567"/>
                    <a:gd name="connsiteX2" fmla="*/ 393477 w 519372"/>
                    <a:gd name="connsiteY2" fmla="*/ 1510750 h 1516567"/>
                    <a:gd name="connsiteX3" fmla="*/ 519061 w 519372"/>
                    <a:gd name="connsiteY3" fmla="*/ 1474602 h 1516567"/>
                    <a:gd name="connsiteX4" fmla="*/ 359925 w 519372"/>
                    <a:gd name="connsiteY4" fmla="*/ 899761 h 1516567"/>
                    <a:gd name="connsiteX5" fmla="*/ 254908 w 519372"/>
                    <a:gd name="connsiteY5" fmla="*/ 7791 h 15165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19372" h="1516567">
                      <a:moveTo>
                        <a:pt x="7791" y="7791"/>
                      </a:moveTo>
                      <a:cubicBezTo>
                        <a:pt x="7791" y="7791"/>
                        <a:pt x="83827" y="669990"/>
                        <a:pt x="141269" y="882621"/>
                      </a:cubicBezTo>
                      <a:cubicBezTo>
                        <a:pt x="209515" y="1135036"/>
                        <a:pt x="393477" y="1510750"/>
                        <a:pt x="393477" y="1510750"/>
                      </a:cubicBezTo>
                      <a:lnTo>
                        <a:pt x="519061" y="1474602"/>
                      </a:lnTo>
                      <a:cubicBezTo>
                        <a:pt x="519061" y="1474602"/>
                        <a:pt x="412070" y="1032720"/>
                        <a:pt x="359925" y="899761"/>
                      </a:cubicBezTo>
                      <a:cubicBezTo>
                        <a:pt x="248572" y="615976"/>
                        <a:pt x="343928" y="193414"/>
                        <a:pt x="254908" y="779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120" name="Freeform: Shape 88">
                  <a:extLst>
                    <a:ext uri="{FF2B5EF4-FFF2-40B4-BE49-F238E27FC236}">
                      <a16:creationId xmlns:a16="http://schemas.microsoft.com/office/drawing/2014/main" id="{5DE0A5EF-033B-4176-6793-2E72D1CD73A1}"/>
                    </a:ext>
                  </a:extLst>
                </p:cNvPr>
                <p:cNvSpPr/>
                <p:nvPr/>
              </p:nvSpPr>
              <p:spPr>
                <a:xfrm>
                  <a:off x="5127801" y="5274547"/>
                  <a:ext cx="186974" cy="103874"/>
                </a:xfrm>
                <a:custGeom>
                  <a:avLst/>
                  <a:gdLst>
                    <a:gd name="connsiteX0" fmla="*/ 184689 w 186974"/>
                    <a:gd name="connsiteY0" fmla="*/ 60143 h 103874"/>
                    <a:gd name="connsiteX1" fmla="*/ 34798 w 186974"/>
                    <a:gd name="connsiteY1" fmla="*/ 101693 h 103874"/>
                    <a:gd name="connsiteX2" fmla="*/ 7791 w 186974"/>
                    <a:gd name="connsiteY2" fmla="*/ 63260 h 103874"/>
                    <a:gd name="connsiteX3" fmla="*/ 174094 w 186974"/>
                    <a:gd name="connsiteY3" fmla="*/ 7791 h 103874"/>
                    <a:gd name="connsiteX4" fmla="*/ 184689 w 186974"/>
                    <a:gd name="connsiteY4" fmla="*/ 60143 h 1038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6974" h="103874">
                      <a:moveTo>
                        <a:pt x="184689" y="60143"/>
                      </a:moveTo>
                      <a:lnTo>
                        <a:pt x="34798" y="101693"/>
                      </a:lnTo>
                      <a:lnTo>
                        <a:pt x="7791" y="63260"/>
                      </a:lnTo>
                      <a:lnTo>
                        <a:pt x="174094" y="7791"/>
                      </a:lnTo>
                      <a:lnTo>
                        <a:pt x="184689" y="60143"/>
                      </a:lnTo>
                      <a:close/>
                    </a:path>
                  </a:pathLst>
                </a:custGeom>
                <a:solidFill>
                  <a:srgbClr val="40513B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121" name="Freeform: Shape 89">
                  <a:extLst>
                    <a:ext uri="{FF2B5EF4-FFF2-40B4-BE49-F238E27FC236}">
                      <a16:creationId xmlns:a16="http://schemas.microsoft.com/office/drawing/2014/main" id="{0920E49E-471C-4ABC-B29B-7AB300644E64}"/>
                    </a:ext>
                  </a:extLst>
                </p:cNvPr>
                <p:cNvSpPr/>
                <p:nvPr/>
              </p:nvSpPr>
              <p:spPr>
                <a:xfrm>
                  <a:off x="4820790" y="3050084"/>
                  <a:ext cx="31162" cy="31162"/>
                </a:xfrm>
                <a:custGeom>
                  <a:avLst/>
                  <a:gdLst>
                    <a:gd name="connsiteX0" fmla="*/ 23642 w 31162"/>
                    <a:gd name="connsiteY0" fmla="*/ 21182 h 31162"/>
                    <a:gd name="connsiteX1" fmla="*/ 13773 w 31162"/>
                    <a:gd name="connsiteY1" fmla="*/ 31570 h 31162"/>
                    <a:gd name="connsiteX2" fmla="*/ 8060 w 31162"/>
                    <a:gd name="connsiteY2" fmla="*/ 18274 h 31162"/>
                    <a:gd name="connsiteX3" fmla="*/ 18448 w 31162"/>
                    <a:gd name="connsiteY3" fmla="*/ 7886 h 31162"/>
                    <a:gd name="connsiteX4" fmla="*/ 23642 w 31162"/>
                    <a:gd name="connsiteY4" fmla="*/ 21182 h 311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162" h="31162">
                      <a:moveTo>
                        <a:pt x="23642" y="21182"/>
                      </a:moveTo>
                      <a:cubicBezTo>
                        <a:pt x="22395" y="27726"/>
                        <a:pt x="18032" y="32401"/>
                        <a:pt x="13773" y="31570"/>
                      </a:cubicBezTo>
                      <a:cubicBezTo>
                        <a:pt x="9515" y="30739"/>
                        <a:pt x="6918" y="24818"/>
                        <a:pt x="8060" y="18274"/>
                      </a:cubicBezTo>
                      <a:cubicBezTo>
                        <a:pt x="9203" y="11730"/>
                        <a:pt x="13670" y="7055"/>
                        <a:pt x="18448" y="7886"/>
                      </a:cubicBezTo>
                      <a:cubicBezTo>
                        <a:pt x="23226" y="8717"/>
                        <a:pt x="24784" y="14534"/>
                        <a:pt x="23642" y="21182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122" name="Freeform: Shape 90">
                  <a:extLst>
                    <a:ext uri="{FF2B5EF4-FFF2-40B4-BE49-F238E27FC236}">
                      <a16:creationId xmlns:a16="http://schemas.microsoft.com/office/drawing/2014/main" id="{8B51BE63-C867-2BCA-64E7-9FDC361D4119}"/>
                    </a:ext>
                  </a:extLst>
                </p:cNvPr>
                <p:cNvSpPr/>
                <p:nvPr/>
              </p:nvSpPr>
              <p:spPr>
                <a:xfrm>
                  <a:off x="4745963" y="3036974"/>
                  <a:ext cx="31162" cy="31162"/>
                </a:xfrm>
                <a:custGeom>
                  <a:avLst/>
                  <a:gdLst>
                    <a:gd name="connsiteX0" fmla="*/ 24198 w 31162"/>
                    <a:gd name="connsiteY0" fmla="*/ 21100 h 31162"/>
                    <a:gd name="connsiteX1" fmla="*/ 13811 w 31162"/>
                    <a:gd name="connsiteY1" fmla="*/ 31487 h 31162"/>
                    <a:gd name="connsiteX2" fmla="*/ 8098 w 31162"/>
                    <a:gd name="connsiteY2" fmla="*/ 18295 h 31162"/>
                    <a:gd name="connsiteX3" fmla="*/ 17966 w 31162"/>
                    <a:gd name="connsiteY3" fmla="*/ 7908 h 31162"/>
                    <a:gd name="connsiteX4" fmla="*/ 24198 w 31162"/>
                    <a:gd name="connsiteY4" fmla="*/ 21100 h 311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162" h="31162">
                      <a:moveTo>
                        <a:pt x="24198" y="21100"/>
                      </a:moveTo>
                      <a:cubicBezTo>
                        <a:pt x="23056" y="27644"/>
                        <a:pt x="18589" y="32422"/>
                        <a:pt x="13811" y="31487"/>
                      </a:cubicBezTo>
                      <a:cubicBezTo>
                        <a:pt x="9032" y="30552"/>
                        <a:pt x="6955" y="24839"/>
                        <a:pt x="8098" y="18295"/>
                      </a:cubicBezTo>
                      <a:cubicBezTo>
                        <a:pt x="9240" y="11751"/>
                        <a:pt x="13707" y="6973"/>
                        <a:pt x="17966" y="7908"/>
                      </a:cubicBezTo>
                      <a:cubicBezTo>
                        <a:pt x="22225" y="8843"/>
                        <a:pt x="25341" y="14556"/>
                        <a:pt x="24198" y="2110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123" name="Freeform: Shape 91">
                  <a:extLst>
                    <a:ext uri="{FF2B5EF4-FFF2-40B4-BE49-F238E27FC236}">
                      <a16:creationId xmlns:a16="http://schemas.microsoft.com/office/drawing/2014/main" id="{23B0F81A-7084-C0E7-9B7E-F37445AD55DC}"/>
                    </a:ext>
                  </a:extLst>
                </p:cNvPr>
                <p:cNvSpPr/>
                <p:nvPr/>
              </p:nvSpPr>
              <p:spPr>
                <a:xfrm>
                  <a:off x="4752294" y="3064306"/>
                  <a:ext cx="41550" cy="51937"/>
                </a:xfrm>
                <a:custGeom>
                  <a:avLst/>
                  <a:gdLst>
                    <a:gd name="connsiteX0" fmla="*/ 38953 w 41549"/>
                    <a:gd name="connsiteY0" fmla="*/ 7791 h 51937"/>
                    <a:gd name="connsiteX1" fmla="*/ 7791 w 41549"/>
                    <a:gd name="connsiteY1" fmla="*/ 45601 h 51937"/>
                    <a:gd name="connsiteX2" fmla="*/ 30435 w 41549"/>
                    <a:gd name="connsiteY2" fmla="*/ 54119 h 519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1549" h="51937">
                      <a:moveTo>
                        <a:pt x="38953" y="7791"/>
                      </a:moveTo>
                      <a:cubicBezTo>
                        <a:pt x="30326" y="21747"/>
                        <a:pt x="19842" y="34467"/>
                        <a:pt x="7791" y="45601"/>
                      </a:cubicBezTo>
                      <a:cubicBezTo>
                        <a:pt x="13728" y="51618"/>
                        <a:pt x="22004" y="54731"/>
                        <a:pt x="30435" y="54119"/>
                      </a:cubicBezTo>
                      <a:close/>
                    </a:path>
                  </a:pathLst>
                </a:custGeom>
                <a:solidFill>
                  <a:srgbClr val="ED893E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124" name="Freeform: Shape 92">
                  <a:extLst>
                    <a:ext uri="{FF2B5EF4-FFF2-40B4-BE49-F238E27FC236}">
                      <a16:creationId xmlns:a16="http://schemas.microsoft.com/office/drawing/2014/main" id="{EB5F9DBB-E203-38F2-892D-00142A0FF4B7}"/>
                    </a:ext>
                  </a:extLst>
                </p:cNvPr>
                <p:cNvSpPr/>
                <p:nvPr/>
              </p:nvSpPr>
              <p:spPr>
                <a:xfrm>
                  <a:off x="4831492" y="2999916"/>
                  <a:ext cx="51937" cy="31162"/>
                </a:xfrm>
                <a:custGeom>
                  <a:avLst/>
                  <a:gdLst>
                    <a:gd name="connsiteX0" fmla="*/ 41712 w 51937"/>
                    <a:gd name="connsiteY0" fmla="*/ 27411 h 31162"/>
                    <a:gd name="connsiteX1" fmla="*/ 38804 w 51937"/>
                    <a:gd name="connsiteY1" fmla="*/ 26165 h 31162"/>
                    <a:gd name="connsiteX2" fmla="*/ 12420 w 51937"/>
                    <a:gd name="connsiteY2" fmla="*/ 15777 h 31162"/>
                    <a:gd name="connsiteX3" fmla="*/ 7849 w 51937"/>
                    <a:gd name="connsiteY3" fmla="*/ 12557 h 31162"/>
                    <a:gd name="connsiteX4" fmla="*/ 10970 w 51937"/>
                    <a:gd name="connsiteY4" fmla="*/ 8107 h 31162"/>
                    <a:gd name="connsiteX5" fmla="*/ 11069 w 51937"/>
                    <a:gd name="connsiteY5" fmla="*/ 8091 h 31162"/>
                    <a:gd name="connsiteX6" fmla="*/ 44517 w 51937"/>
                    <a:gd name="connsiteY6" fmla="*/ 20556 h 31162"/>
                    <a:gd name="connsiteX7" fmla="*/ 44517 w 51937"/>
                    <a:gd name="connsiteY7" fmla="*/ 26061 h 31162"/>
                    <a:gd name="connsiteX8" fmla="*/ 41712 w 51937"/>
                    <a:gd name="connsiteY8" fmla="*/ 27411 h 311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1937" h="31162">
                      <a:moveTo>
                        <a:pt x="41712" y="27411"/>
                      </a:moveTo>
                      <a:cubicBezTo>
                        <a:pt x="40614" y="27407"/>
                        <a:pt x="39564" y="26957"/>
                        <a:pt x="38804" y="26165"/>
                      </a:cubicBezTo>
                      <a:cubicBezTo>
                        <a:pt x="32185" y="18670"/>
                        <a:pt x="22372" y="14806"/>
                        <a:pt x="12420" y="15777"/>
                      </a:cubicBezTo>
                      <a:cubicBezTo>
                        <a:pt x="10281" y="16096"/>
                        <a:pt x="8269" y="14678"/>
                        <a:pt x="7849" y="12557"/>
                      </a:cubicBezTo>
                      <a:cubicBezTo>
                        <a:pt x="7482" y="10467"/>
                        <a:pt x="8879" y="8474"/>
                        <a:pt x="10970" y="8107"/>
                      </a:cubicBezTo>
                      <a:cubicBezTo>
                        <a:pt x="11003" y="8101"/>
                        <a:pt x="11036" y="8096"/>
                        <a:pt x="11069" y="8091"/>
                      </a:cubicBezTo>
                      <a:cubicBezTo>
                        <a:pt x="23587" y="6521"/>
                        <a:pt x="36080" y="11176"/>
                        <a:pt x="44517" y="20556"/>
                      </a:cubicBezTo>
                      <a:cubicBezTo>
                        <a:pt x="46008" y="22088"/>
                        <a:pt x="46008" y="24529"/>
                        <a:pt x="44517" y="26061"/>
                      </a:cubicBezTo>
                      <a:cubicBezTo>
                        <a:pt x="43792" y="26857"/>
                        <a:pt x="42787" y="27342"/>
                        <a:pt x="41712" y="2741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125" name="Freeform: Shape 93">
                  <a:extLst>
                    <a:ext uri="{FF2B5EF4-FFF2-40B4-BE49-F238E27FC236}">
                      <a16:creationId xmlns:a16="http://schemas.microsoft.com/office/drawing/2014/main" id="{E6413114-C705-9778-CD39-FA26ADD50F18}"/>
                    </a:ext>
                  </a:extLst>
                </p:cNvPr>
                <p:cNvSpPr/>
                <p:nvPr/>
              </p:nvSpPr>
              <p:spPr>
                <a:xfrm>
                  <a:off x="4740062" y="2990129"/>
                  <a:ext cx="51937" cy="31162"/>
                </a:xfrm>
                <a:custGeom>
                  <a:avLst/>
                  <a:gdLst>
                    <a:gd name="connsiteX0" fmla="*/ 11610 w 51937"/>
                    <a:gd name="connsiteY0" fmla="*/ 27122 h 31162"/>
                    <a:gd name="connsiteX1" fmla="*/ 8909 w 51937"/>
                    <a:gd name="connsiteY1" fmla="*/ 25980 h 31162"/>
                    <a:gd name="connsiteX2" fmla="*/ 8909 w 51937"/>
                    <a:gd name="connsiteY2" fmla="*/ 20474 h 31162"/>
                    <a:gd name="connsiteX3" fmla="*/ 42460 w 51937"/>
                    <a:gd name="connsiteY3" fmla="*/ 8113 h 31162"/>
                    <a:gd name="connsiteX4" fmla="*/ 45642 w 51937"/>
                    <a:gd name="connsiteY4" fmla="*/ 12337 h 31162"/>
                    <a:gd name="connsiteX5" fmla="*/ 45577 w 51937"/>
                    <a:gd name="connsiteY5" fmla="*/ 12684 h 31162"/>
                    <a:gd name="connsiteX6" fmla="*/ 41141 w 51937"/>
                    <a:gd name="connsiteY6" fmla="*/ 15826 h 31162"/>
                    <a:gd name="connsiteX7" fmla="*/ 41006 w 51937"/>
                    <a:gd name="connsiteY7" fmla="*/ 15800 h 31162"/>
                    <a:gd name="connsiteX8" fmla="*/ 14622 w 51937"/>
                    <a:gd name="connsiteY8" fmla="*/ 26188 h 31162"/>
                    <a:gd name="connsiteX9" fmla="*/ 11610 w 51937"/>
                    <a:gd name="connsiteY9" fmla="*/ 27122 h 311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1937" h="31162">
                      <a:moveTo>
                        <a:pt x="11610" y="27122"/>
                      </a:moveTo>
                      <a:cubicBezTo>
                        <a:pt x="10591" y="27125"/>
                        <a:pt x="9616" y="26712"/>
                        <a:pt x="8909" y="25980"/>
                      </a:cubicBezTo>
                      <a:cubicBezTo>
                        <a:pt x="7418" y="24448"/>
                        <a:pt x="7418" y="22007"/>
                        <a:pt x="8909" y="20474"/>
                      </a:cubicBezTo>
                      <a:cubicBezTo>
                        <a:pt x="17389" y="11101"/>
                        <a:pt x="29926" y="6482"/>
                        <a:pt x="42460" y="8113"/>
                      </a:cubicBezTo>
                      <a:cubicBezTo>
                        <a:pt x="44505" y="8401"/>
                        <a:pt x="45930" y="10292"/>
                        <a:pt x="45642" y="12337"/>
                      </a:cubicBezTo>
                      <a:cubicBezTo>
                        <a:pt x="45626" y="12454"/>
                        <a:pt x="45604" y="12569"/>
                        <a:pt x="45577" y="12684"/>
                      </a:cubicBezTo>
                      <a:cubicBezTo>
                        <a:pt x="45219" y="14776"/>
                        <a:pt x="43234" y="16183"/>
                        <a:pt x="41141" y="15826"/>
                      </a:cubicBezTo>
                      <a:cubicBezTo>
                        <a:pt x="41096" y="15818"/>
                        <a:pt x="41051" y="15809"/>
                        <a:pt x="41006" y="15800"/>
                      </a:cubicBezTo>
                      <a:cubicBezTo>
                        <a:pt x="31054" y="14829"/>
                        <a:pt x="21241" y="18693"/>
                        <a:pt x="14622" y="26188"/>
                      </a:cubicBezTo>
                      <a:cubicBezTo>
                        <a:pt x="13798" y="26916"/>
                        <a:pt x="12701" y="27256"/>
                        <a:pt x="11610" y="27122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126" name="Freeform: Shape 94">
                  <a:extLst>
                    <a:ext uri="{FF2B5EF4-FFF2-40B4-BE49-F238E27FC236}">
                      <a16:creationId xmlns:a16="http://schemas.microsoft.com/office/drawing/2014/main" id="{E634084E-0013-B75C-4A2D-2D52DDBB73DD}"/>
                    </a:ext>
                  </a:extLst>
                </p:cNvPr>
                <p:cNvSpPr/>
                <p:nvPr/>
              </p:nvSpPr>
              <p:spPr>
                <a:xfrm>
                  <a:off x="4969704" y="3430775"/>
                  <a:ext cx="238911" cy="540147"/>
                </a:xfrm>
                <a:custGeom>
                  <a:avLst/>
                  <a:gdLst>
                    <a:gd name="connsiteX0" fmla="*/ 151761 w 238911"/>
                    <a:gd name="connsiteY0" fmla="*/ 7791 h 540147"/>
                    <a:gd name="connsiteX1" fmla="*/ 200686 w 238911"/>
                    <a:gd name="connsiteY1" fmla="*/ 150410 h 540147"/>
                    <a:gd name="connsiteX2" fmla="*/ 230809 w 238911"/>
                    <a:gd name="connsiteY2" fmla="*/ 300717 h 540147"/>
                    <a:gd name="connsiteX3" fmla="*/ 232159 w 238911"/>
                    <a:gd name="connsiteY3" fmla="*/ 320557 h 540147"/>
                    <a:gd name="connsiteX4" fmla="*/ 232159 w 238911"/>
                    <a:gd name="connsiteY4" fmla="*/ 330944 h 540147"/>
                    <a:gd name="connsiteX5" fmla="*/ 232159 w 238911"/>
                    <a:gd name="connsiteY5" fmla="*/ 333437 h 540147"/>
                    <a:gd name="connsiteX6" fmla="*/ 232159 w 238911"/>
                    <a:gd name="connsiteY6" fmla="*/ 336657 h 540147"/>
                    <a:gd name="connsiteX7" fmla="*/ 231536 w 238911"/>
                    <a:gd name="connsiteY7" fmla="*/ 346006 h 540147"/>
                    <a:gd name="connsiteX8" fmla="*/ 210761 w 238911"/>
                    <a:gd name="connsiteY8" fmla="*/ 395346 h 540147"/>
                    <a:gd name="connsiteX9" fmla="*/ 155500 w 238911"/>
                    <a:gd name="connsiteY9" fmla="*/ 454658 h 540147"/>
                    <a:gd name="connsiteX10" fmla="*/ 32097 w 238911"/>
                    <a:gd name="connsiteY10" fmla="*/ 542121 h 540147"/>
                    <a:gd name="connsiteX11" fmla="*/ 7791 w 238911"/>
                    <a:gd name="connsiteY11" fmla="*/ 508050 h 540147"/>
                    <a:gd name="connsiteX12" fmla="*/ 109588 w 238911"/>
                    <a:gd name="connsiteY12" fmla="*/ 408019 h 540147"/>
                    <a:gd name="connsiteX13" fmla="*/ 149268 w 238911"/>
                    <a:gd name="connsiteY13" fmla="*/ 356082 h 540147"/>
                    <a:gd name="connsiteX14" fmla="*/ 156019 w 238911"/>
                    <a:gd name="connsiteY14" fmla="*/ 338215 h 540147"/>
                    <a:gd name="connsiteX15" fmla="*/ 156019 w 238911"/>
                    <a:gd name="connsiteY15" fmla="*/ 338215 h 540147"/>
                    <a:gd name="connsiteX16" fmla="*/ 156019 w 238911"/>
                    <a:gd name="connsiteY16" fmla="*/ 334684 h 540147"/>
                    <a:gd name="connsiteX17" fmla="*/ 155085 w 238911"/>
                    <a:gd name="connsiteY17" fmla="*/ 326477 h 540147"/>
                    <a:gd name="connsiteX18" fmla="*/ 153007 w 238911"/>
                    <a:gd name="connsiteY18" fmla="*/ 309961 h 540147"/>
                    <a:gd name="connsiteX19" fmla="*/ 119975 w 238911"/>
                    <a:gd name="connsiteY19" fmla="*/ 174094 h 540147"/>
                    <a:gd name="connsiteX20" fmla="*/ 73128 w 238911"/>
                    <a:gd name="connsiteY20" fmla="*/ 39784 h 5401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238911" h="540147">
                      <a:moveTo>
                        <a:pt x="151761" y="7791"/>
                      </a:moveTo>
                      <a:cubicBezTo>
                        <a:pt x="170880" y="54319"/>
                        <a:pt x="187217" y="101943"/>
                        <a:pt x="200686" y="150410"/>
                      </a:cubicBezTo>
                      <a:cubicBezTo>
                        <a:pt x="215291" y="199489"/>
                        <a:pt x="225374" y="249800"/>
                        <a:pt x="230809" y="300717"/>
                      </a:cubicBezTo>
                      <a:cubicBezTo>
                        <a:pt x="231640" y="307157"/>
                        <a:pt x="231952" y="313909"/>
                        <a:pt x="232159" y="320557"/>
                      </a:cubicBezTo>
                      <a:lnTo>
                        <a:pt x="232159" y="330944"/>
                      </a:lnTo>
                      <a:lnTo>
                        <a:pt x="232159" y="333437"/>
                      </a:lnTo>
                      <a:cubicBezTo>
                        <a:pt x="232159" y="334476"/>
                        <a:pt x="232159" y="334580"/>
                        <a:pt x="232159" y="336657"/>
                      </a:cubicBezTo>
                      <a:cubicBezTo>
                        <a:pt x="232169" y="339784"/>
                        <a:pt x="231961" y="342908"/>
                        <a:pt x="231536" y="346006"/>
                      </a:cubicBezTo>
                      <a:cubicBezTo>
                        <a:pt x="228727" y="363897"/>
                        <a:pt x="221596" y="380833"/>
                        <a:pt x="210761" y="395346"/>
                      </a:cubicBezTo>
                      <a:cubicBezTo>
                        <a:pt x="194752" y="417233"/>
                        <a:pt x="176202" y="437143"/>
                        <a:pt x="155500" y="454658"/>
                      </a:cubicBezTo>
                      <a:cubicBezTo>
                        <a:pt x="117180" y="487593"/>
                        <a:pt x="75866" y="516874"/>
                        <a:pt x="32097" y="542121"/>
                      </a:cubicBezTo>
                      <a:lnTo>
                        <a:pt x="7791" y="508050"/>
                      </a:lnTo>
                      <a:cubicBezTo>
                        <a:pt x="43004" y="475745"/>
                        <a:pt x="78633" y="442609"/>
                        <a:pt x="109588" y="408019"/>
                      </a:cubicBezTo>
                      <a:cubicBezTo>
                        <a:pt x="124488" y="392052"/>
                        <a:pt x="137779" y="374656"/>
                        <a:pt x="149268" y="356082"/>
                      </a:cubicBezTo>
                      <a:cubicBezTo>
                        <a:pt x="152798" y="350692"/>
                        <a:pt x="155103" y="344593"/>
                        <a:pt x="156019" y="338215"/>
                      </a:cubicBezTo>
                      <a:cubicBezTo>
                        <a:pt x="156019" y="338215"/>
                        <a:pt x="156019" y="338215"/>
                        <a:pt x="156019" y="338215"/>
                      </a:cubicBezTo>
                      <a:lnTo>
                        <a:pt x="156019" y="334684"/>
                      </a:lnTo>
                      <a:lnTo>
                        <a:pt x="155085" y="326477"/>
                      </a:lnTo>
                      <a:cubicBezTo>
                        <a:pt x="154565" y="320972"/>
                        <a:pt x="154046" y="315571"/>
                        <a:pt x="153007" y="309961"/>
                      </a:cubicBezTo>
                      <a:cubicBezTo>
                        <a:pt x="145231" y="263946"/>
                        <a:pt x="134193" y="218542"/>
                        <a:pt x="119975" y="174094"/>
                      </a:cubicBezTo>
                      <a:cubicBezTo>
                        <a:pt x="105848" y="129116"/>
                        <a:pt x="89852" y="83307"/>
                        <a:pt x="73128" y="39784"/>
                      </a:cubicBezTo>
                      <a:close/>
                    </a:path>
                  </a:pathLst>
                </a:custGeom>
                <a:solidFill>
                  <a:srgbClr val="FFB57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127" name="Freeform: Shape 95">
                  <a:extLst>
                    <a:ext uri="{FF2B5EF4-FFF2-40B4-BE49-F238E27FC236}">
                      <a16:creationId xmlns:a16="http://schemas.microsoft.com/office/drawing/2014/main" id="{D71D58B6-CD13-9404-99B8-A23977A822DA}"/>
                    </a:ext>
                  </a:extLst>
                </p:cNvPr>
                <p:cNvSpPr/>
                <p:nvPr/>
              </p:nvSpPr>
              <p:spPr>
                <a:xfrm>
                  <a:off x="5012194" y="3339006"/>
                  <a:ext cx="145424" cy="270074"/>
                </a:xfrm>
                <a:custGeom>
                  <a:avLst/>
                  <a:gdLst>
                    <a:gd name="connsiteX0" fmla="*/ 72603 w 145424"/>
                    <a:gd name="connsiteY0" fmla="*/ 11163 h 270073"/>
                    <a:gd name="connsiteX1" fmla="*/ 146769 w 145424"/>
                    <a:gd name="connsiteY1" fmla="*/ 204889 h 270073"/>
                    <a:gd name="connsiteX2" fmla="*/ 76758 w 145424"/>
                    <a:gd name="connsiteY2" fmla="*/ 262331 h 270073"/>
                    <a:gd name="connsiteX3" fmla="*/ 7889 w 145424"/>
                    <a:gd name="connsiteY3" fmla="*/ 65905 h 270073"/>
                    <a:gd name="connsiteX4" fmla="*/ 72603 w 145424"/>
                    <a:gd name="connsiteY4" fmla="*/ 11163 h 2700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424" h="270073">
                      <a:moveTo>
                        <a:pt x="72603" y="11163"/>
                      </a:moveTo>
                      <a:cubicBezTo>
                        <a:pt x="105531" y="24563"/>
                        <a:pt x="146769" y="204889"/>
                        <a:pt x="146769" y="204889"/>
                      </a:cubicBezTo>
                      <a:lnTo>
                        <a:pt x="76758" y="262331"/>
                      </a:lnTo>
                      <a:cubicBezTo>
                        <a:pt x="76758" y="262331"/>
                        <a:pt x="10798" y="127918"/>
                        <a:pt x="7889" y="65905"/>
                      </a:cubicBezTo>
                      <a:cubicBezTo>
                        <a:pt x="5604" y="19369"/>
                        <a:pt x="43518" y="-783"/>
                        <a:pt x="72603" y="11163"/>
                      </a:cubicBezTo>
                      <a:close/>
                    </a:path>
                  </a:pathLst>
                </a:custGeom>
                <a:solidFill>
                  <a:srgbClr val="FFB57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192" name="Freeform: Shape 96">
                  <a:extLst>
                    <a:ext uri="{FF2B5EF4-FFF2-40B4-BE49-F238E27FC236}">
                      <a16:creationId xmlns:a16="http://schemas.microsoft.com/office/drawing/2014/main" id="{AB898FAE-C89A-9215-AFE2-80DE6C50B199}"/>
                    </a:ext>
                  </a:extLst>
                </p:cNvPr>
                <p:cNvSpPr/>
                <p:nvPr/>
              </p:nvSpPr>
              <p:spPr>
                <a:xfrm>
                  <a:off x="4671584" y="3821630"/>
                  <a:ext cx="373948" cy="51937"/>
                </a:xfrm>
                <a:custGeom>
                  <a:avLst/>
                  <a:gdLst>
                    <a:gd name="connsiteX0" fmla="*/ 359094 w 373948"/>
                    <a:gd name="connsiteY0" fmla="*/ 10309 h 51937"/>
                    <a:gd name="connsiteX1" fmla="*/ 367612 w 373948"/>
                    <a:gd name="connsiteY1" fmla="*/ 40328 h 51937"/>
                    <a:gd name="connsiteX2" fmla="*/ 362210 w 373948"/>
                    <a:gd name="connsiteY2" fmla="*/ 45107 h 51937"/>
                    <a:gd name="connsiteX3" fmla="*/ 16516 w 373948"/>
                    <a:gd name="connsiteY3" fmla="*/ 45107 h 51937"/>
                    <a:gd name="connsiteX4" fmla="*/ 10803 w 373948"/>
                    <a:gd name="connsiteY4" fmla="*/ 41679 h 51937"/>
                    <a:gd name="connsiteX5" fmla="*/ 7791 w 373948"/>
                    <a:gd name="connsiteY5" fmla="*/ 11659 h 51937"/>
                    <a:gd name="connsiteX6" fmla="*/ 13504 w 373948"/>
                    <a:gd name="connsiteY6" fmla="*/ 7816 h 51937"/>
                    <a:gd name="connsiteX7" fmla="*/ 353589 w 373948"/>
                    <a:gd name="connsiteY7" fmla="*/ 7816 h 51937"/>
                    <a:gd name="connsiteX8" fmla="*/ 359094 w 373948"/>
                    <a:gd name="connsiteY8" fmla="*/ 10309 h 519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3948" h="51937">
                      <a:moveTo>
                        <a:pt x="359094" y="10309"/>
                      </a:moveTo>
                      <a:lnTo>
                        <a:pt x="367612" y="40328"/>
                      </a:lnTo>
                      <a:cubicBezTo>
                        <a:pt x="368858" y="42717"/>
                        <a:pt x="366054" y="45107"/>
                        <a:pt x="362210" y="45107"/>
                      </a:cubicBezTo>
                      <a:lnTo>
                        <a:pt x="16516" y="45107"/>
                      </a:lnTo>
                      <a:cubicBezTo>
                        <a:pt x="13504" y="45107"/>
                        <a:pt x="11011" y="43549"/>
                        <a:pt x="10803" y="41679"/>
                      </a:cubicBezTo>
                      <a:lnTo>
                        <a:pt x="7791" y="11659"/>
                      </a:lnTo>
                      <a:cubicBezTo>
                        <a:pt x="7791" y="9582"/>
                        <a:pt x="10180" y="7816"/>
                        <a:pt x="13504" y="7816"/>
                      </a:cubicBezTo>
                      <a:lnTo>
                        <a:pt x="353589" y="7816"/>
                      </a:lnTo>
                      <a:cubicBezTo>
                        <a:pt x="355734" y="7621"/>
                        <a:pt x="357825" y="8568"/>
                        <a:pt x="359094" y="10309"/>
                      </a:cubicBezTo>
                      <a:close/>
                    </a:path>
                  </a:pathLst>
                </a:custGeom>
                <a:solidFill>
                  <a:srgbClr val="263238">
                    <a:alpha val="80000"/>
                  </a:srgb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193" name="Freeform: Shape 97">
                  <a:extLst>
                    <a:ext uri="{FF2B5EF4-FFF2-40B4-BE49-F238E27FC236}">
                      <a16:creationId xmlns:a16="http://schemas.microsoft.com/office/drawing/2014/main" id="{EA84B6A9-F6A3-49A9-DF6D-BD887125F3DE}"/>
                    </a:ext>
                  </a:extLst>
                </p:cNvPr>
                <p:cNvSpPr/>
                <p:nvPr/>
              </p:nvSpPr>
              <p:spPr>
                <a:xfrm>
                  <a:off x="4890551" y="3923556"/>
                  <a:ext cx="124649" cy="72712"/>
                </a:xfrm>
                <a:custGeom>
                  <a:avLst/>
                  <a:gdLst>
                    <a:gd name="connsiteX0" fmla="*/ 96811 w 124649"/>
                    <a:gd name="connsiteY0" fmla="*/ 7791 h 72712"/>
                    <a:gd name="connsiteX1" fmla="*/ 7791 w 124649"/>
                    <a:gd name="connsiteY1" fmla="*/ 15477 h 72712"/>
                    <a:gd name="connsiteX2" fmla="*/ 67311 w 124649"/>
                    <a:gd name="connsiteY2" fmla="*/ 74893 h 72712"/>
                    <a:gd name="connsiteX3" fmla="*/ 125376 w 124649"/>
                    <a:gd name="connsiteY3" fmla="*/ 26488 h 72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649" h="72712">
                      <a:moveTo>
                        <a:pt x="96811" y="7791"/>
                      </a:moveTo>
                      <a:lnTo>
                        <a:pt x="7791" y="15477"/>
                      </a:lnTo>
                      <a:lnTo>
                        <a:pt x="67311" y="74893"/>
                      </a:lnTo>
                      <a:cubicBezTo>
                        <a:pt x="67311" y="74893"/>
                        <a:pt x="118313" y="60039"/>
                        <a:pt x="125376" y="26488"/>
                      </a:cubicBezTo>
                      <a:close/>
                    </a:path>
                  </a:pathLst>
                </a:custGeom>
                <a:solidFill>
                  <a:srgbClr val="FFB57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194" name="Freeform: Shape 98">
                  <a:extLst>
                    <a:ext uri="{FF2B5EF4-FFF2-40B4-BE49-F238E27FC236}">
                      <a16:creationId xmlns:a16="http://schemas.microsoft.com/office/drawing/2014/main" id="{A57A9B55-ADC3-008F-65C5-B74A3F4D252B}"/>
                    </a:ext>
                  </a:extLst>
                </p:cNvPr>
                <p:cNvSpPr/>
                <p:nvPr/>
              </p:nvSpPr>
              <p:spPr>
                <a:xfrm>
                  <a:off x="4839653" y="3931242"/>
                  <a:ext cx="135037" cy="103874"/>
                </a:xfrm>
                <a:custGeom>
                  <a:avLst/>
                  <a:gdLst>
                    <a:gd name="connsiteX0" fmla="*/ 7791 w 135036"/>
                    <a:gd name="connsiteY0" fmla="*/ 55157 h 103874"/>
                    <a:gd name="connsiteX1" fmla="*/ 60247 w 135036"/>
                    <a:gd name="connsiteY1" fmla="*/ 102212 h 103874"/>
                    <a:gd name="connsiteX2" fmla="*/ 130778 w 135036"/>
                    <a:gd name="connsiteY2" fmla="*/ 62532 h 103874"/>
                    <a:gd name="connsiteX3" fmla="*/ 58689 w 135036"/>
                    <a:gd name="connsiteY3" fmla="*/ 7791 h 103874"/>
                    <a:gd name="connsiteX4" fmla="*/ 7791 w 135036"/>
                    <a:gd name="connsiteY4" fmla="*/ 55157 h 1038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5036" h="103874">
                      <a:moveTo>
                        <a:pt x="7791" y="55157"/>
                      </a:moveTo>
                      <a:lnTo>
                        <a:pt x="60247" y="102212"/>
                      </a:lnTo>
                      <a:lnTo>
                        <a:pt x="130778" y="62532"/>
                      </a:lnTo>
                      <a:lnTo>
                        <a:pt x="58689" y="7791"/>
                      </a:lnTo>
                      <a:lnTo>
                        <a:pt x="7791" y="55157"/>
                      </a:lnTo>
                      <a:close/>
                    </a:path>
                  </a:pathLst>
                </a:custGeom>
                <a:solidFill>
                  <a:srgbClr val="FFB57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grpSp>
              <p:nvGrpSpPr>
                <p:cNvPr id="195" name="Group 194">
                  <a:extLst>
                    <a:ext uri="{FF2B5EF4-FFF2-40B4-BE49-F238E27FC236}">
                      <a16:creationId xmlns:a16="http://schemas.microsoft.com/office/drawing/2014/main" id="{914CC6B8-B23F-0B32-B090-26711D032AAA}"/>
                    </a:ext>
                  </a:extLst>
                </p:cNvPr>
                <p:cNvGrpSpPr/>
                <p:nvPr/>
              </p:nvGrpSpPr>
              <p:grpSpPr>
                <a:xfrm>
                  <a:off x="4740327" y="2913443"/>
                  <a:ext cx="249299" cy="238429"/>
                  <a:chOff x="7236500" y="2994558"/>
                  <a:chExt cx="249299" cy="238429"/>
                </a:xfrm>
              </p:grpSpPr>
              <p:sp>
                <p:nvSpPr>
                  <p:cNvPr id="198" name="Freeform: Shape 102">
                    <a:extLst>
                      <a:ext uri="{FF2B5EF4-FFF2-40B4-BE49-F238E27FC236}">
                        <a16:creationId xmlns:a16="http://schemas.microsoft.com/office/drawing/2014/main" id="{4434EB76-6A30-E315-27DD-BD4BB17C495D}"/>
                      </a:ext>
                    </a:extLst>
                  </p:cNvPr>
                  <p:cNvSpPr/>
                  <p:nvPr/>
                </p:nvSpPr>
                <p:spPr>
                  <a:xfrm>
                    <a:off x="7236500" y="2994558"/>
                    <a:ext cx="249299" cy="93487"/>
                  </a:xfrm>
                  <a:custGeom>
                    <a:avLst/>
                    <a:gdLst>
                      <a:gd name="connsiteX0" fmla="*/ 7791 w 249298"/>
                      <a:gd name="connsiteY0" fmla="*/ 85968 h 93487"/>
                      <a:gd name="connsiteX1" fmla="*/ 249507 w 249298"/>
                      <a:gd name="connsiteY1" fmla="*/ 95628 h 93487"/>
                      <a:gd name="connsiteX2" fmla="*/ 185935 w 249298"/>
                      <a:gd name="connsiteY2" fmla="*/ 12528 h 93487"/>
                      <a:gd name="connsiteX3" fmla="*/ 7791 w 249298"/>
                      <a:gd name="connsiteY3" fmla="*/ 85968 h 934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49298" h="93487">
                        <a:moveTo>
                          <a:pt x="7791" y="85968"/>
                        </a:moveTo>
                        <a:cubicBezTo>
                          <a:pt x="87066" y="61221"/>
                          <a:pt x="172458" y="64634"/>
                          <a:pt x="249507" y="95628"/>
                        </a:cubicBezTo>
                        <a:cubicBezTo>
                          <a:pt x="239119" y="57610"/>
                          <a:pt x="232783" y="26967"/>
                          <a:pt x="185935" y="12528"/>
                        </a:cubicBezTo>
                        <a:cubicBezTo>
                          <a:pt x="139088" y="-1910"/>
                          <a:pt x="31266" y="15021"/>
                          <a:pt x="7791" y="85968"/>
                        </a:cubicBezTo>
                        <a:close/>
                      </a:path>
                    </a:pathLst>
                  </a:custGeom>
                  <a:solidFill>
                    <a:srgbClr val="263238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D"/>
                  </a:p>
                </p:txBody>
              </p:sp>
              <p:sp>
                <p:nvSpPr>
                  <p:cNvPr id="199" name="Freeform: Shape 103">
                    <a:extLst>
                      <a:ext uri="{FF2B5EF4-FFF2-40B4-BE49-F238E27FC236}">
                        <a16:creationId xmlns:a16="http://schemas.microsoft.com/office/drawing/2014/main" id="{6497916F-D4D9-97A8-E7E4-700A2E66A8A8}"/>
                      </a:ext>
                    </a:extLst>
                  </p:cNvPr>
                  <p:cNvSpPr/>
                  <p:nvPr/>
                </p:nvSpPr>
                <p:spPr>
                  <a:xfrm>
                    <a:off x="7304071" y="3201825"/>
                    <a:ext cx="62325" cy="31162"/>
                  </a:xfrm>
                  <a:custGeom>
                    <a:avLst/>
                    <a:gdLst>
                      <a:gd name="connsiteX0" fmla="*/ 20618 w 62324"/>
                      <a:gd name="connsiteY0" fmla="*/ 26306 h 31162"/>
                      <a:gd name="connsiteX1" fmla="*/ 9400 w 62324"/>
                      <a:gd name="connsiteY1" fmla="*/ 25267 h 31162"/>
                      <a:gd name="connsiteX2" fmla="*/ 7809 w 62324"/>
                      <a:gd name="connsiteY2" fmla="*/ 23155 h 31162"/>
                      <a:gd name="connsiteX3" fmla="*/ 7842 w 62324"/>
                      <a:gd name="connsiteY3" fmla="*/ 22982 h 31162"/>
                      <a:gd name="connsiteX4" fmla="*/ 10127 w 62324"/>
                      <a:gd name="connsiteY4" fmla="*/ 21424 h 31162"/>
                      <a:gd name="connsiteX5" fmla="*/ 56143 w 62324"/>
                      <a:gd name="connsiteY5" fmla="*/ 8648 h 31162"/>
                      <a:gd name="connsiteX6" fmla="*/ 58887 w 62324"/>
                      <a:gd name="connsiteY6" fmla="*/ 8137 h 31162"/>
                      <a:gd name="connsiteX7" fmla="*/ 59398 w 62324"/>
                      <a:gd name="connsiteY7" fmla="*/ 10881 h 31162"/>
                      <a:gd name="connsiteX8" fmla="*/ 58948 w 62324"/>
                      <a:gd name="connsiteY8" fmla="*/ 11348 h 31162"/>
                      <a:gd name="connsiteX9" fmla="*/ 20618 w 62324"/>
                      <a:gd name="connsiteY9" fmla="*/ 26306 h 311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2324" h="31162">
                        <a:moveTo>
                          <a:pt x="20618" y="26306"/>
                        </a:moveTo>
                        <a:cubicBezTo>
                          <a:pt x="16855" y="26299"/>
                          <a:pt x="13100" y="25952"/>
                          <a:pt x="9400" y="25267"/>
                        </a:cubicBezTo>
                        <a:cubicBezTo>
                          <a:pt x="8377" y="25124"/>
                          <a:pt x="7665" y="24178"/>
                          <a:pt x="7809" y="23155"/>
                        </a:cubicBezTo>
                        <a:cubicBezTo>
                          <a:pt x="7817" y="23097"/>
                          <a:pt x="7828" y="23039"/>
                          <a:pt x="7842" y="22982"/>
                        </a:cubicBezTo>
                        <a:cubicBezTo>
                          <a:pt x="8051" y="21927"/>
                          <a:pt x="9068" y="21234"/>
                          <a:pt x="10127" y="21424"/>
                        </a:cubicBezTo>
                        <a:cubicBezTo>
                          <a:pt x="26623" y="24662"/>
                          <a:pt x="43679" y="19926"/>
                          <a:pt x="56143" y="8648"/>
                        </a:cubicBezTo>
                        <a:cubicBezTo>
                          <a:pt x="56760" y="7749"/>
                          <a:pt x="57989" y="7520"/>
                          <a:pt x="58887" y="8137"/>
                        </a:cubicBezTo>
                        <a:cubicBezTo>
                          <a:pt x="59786" y="8754"/>
                          <a:pt x="60015" y="9982"/>
                          <a:pt x="59398" y="10881"/>
                        </a:cubicBezTo>
                        <a:cubicBezTo>
                          <a:pt x="59275" y="11061"/>
                          <a:pt x="59123" y="11218"/>
                          <a:pt x="58948" y="11348"/>
                        </a:cubicBezTo>
                        <a:cubicBezTo>
                          <a:pt x="48597" y="21119"/>
                          <a:pt x="34852" y="26483"/>
                          <a:pt x="20618" y="26306"/>
                        </a:cubicBezTo>
                        <a:close/>
                      </a:path>
                    </a:pathLst>
                  </a:custGeom>
                  <a:solidFill>
                    <a:srgbClr val="263238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D"/>
                  </a:p>
                </p:txBody>
              </p:sp>
            </p:grpSp>
            <p:sp>
              <p:nvSpPr>
                <p:cNvPr id="196" name="Freeform: Shape 100">
                  <a:extLst>
                    <a:ext uri="{FF2B5EF4-FFF2-40B4-BE49-F238E27FC236}">
                      <a16:creationId xmlns:a16="http://schemas.microsoft.com/office/drawing/2014/main" id="{D120A19D-8F3A-256F-3D68-D3C7047FA486}"/>
                    </a:ext>
                  </a:extLst>
                </p:cNvPr>
                <p:cNvSpPr/>
                <p:nvPr/>
              </p:nvSpPr>
              <p:spPr>
                <a:xfrm>
                  <a:off x="4887064" y="2966088"/>
                  <a:ext cx="103874" cy="145424"/>
                </a:xfrm>
                <a:custGeom>
                  <a:avLst/>
                  <a:gdLst>
                    <a:gd name="connsiteX0" fmla="*/ 7791 w 103874"/>
                    <a:gd name="connsiteY0" fmla="*/ 7791 h 145424"/>
                    <a:gd name="connsiteX1" fmla="*/ 76036 w 103874"/>
                    <a:gd name="connsiteY1" fmla="*/ 145113 h 145424"/>
                    <a:gd name="connsiteX2" fmla="*/ 81438 w 103874"/>
                    <a:gd name="connsiteY2" fmla="*/ 7791 h 1454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03874" h="145424">
                      <a:moveTo>
                        <a:pt x="7791" y="7791"/>
                      </a:moveTo>
                      <a:cubicBezTo>
                        <a:pt x="17035" y="85696"/>
                        <a:pt x="20775" y="164226"/>
                        <a:pt x="76036" y="145113"/>
                      </a:cubicBezTo>
                      <a:cubicBezTo>
                        <a:pt x="131297" y="126000"/>
                        <a:pt x="81438" y="7791"/>
                        <a:pt x="81438" y="779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197" name="Freeform: Shape 101">
                  <a:extLst>
                    <a:ext uri="{FF2B5EF4-FFF2-40B4-BE49-F238E27FC236}">
                      <a16:creationId xmlns:a16="http://schemas.microsoft.com/office/drawing/2014/main" id="{26662BAC-164E-104C-F118-9100DCF2FBCC}"/>
                    </a:ext>
                  </a:extLst>
                </p:cNvPr>
                <p:cNvSpPr/>
                <p:nvPr/>
              </p:nvSpPr>
              <p:spPr>
                <a:xfrm>
                  <a:off x="4913733" y="3083100"/>
                  <a:ext cx="72712" cy="83100"/>
                </a:xfrm>
                <a:custGeom>
                  <a:avLst/>
                  <a:gdLst>
                    <a:gd name="connsiteX0" fmla="*/ 68852 w 72712"/>
                    <a:gd name="connsiteY0" fmla="*/ 46647 h 83099"/>
                    <a:gd name="connsiteX1" fmla="*/ 36339 w 72712"/>
                    <a:gd name="connsiteY1" fmla="*/ 78952 h 83099"/>
                    <a:gd name="connsiteX2" fmla="*/ 8293 w 72712"/>
                    <a:gd name="connsiteY2" fmla="*/ 50283 h 83099"/>
                    <a:gd name="connsiteX3" fmla="*/ 45895 w 72712"/>
                    <a:gd name="connsiteY3" fmla="*/ 7798 h 83099"/>
                    <a:gd name="connsiteX4" fmla="*/ 71637 w 72712"/>
                    <a:gd name="connsiteY4" fmla="*/ 35816 h 83099"/>
                    <a:gd name="connsiteX5" fmla="*/ 68852 w 72712"/>
                    <a:gd name="connsiteY5" fmla="*/ 46647 h 830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72712" h="83099">
                      <a:moveTo>
                        <a:pt x="68852" y="46647"/>
                      </a:moveTo>
                      <a:cubicBezTo>
                        <a:pt x="62722" y="61298"/>
                        <a:pt x="51028" y="72917"/>
                        <a:pt x="36339" y="78952"/>
                      </a:cubicBezTo>
                      <a:cubicBezTo>
                        <a:pt x="16810" y="86847"/>
                        <a:pt x="5176" y="69915"/>
                        <a:pt x="8293" y="50283"/>
                      </a:cubicBezTo>
                      <a:cubicBezTo>
                        <a:pt x="11409" y="32624"/>
                        <a:pt x="25328" y="7279"/>
                        <a:pt x="45895" y="7798"/>
                      </a:cubicBezTo>
                      <a:cubicBezTo>
                        <a:pt x="60740" y="8427"/>
                        <a:pt x="72265" y="20971"/>
                        <a:pt x="71637" y="35816"/>
                      </a:cubicBezTo>
                      <a:cubicBezTo>
                        <a:pt x="71477" y="39581"/>
                        <a:pt x="70529" y="43272"/>
                        <a:pt x="68852" y="46647"/>
                      </a:cubicBezTo>
                      <a:close/>
                    </a:path>
                  </a:pathLst>
                </a:custGeom>
                <a:solidFill>
                  <a:srgbClr val="FFB57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</p:grpSp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id="{9731BAAD-5322-2586-987C-090788865C7A}"/>
                  </a:ext>
                </a:extLst>
              </p:cNvPr>
              <p:cNvGrpSpPr/>
              <p:nvPr/>
            </p:nvGrpSpPr>
            <p:grpSpPr>
              <a:xfrm>
                <a:off x="4011938" y="3943413"/>
                <a:ext cx="302482" cy="51937"/>
                <a:chOff x="7205020" y="3897706"/>
                <a:chExt cx="302482" cy="51937"/>
              </a:xfrm>
            </p:grpSpPr>
            <p:sp>
              <p:nvSpPr>
                <p:cNvPr id="98" name="Freeform: Shape 67">
                  <a:extLst>
                    <a:ext uri="{FF2B5EF4-FFF2-40B4-BE49-F238E27FC236}">
                      <a16:creationId xmlns:a16="http://schemas.microsoft.com/office/drawing/2014/main" id="{1A75827D-767A-C245-0D0C-A17E0DC19662}"/>
                    </a:ext>
                  </a:extLst>
                </p:cNvPr>
                <p:cNvSpPr/>
                <p:nvPr/>
              </p:nvSpPr>
              <p:spPr>
                <a:xfrm>
                  <a:off x="7476340" y="3897706"/>
                  <a:ext cx="31162" cy="51937"/>
                </a:xfrm>
                <a:custGeom>
                  <a:avLst/>
                  <a:gdLst>
                    <a:gd name="connsiteX0" fmla="*/ 15587 w 31162"/>
                    <a:gd name="connsiteY0" fmla="*/ 51002 h 51937"/>
                    <a:gd name="connsiteX1" fmla="*/ 24728 w 31162"/>
                    <a:gd name="connsiteY1" fmla="*/ 51002 h 51937"/>
                    <a:gd name="connsiteX2" fmla="*/ 27740 w 31162"/>
                    <a:gd name="connsiteY2" fmla="*/ 48925 h 51937"/>
                    <a:gd name="connsiteX3" fmla="*/ 23481 w 31162"/>
                    <a:gd name="connsiteY3" fmla="*/ 9868 h 51937"/>
                    <a:gd name="connsiteX4" fmla="*/ 19949 w 31162"/>
                    <a:gd name="connsiteY4" fmla="*/ 7791 h 51937"/>
                    <a:gd name="connsiteX5" fmla="*/ 10809 w 31162"/>
                    <a:gd name="connsiteY5" fmla="*/ 7791 h 51937"/>
                    <a:gd name="connsiteX6" fmla="*/ 7796 w 31162"/>
                    <a:gd name="connsiteY6" fmla="*/ 9868 h 51937"/>
                    <a:gd name="connsiteX7" fmla="*/ 12055 w 31162"/>
                    <a:gd name="connsiteY7" fmla="*/ 48925 h 51937"/>
                    <a:gd name="connsiteX8" fmla="*/ 15587 w 31162"/>
                    <a:gd name="connsiteY8" fmla="*/ 51002 h 519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1162" h="51937">
                      <a:moveTo>
                        <a:pt x="15587" y="51002"/>
                      </a:moveTo>
                      <a:lnTo>
                        <a:pt x="24728" y="51002"/>
                      </a:lnTo>
                      <a:cubicBezTo>
                        <a:pt x="26494" y="51002"/>
                        <a:pt x="27844" y="50068"/>
                        <a:pt x="27740" y="48925"/>
                      </a:cubicBezTo>
                      <a:lnTo>
                        <a:pt x="23481" y="9868"/>
                      </a:lnTo>
                      <a:cubicBezTo>
                        <a:pt x="23481" y="8725"/>
                        <a:pt x="21819" y="7791"/>
                        <a:pt x="19949" y="7791"/>
                      </a:cubicBezTo>
                      <a:lnTo>
                        <a:pt x="10809" y="7791"/>
                      </a:lnTo>
                      <a:cubicBezTo>
                        <a:pt x="9043" y="7791"/>
                        <a:pt x="7692" y="8725"/>
                        <a:pt x="7796" y="9868"/>
                      </a:cubicBezTo>
                      <a:lnTo>
                        <a:pt x="12055" y="48925"/>
                      </a:lnTo>
                      <a:cubicBezTo>
                        <a:pt x="12159" y="50068"/>
                        <a:pt x="13717" y="51002"/>
                        <a:pt x="15587" y="51002"/>
                      </a:cubicBezTo>
                      <a:close/>
                    </a:path>
                  </a:pathLst>
                </a:custGeom>
                <a:solidFill>
                  <a:srgbClr val="40513B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99" name="Freeform: Shape 68">
                  <a:extLst>
                    <a:ext uri="{FF2B5EF4-FFF2-40B4-BE49-F238E27FC236}">
                      <a16:creationId xmlns:a16="http://schemas.microsoft.com/office/drawing/2014/main" id="{4E67A543-DA43-B265-C9B6-2C7E6AFC4084}"/>
                    </a:ext>
                  </a:extLst>
                </p:cNvPr>
                <p:cNvSpPr/>
                <p:nvPr/>
              </p:nvSpPr>
              <p:spPr>
                <a:xfrm>
                  <a:off x="7205020" y="3897706"/>
                  <a:ext cx="31162" cy="51937"/>
                </a:xfrm>
                <a:custGeom>
                  <a:avLst/>
                  <a:gdLst>
                    <a:gd name="connsiteX0" fmla="*/ 15587 w 31162"/>
                    <a:gd name="connsiteY0" fmla="*/ 51002 h 51937"/>
                    <a:gd name="connsiteX1" fmla="*/ 24728 w 31162"/>
                    <a:gd name="connsiteY1" fmla="*/ 51002 h 51937"/>
                    <a:gd name="connsiteX2" fmla="*/ 27844 w 31162"/>
                    <a:gd name="connsiteY2" fmla="*/ 48925 h 51937"/>
                    <a:gd name="connsiteX3" fmla="*/ 23585 w 31162"/>
                    <a:gd name="connsiteY3" fmla="*/ 9868 h 51937"/>
                    <a:gd name="connsiteX4" fmla="*/ 20053 w 31162"/>
                    <a:gd name="connsiteY4" fmla="*/ 7791 h 51937"/>
                    <a:gd name="connsiteX5" fmla="*/ 10912 w 31162"/>
                    <a:gd name="connsiteY5" fmla="*/ 7791 h 51937"/>
                    <a:gd name="connsiteX6" fmla="*/ 7796 w 31162"/>
                    <a:gd name="connsiteY6" fmla="*/ 9868 h 51937"/>
                    <a:gd name="connsiteX7" fmla="*/ 12055 w 31162"/>
                    <a:gd name="connsiteY7" fmla="*/ 48925 h 51937"/>
                    <a:gd name="connsiteX8" fmla="*/ 15587 w 31162"/>
                    <a:gd name="connsiteY8" fmla="*/ 51002 h 519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1162" h="51937">
                      <a:moveTo>
                        <a:pt x="15587" y="51002"/>
                      </a:moveTo>
                      <a:lnTo>
                        <a:pt x="24728" y="51002"/>
                      </a:lnTo>
                      <a:cubicBezTo>
                        <a:pt x="26597" y="51002"/>
                        <a:pt x="27948" y="50068"/>
                        <a:pt x="27844" y="48925"/>
                      </a:cubicBezTo>
                      <a:lnTo>
                        <a:pt x="23585" y="9868"/>
                      </a:lnTo>
                      <a:cubicBezTo>
                        <a:pt x="23585" y="8725"/>
                        <a:pt x="21819" y="7791"/>
                        <a:pt x="20053" y="7791"/>
                      </a:cubicBezTo>
                      <a:lnTo>
                        <a:pt x="10912" y="7791"/>
                      </a:lnTo>
                      <a:cubicBezTo>
                        <a:pt x="9043" y="7791"/>
                        <a:pt x="7692" y="8725"/>
                        <a:pt x="7796" y="9868"/>
                      </a:cubicBezTo>
                      <a:lnTo>
                        <a:pt x="12055" y="48925"/>
                      </a:lnTo>
                      <a:cubicBezTo>
                        <a:pt x="12263" y="50068"/>
                        <a:pt x="13821" y="51002"/>
                        <a:pt x="15587" y="51002"/>
                      </a:cubicBezTo>
                      <a:close/>
                    </a:path>
                  </a:pathLst>
                </a:custGeom>
                <a:solidFill>
                  <a:srgbClr val="40513B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100" name="Freeform: Shape 69">
                  <a:extLst>
                    <a:ext uri="{FF2B5EF4-FFF2-40B4-BE49-F238E27FC236}">
                      <a16:creationId xmlns:a16="http://schemas.microsoft.com/office/drawing/2014/main" id="{D3A613E8-C199-C149-43C8-CEF8B60D4C5C}"/>
                    </a:ext>
                  </a:extLst>
                </p:cNvPr>
                <p:cNvSpPr/>
                <p:nvPr/>
              </p:nvSpPr>
              <p:spPr>
                <a:xfrm>
                  <a:off x="7340680" y="3897706"/>
                  <a:ext cx="31162" cy="51937"/>
                </a:xfrm>
                <a:custGeom>
                  <a:avLst/>
                  <a:gdLst>
                    <a:gd name="connsiteX0" fmla="*/ 15587 w 31162"/>
                    <a:gd name="connsiteY0" fmla="*/ 51002 h 51937"/>
                    <a:gd name="connsiteX1" fmla="*/ 24728 w 31162"/>
                    <a:gd name="connsiteY1" fmla="*/ 51002 h 51937"/>
                    <a:gd name="connsiteX2" fmla="*/ 27740 w 31162"/>
                    <a:gd name="connsiteY2" fmla="*/ 48925 h 51937"/>
                    <a:gd name="connsiteX3" fmla="*/ 23481 w 31162"/>
                    <a:gd name="connsiteY3" fmla="*/ 9868 h 51937"/>
                    <a:gd name="connsiteX4" fmla="*/ 19949 w 31162"/>
                    <a:gd name="connsiteY4" fmla="*/ 7791 h 51937"/>
                    <a:gd name="connsiteX5" fmla="*/ 10912 w 31162"/>
                    <a:gd name="connsiteY5" fmla="*/ 7791 h 51937"/>
                    <a:gd name="connsiteX6" fmla="*/ 7796 w 31162"/>
                    <a:gd name="connsiteY6" fmla="*/ 9868 h 51937"/>
                    <a:gd name="connsiteX7" fmla="*/ 12055 w 31162"/>
                    <a:gd name="connsiteY7" fmla="*/ 48925 h 51937"/>
                    <a:gd name="connsiteX8" fmla="*/ 15587 w 31162"/>
                    <a:gd name="connsiteY8" fmla="*/ 51002 h 519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1162" h="51937">
                      <a:moveTo>
                        <a:pt x="15587" y="51002"/>
                      </a:moveTo>
                      <a:lnTo>
                        <a:pt x="24728" y="51002"/>
                      </a:lnTo>
                      <a:cubicBezTo>
                        <a:pt x="26494" y="51002"/>
                        <a:pt x="27948" y="50068"/>
                        <a:pt x="27740" y="48925"/>
                      </a:cubicBezTo>
                      <a:lnTo>
                        <a:pt x="23481" y="9868"/>
                      </a:lnTo>
                      <a:cubicBezTo>
                        <a:pt x="23481" y="8725"/>
                        <a:pt x="21819" y="7791"/>
                        <a:pt x="19949" y="7791"/>
                      </a:cubicBezTo>
                      <a:lnTo>
                        <a:pt x="10912" y="7791"/>
                      </a:lnTo>
                      <a:cubicBezTo>
                        <a:pt x="9043" y="7791"/>
                        <a:pt x="7692" y="8725"/>
                        <a:pt x="7796" y="9868"/>
                      </a:cubicBezTo>
                      <a:lnTo>
                        <a:pt x="12055" y="48925"/>
                      </a:lnTo>
                      <a:cubicBezTo>
                        <a:pt x="12159" y="50068"/>
                        <a:pt x="13821" y="51002"/>
                        <a:pt x="15587" y="51002"/>
                      </a:cubicBezTo>
                      <a:close/>
                    </a:path>
                  </a:pathLst>
                </a:custGeom>
                <a:solidFill>
                  <a:srgbClr val="40513B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</p:grpSp>
          <p:grpSp>
            <p:nvGrpSpPr>
              <p:cNvPr id="95" name="Group 94">
                <a:extLst>
                  <a:ext uri="{FF2B5EF4-FFF2-40B4-BE49-F238E27FC236}">
                    <a16:creationId xmlns:a16="http://schemas.microsoft.com/office/drawing/2014/main" id="{85CEA777-6FB4-3A9E-B5A4-9EAD0D6229E4}"/>
                  </a:ext>
                </a:extLst>
              </p:cNvPr>
              <p:cNvGrpSpPr/>
              <p:nvPr/>
            </p:nvGrpSpPr>
            <p:grpSpPr>
              <a:xfrm>
                <a:off x="4007689" y="3458948"/>
                <a:ext cx="287650" cy="197361"/>
                <a:chOff x="6979761" y="3177417"/>
                <a:chExt cx="287650" cy="197361"/>
              </a:xfrm>
            </p:grpSpPr>
            <p:sp>
              <p:nvSpPr>
                <p:cNvPr id="96" name="Freeform: Shape 65">
                  <a:extLst>
                    <a:ext uri="{FF2B5EF4-FFF2-40B4-BE49-F238E27FC236}">
                      <a16:creationId xmlns:a16="http://schemas.microsoft.com/office/drawing/2014/main" id="{5660707C-ACFF-28CF-B773-894230CE1FD9}"/>
                    </a:ext>
                  </a:extLst>
                </p:cNvPr>
                <p:cNvSpPr/>
                <p:nvPr/>
              </p:nvSpPr>
              <p:spPr>
                <a:xfrm>
                  <a:off x="7090824" y="3177417"/>
                  <a:ext cx="176587" cy="197361"/>
                </a:xfrm>
                <a:custGeom>
                  <a:avLst/>
                  <a:gdLst>
                    <a:gd name="connsiteX0" fmla="*/ 83384 w 176586"/>
                    <a:gd name="connsiteY0" fmla="*/ 193939 h 197361"/>
                    <a:gd name="connsiteX1" fmla="*/ 83384 w 176586"/>
                    <a:gd name="connsiteY1" fmla="*/ 193939 h 197361"/>
                    <a:gd name="connsiteX2" fmla="*/ 82553 w 176586"/>
                    <a:gd name="connsiteY2" fmla="*/ 193315 h 197361"/>
                    <a:gd name="connsiteX3" fmla="*/ 8491 w 176586"/>
                    <a:gd name="connsiteY3" fmla="*/ 128809 h 197361"/>
                    <a:gd name="connsiteX4" fmla="*/ 7917 w 176586"/>
                    <a:gd name="connsiteY4" fmla="*/ 127142 h 197361"/>
                    <a:gd name="connsiteX5" fmla="*/ 7971 w 176586"/>
                    <a:gd name="connsiteY5" fmla="*/ 127043 h 197361"/>
                    <a:gd name="connsiteX6" fmla="*/ 9737 w 176586"/>
                    <a:gd name="connsiteY6" fmla="*/ 127043 h 197361"/>
                    <a:gd name="connsiteX7" fmla="*/ 83903 w 176586"/>
                    <a:gd name="connsiteY7" fmla="*/ 191134 h 197361"/>
                    <a:gd name="connsiteX8" fmla="*/ 168042 w 176586"/>
                    <a:gd name="connsiteY8" fmla="*/ 9146 h 197361"/>
                    <a:gd name="connsiteX9" fmla="*/ 169176 w 176586"/>
                    <a:gd name="connsiteY9" fmla="*/ 7796 h 197361"/>
                    <a:gd name="connsiteX10" fmla="*/ 169184 w 176586"/>
                    <a:gd name="connsiteY10" fmla="*/ 7795 h 197361"/>
                    <a:gd name="connsiteX11" fmla="*/ 169184 w 176586"/>
                    <a:gd name="connsiteY11" fmla="*/ 7795 h 197361"/>
                    <a:gd name="connsiteX12" fmla="*/ 170534 w 176586"/>
                    <a:gd name="connsiteY12" fmla="*/ 8929 h 197361"/>
                    <a:gd name="connsiteX13" fmla="*/ 170535 w 176586"/>
                    <a:gd name="connsiteY13" fmla="*/ 8938 h 197361"/>
                    <a:gd name="connsiteX14" fmla="*/ 84319 w 176586"/>
                    <a:gd name="connsiteY14" fmla="*/ 194146 h 197361"/>
                    <a:gd name="connsiteX15" fmla="*/ 83384 w 176586"/>
                    <a:gd name="connsiteY15" fmla="*/ 193938 h 1973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76586" h="197361">
                      <a:moveTo>
                        <a:pt x="83384" y="193939"/>
                      </a:moveTo>
                      <a:lnTo>
                        <a:pt x="83384" y="193939"/>
                      </a:lnTo>
                      <a:cubicBezTo>
                        <a:pt x="83384" y="193939"/>
                        <a:pt x="82657" y="193939"/>
                        <a:pt x="82553" y="193315"/>
                      </a:cubicBezTo>
                      <a:cubicBezTo>
                        <a:pt x="61778" y="157375"/>
                        <a:pt x="9010" y="129121"/>
                        <a:pt x="8491" y="128809"/>
                      </a:cubicBezTo>
                      <a:cubicBezTo>
                        <a:pt x="7872" y="128507"/>
                        <a:pt x="7615" y="127761"/>
                        <a:pt x="7917" y="127142"/>
                      </a:cubicBezTo>
                      <a:cubicBezTo>
                        <a:pt x="7934" y="127108"/>
                        <a:pt x="7952" y="127076"/>
                        <a:pt x="7971" y="127043"/>
                      </a:cubicBezTo>
                      <a:cubicBezTo>
                        <a:pt x="8478" y="126605"/>
                        <a:pt x="9230" y="126605"/>
                        <a:pt x="9737" y="127043"/>
                      </a:cubicBezTo>
                      <a:cubicBezTo>
                        <a:pt x="9737" y="127043"/>
                        <a:pt x="61674" y="155297"/>
                        <a:pt x="83903" y="191134"/>
                      </a:cubicBezTo>
                      <a:cubicBezTo>
                        <a:pt x="105925" y="171813"/>
                        <a:pt x="176559" y="84351"/>
                        <a:pt x="168042" y="9146"/>
                      </a:cubicBezTo>
                      <a:cubicBezTo>
                        <a:pt x="167982" y="8460"/>
                        <a:pt x="168490" y="7856"/>
                        <a:pt x="169176" y="7796"/>
                      </a:cubicBezTo>
                      <a:cubicBezTo>
                        <a:pt x="169179" y="7796"/>
                        <a:pt x="169182" y="7796"/>
                        <a:pt x="169184" y="7795"/>
                      </a:cubicBezTo>
                      <a:lnTo>
                        <a:pt x="169184" y="7795"/>
                      </a:lnTo>
                      <a:cubicBezTo>
                        <a:pt x="169870" y="7736"/>
                        <a:pt x="170474" y="8243"/>
                        <a:pt x="170534" y="8929"/>
                      </a:cubicBezTo>
                      <a:cubicBezTo>
                        <a:pt x="170534" y="8932"/>
                        <a:pt x="170534" y="8935"/>
                        <a:pt x="170535" y="8938"/>
                      </a:cubicBezTo>
                      <a:cubicBezTo>
                        <a:pt x="179260" y="86532"/>
                        <a:pt x="105094" y="176799"/>
                        <a:pt x="84319" y="194146"/>
                      </a:cubicBezTo>
                      <a:cubicBezTo>
                        <a:pt x="83992" y="194217"/>
                        <a:pt x="83650" y="194141"/>
                        <a:pt x="83384" y="19393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97" name="Freeform: Shape 66">
                  <a:extLst>
                    <a:ext uri="{FF2B5EF4-FFF2-40B4-BE49-F238E27FC236}">
                      <a16:creationId xmlns:a16="http://schemas.microsoft.com/office/drawing/2014/main" id="{1D89556B-EA52-9660-AC1F-CF9EEC38B873}"/>
                    </a:ext>
                  </a:extLst>
                </p:cNvPr>
                <p:cNvSpPr/>
                <p:nvPr/>
              </p:nvSpPr>
              <p:spPr>
                <a:xfrm>
                  <a:off x="6979761" y="3179955"/>
                  <a:ext cx="93487" cy="176587"/>
                </a:xfrm>
                <a:custGeom>
                  <a:avLst/>
                  <a:gdLst>
                    <a:gd name="connsiteX0" fmla="*/ 20250 w 93487"/>
                    <a:gd name="connsiteY0" fmla="*/ 177378 h 176586"/>
                    <a:gd name="connsiteX1" fmla="*/ 19419 w 93487"/>
                    <a:gd name="connsiteY1" fmla="*/ 177378 h 176586"/>
                    <a:gd name="connsiteX2" fmla="*/ 8096 w 93487"/>
                    <a:gd name="connsiteY2" fmla="*/ 145385 h 176586"/>
                    <a:gd name="connsiteX3" fmla="*/ 48504 w 93487"/>
                    <a:gd name="connsiteY3" fmla="*/ 8166 h 176586"/>
                    <a:gd name="connsiteX4" fmla="*/ 50373 w 93487"/>
                    <a:gd name="connsiteY4" fmla="*/ 8166 h 176586"/>
                    <a:gd name="connsiteX5" fmla="*/ 50376 w 93487"/>
                    <a:gd name="connsiteY5" fmla="*/ 9929 h 176586"/>
                    <a:gd name="connsiteX6" fmla="*/ 50373 w 93487"/>
                    <a:gd name="connsiteY6" fmla="*/ 9932 h 176586"/>
                    <a:gd name="connsiteX7" fmla="*/ 10589 w 93487"/>
                    <a:gd name="connsiteY7" fmla="*/ 144969 h 176586"/>
                    <a:gd name="connsiteX8" fmla="*/ 19938 w 93487"/>
                    <a:gd name="connsiteY8" fmla="*/ 174054 h 176586"/>
                    <a:gd name="connsiteX9" fmla="*/ 87456 w 93487"/>
                    <a:gd name="connsiteY9" fmla="*/ 121182 h 176586"/>
                    <a:gd name="connsiteX10" fmla="*/ 89366 w 93487"/>
                    <a:gd name="connsiteY10" fmla="*/ 121213 h 176586"/>
                    <a:gd name="connsiteX11" fmla="*/ 89335 w 93487"/>
                    <a:gd name="connsiteY11" fmla="*/ 123122 h 176586"/>
                    <a:gd name="connsiteX12" fmla="*/ 88703 w 93487"/>
                    <a:gd name="connsiteY12" fmla="*/ 123467 h 176586"/>
                    <a:gd name="connsiteX13" fmla="*/ 21185 w 93487"/>
                    <a:gd name="connsiteY13" fmla="*/ 176755 h 176586"/>
                    <a:gd name="connsiteX14" fmla="*/ 20250 w 93487"/>
                    <a:gd name="connsiteY14" fmla="*/ 177378 h 1765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93487" h="176586">
                      <a:moveTo>
                        <a:pt x="20250" y="177378"/>
                      </a:moveTo>
                      <a:cubicBezTo>
                        <a:pt x="19982" y="177482"/>
                        <a:pt x="19686" y="177482"/>
                        <a:pt x="19419" y="177378"/>
                      </a:cubicBezTo>
                      <a:cubicBezTo>
                        <a:pt x="11669" y="168567"/>
                        <a:pt x="7614" y="157108"/>
                        <a:pt x="8096" y="145385"/>
                      </a:cubicBezTo>
                      <a:cubicBezTo>
                        <a:pt x="5292" y="104666"/>
                        <a:pt x="22016" y="37251"/>
                        <a:pt x="48504" y="8166"/>
                      </a:cubicBezTo>
                      <a:cubicBezTo>
                        <a:pt x="49026" y="7665"/>
                        <a:pt x="49851" y="7665"/>
                        <a:pt x="50373" y="8166"/>
                      </a:cubicBezTo>
                      <a:cubicBezTo>
                        <a:pt x="50861" y="8652"/>
                        <a:pt x="50862" y="9442"/>
                        <a:pt x="50376" y="9929"/>
                      </a:cubicBezTo>
                      <a:cubicBezTo>
                        <a:pt x="50375" y="9930"/>
                        <a:pt x="50374" y="9931"/>
                        <a:pt x="50373" y="9932"/>
                      </a:cubicBezTo>
                      <a:cubicBezTo>
                        <a:pt x="24301" y="38705"/>
                        <a:pt x="7889" y="105081"/>
                        <a:pt x="10589" y="144969"/>
                      </a:cubicBezTo>
                      <a:cubicBezTo>
                        <a:pt x="10302" y="155446"/>
                        <a:pt x="13600" y="165707"/>
                        <a:pt x="19938" y="174054"/>
                      </a:cubicBezTo>
                      <a:cubicBezTo>
                        <a:pt x="37181" y="150682"/>
                        <a:pt x="85379" y="122117"/>
                        <a:pt x="87456" y="121182"/>
                      </a:cubicBezTo>
                      <a:cubicBezTo>
                        <a:pt x="87992" y="120663"/>
                        <a:pt x="88847" y="120677"/>
                        <a:pt x="89366" y="121213"/>
                      </a:cubicBezTo>
                      <a:cubicBezTo>
                        <a:pt x="89885" y="121749"/>
                        <a:pt x="89871" y="122604"/>
                        <a:pt x="89335" y="123122"/>
                      </a:cubicBezTo>
                      <a:cubicBezTo>
                        <a:pt x="89159" y="123292"/>
                        <a:pt x="88941" y="123411"/>
                        <a:pt x="88703" y="123467"/>
                      </a:cubicBezTo>
                      <a:cubicBezTo>
                        <a:pt x="88184" y="123467"/>
                        <a:pt x="36766" y="153591"/>
                        <a:pt x="21185" y="176755"/>
                      </a:cubicBezTo>
                      <a:cubicBezTo>
                        <a:pt x="20961" y="177072"/>
                        <a:pt x="20628" y="177294"/>
                        <a:pt x="20250" y="17737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</p:grpSp>
        </p:grpSp>
        <p:sp>
          <p:nvSpPr>
            <p:cNvPr id="378" name="TextBox 377">
              <a:extLst>
                <a:ext uri="{FF2B5EF4-FFF2-40B4-BE49-F238E27FC236}">
                  <a16:creationId xmlns:a16="http://schemas.microsoft.com/office/drawing/2014/main" id="{40227F80-B64B-214E-5E45-26B67CE7F512}"/>
                </a:ext>
              </a:extLst>
            </p:cNvPr>
            <p:cNvSpPr txBox="1"/>
            <p:nvPr/>
          </p:nvSpPr>
          <p:spPr>
            <a:xfrm>
              <a:off x="8181019" y="2133281"/>
              <a:ext cx="9568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Putri</a:t>
              </a:r>
              <a:endParaRPr lang="en-US" dirty="0"/>
            </a:p>
          </p:txBody>
        </p:sp>
        <p:cxnSp>
          <p:nvCxnSpPr>
            <p:cNvPr id="379" name="Straight Arrow Connector 378">
              <a:extLst>
                <a:ext uri="{FF2B5EF4-FFF2-40B4-BE49-F238E27FC236}">
                  <a16:creationId xmlns:a16="http://schemas.microsoft.com/office/drawing/2014/main" id="{79D38DF5-5317-486D-E08A-D5FD8243631E}"/>
                </a:ext>
              </a:extLst>
            </p:cNvPr>
            <p:cNvCxnSpPr>
              <a:cxnSpLocks/>
            </p:cNvCxnSpPr>
            <p:nvPr/>
          </p:nvCxnSpPr>
          <p:spPr>
            <a:xfrm>
              <a:off x="8689763" y="2471481"/>
              <a:ext cx="0" cy="162189"/>
            </a:xfrm>
            <a:prstGeom prst="straightConnector1">
              <a:avLst/>
            </a:prstGeom>
            <a:ln>
              <a:solidFill>
                <a:schemeClr val="accent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7" name="Group 386">
            <a:extLst>
              <a:ext uri="{FF2B5EF4-FFF2-40B4-BE49-F238E27FC236}">
                <a16:creationId xmlns:a16="http://schemas.microsoft.com/office/drawing/2014/main" id="{C3541105-A33E-0CBE-DB6E-DE46457C87FE}"/>
              </a:ext>
            </a:extLst>
          </p:cNvPr>
          <p:cNvGrpSpPr/>
          <p:nvPr/>
        </p:nvGrpSpPr>
        <p:grpSpPr>
          <a:xfrm>
            <a:off x="9270760" y="1837009"/>
            <a:ext cx="1010263" cy="3651750"/>
            <a:chOff x="9270760" y="1837009"/>
            <a:chExt cx="1010263" cy="3651750"/>
          </a:xfrm>
        </p:grpSpPr>
        <p:grpSp>
          <p:nvGrpSpPr>
            <p:cNvPr id="212" name="Group 211">
              <a:extLst>
                <a:ext uri="{FF2B5EF4-FFF2-40B4-BE49-F238E27FC236}">
                  <a16:creationId xmlns:a16="http://schemas.microsoft.com/office/drawing/2014/main" id="{0947086C-9979-020B-ADF5-6C8A2016118E}"/>
                </a:ext>
              </a:extLst>
            </p:cNvPr>
            <p:cNvGrpSpPr/>
            <p:nvPr/>
          </p:nvGrpSpPr>
          <p:grpSpPr>
            <a:xfrm>
              <a:off x="9270760" y="2387789"/>
              <a:ext cx="1010263" cy="3100970"/>
              <a:chOff x="2355209" y="2698996"/>
              <a:chExt cx="1010263" cy="3100970"/>
            </a:xfrm>
          </p:grpSpPr>
          <p:grpSp>
            <p:nvGrpSpPr>
              <p:cNvPr id="215" name="Group 214">
                <a:extLst>
                  <a:ext uri="{FF2B5EF4-FFF2-40B4-BE49-F238E27FC236}">
                    <a16:creationId xmlns:a16="http://schemas.microsoft.com/office/drawing/2014/main" id="{25D721A9-E31A-357E-6ECA-A4F498A92D56}"/>
                  </a:ext>
                </a:extLst>
              </p:cNvPr>
              <p:cNvGrpSpPr/>
              <p:nvPr/>
            </p:nvGrpSpPr>
            <p:grpSpPr>
              <a:xfrm>
                <a:off x="2355209" y="2698996"/>
                <a:ext cx="1010263" cy="3100970"/>
                <a:chOff x="2355209" y="2698996"/>
                <a:chExt cx="1010263" cy="3100970"/>
              </a:xfrm>
            </p:grpSpPr>
            <p:grpSp>
              <p:nvGrpSpPr>
                <p:cNvPr id="221" name="Group 220">
                  <a:extLst>
                    <a:ext uri="{FF2B5EF4-FFF2-40B4-BE49-F238E27FC236}">
                      <a16:creationId xmlns:a16="http://schemas.microsoft.com/office/drawing/2014/main" id="{BCD3778D-9274-769A-50E7-87E89B8EB74A}"/>
                    </a:ext>
                  </a:extLst>
                </p:cNvPr>
                <p:cNvGrpSpPr/>
                <p:nvPr/>
              </p:nvGrpSpPr>
              <p:grpSpPr>
                <a:xfrm>
                  <a:off x="2520246" y="2698996"/>
                  <a:ext cx="845226" cy="3001699"/>
                  <a:chOff x="2509017" y="2699473"/>
                  <a:chExt cx="845226" cy="3001699"/>
                </a:xfrm>
              </p:grpSpPr>
              <p:grpSp>
                <p:nvGrpSpPr>
                  <p:cNvPr id="229" name="Group 228">
                    <a:extLst>
                      <a:ext uri="{FF2B5EF4-FFF2-40B4-BE49-F238E27FC236}">
                        <a16:creationId xmlns:a16="http://schemas.microsoft.com/office/drawing/2014/main" id="{9827BBDA-435B-EF2F-B909-7ACB23BE4329}"/>
                      </a:ext>
                    </a:extLst>
                  </p:cNvPr>
                  <p:cNvGrpSpPr/>
                  <p:nvPr/>
                </p:nvGrpSpPr>
                <p:grpSpPr>
                  <a:xfrm>
                    <a:off x="2742738" y="2699473"/>
                    <a:ext cx="384336" cy="423294"/>
                    <a:chOff x="6949855" y="2334296"/>
                    <a:chExt cx="384336" cy="423294"/>
                  </a:xfrm>
                </p:grpSpPr>
                <p:sp>
                  <p:nvSpPr>
                    <p:cNvPr id="250" name="Freeform: Shape 156">
                      <a:extLst>
                        <a:ext uri="{FF2B5EF4-FFF2-40B4-BE49-F238E27FC236}">
                          <a16:creationId xmlns:a16="http://schemas.microsoft.com/office/drawing/2014/main" id="{AF01B08C-CB50-CE2B-6702-158A6B2E0A5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31366" y="2435579"/>
                      <a:ext cx="228524" cy="322011"/>
                    </a:xfrm>
                    <a:custGeom>
                      <a:avLst/>
                      <a:gdLst>
                        <a:gd name="connsiteX0" fmla="*/ 224715 w 228523"/>
                        <a:gd name="connsiteY0" fmla="*/ 107910 h 322010"/>
                        <a:gd name="connsiteX1" fmla="*/ 203317 w 228523"/>
                        <a:gd name="connsiteY1" fmla="*/ 275044 h 322010"/>
                        <a:gd name="connsiteX2" fmla="*/ 24757 w 228523"/>
                        <a:gd name="connsiteY2" fmla="*/ 244713 h 322010"/>
                        <a:gd name="connsiteX3" fmla="*/ 66306 w 228523"/>
                        <a:gd name="connsiteY3" fmla="*/ 21798 h 322010"/>
                        <a:gd name="connsiteX4" fmla="*/ 210887 w 228523"/>
                        <a:gd name="connsiteY4" fmla="*/ 61142 h 322010"/>
                        <a:gd name="connsiteX5" fmla="*/ 224715 w 228523"/>
                        <a:gd name="connsiteY5" fmla="*/ 107910 h 3220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28523" h="322010">
                          <a:moveTo>
                            <a:pt x="224715" y="107910"/>
                          </a:moveTo>
                          <a:cubicBezTo>
                            <a:pt x="230013" y="185400"/>
                            <a:pt x="236972" y="230586"/>
                            <a:pt x="203317" y="275044"/>
                          </a:cubicBezTo>
                          <a:cubicBezTo>
                            <a:pt x="152522" y="342043"/>
                            <a:pt x="53011" y="319087"/>
                            <a:pt x="24757" y="244713"/>
                          </a:cubicBezTo>
                          <a:cubicBezTo>
                            <a:pt x="-796" y="177714"/>
                            <a:pt x="-5055" y="62205"/>
                            <a:pt x="66306" y="21798"/>
                          </a:cubicBezTo>
                          <a:cubicBezTo>
                            <a:pt x="117096" y="-7262"/>
                            <a:pt x="181827" y="10353"/>
                            <a:pt x="210887" y="61142"/>
                          </a:cubicBezTo>
                          <a:cubicBezTo>
                            <a:pt x="219071" y="75444"/>
                            <a:pt x="223805" y="91457"/>
                            <a:pt x="224715" y="107910"/>
                          </a:cubicBezTo>
                          <a:close/>
                        </a:path>
                      </a:pathLst>
                    </a:custGeom>
                    <a:solidFill>
                      <a:srgbClr val="FFC3BD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ID" dirty="0">
                        <a:ln w="0"/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252" name="Freeform: Shape 157">
                      <a:extLst>
                        <a:ext uri="{FF2B5EF4-FFF2-40B4-BE49-F238E27FC236}">
                          <a16:creationId xmlns:a16="http://schemas.microsoft.com/office/drawing/2014/main" id="{F38A4B77-30E6-CB44-6A57-6AD9CB1B4DD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49855" y="2334296"/>
                      <a:ext cx="384336" cy="290848"/>
                    </a:xfrm>
                    <a:custGeom>
                      <a:avLst/>
                      <a:gdLst>
                        <a:gd name="connsiteX0" fmla="*/ 236111 w 384335"/>
                        <a:gd name="connsiteY0" fmla="*/ 156217 h 290848"/>
                        <a:gd name="connsiteX1" fmla="*/ 263326 w 384335"/>
                        <a:gd name="connsiteY1" fmla="*/ 246796 h 290848"/>
                        <a:gd name="connsiteX2" fmla="*/ 253666 w 384335"/>
                        <a:gd name="connsiteY2" fmla="*/ 274219 h 290848"/>
                        <a:gd name="connsiteX3" fmla="*/ 303941 w 384335"/>
                        <a:gd name="connsiteY3" fmla="*/ 285853 h 290848"/>
                        <a:gd name="connsiteX4" fmla="*/ 333961 w 384335"/>
                        <a:gd name="connsiteY4" fmla="*/ 102826 h 290848"/>
                        <a:gd name="connsiteX5" fmla="*/ 18286 w 384335"/>
                        <a:gd name="connsiteY5" fmla="*/ 61276 h 290848"/>
                        <a:gd name="connsiteX6" fmla="*/ 101905 w 384335"/>
                        <a:gd name="connsiteY6" fmla="*/ 178550 h 290848"/>
                        <a:gd name="connsiteX7" fmla="*/ 236111 w 384335"/>
                        <a:gd name="connsiteY7" fmla="*/ 156217 h 2908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384335" h="290848">
                          <a:moveTo>
                            <a:pt x="236111" y="156217"/>
                          </a:moveTo>
                          <a:cubicBezTo>
                            <a:pt x="239331" y="190288"/>
                            <a:pt x="266754" y="224774"/>
                            <a:pt x="263326" y="246796"/>
                          </a:cubicBezTo>
                          <a:cubicBezTo>
                            <a:pt x="261949" y="256485"/>
                            <a:pt x="258666" y="265806"/>
                            <a:pt x="253666" y="274219"/>
                          </a:cubicBezTo>
                          <a:lnTo>
                            <a:pt x="303941" y="285853"/>
                          </a:lnTo>
                          <a:cubicBezTo>
                            <a:pt x="303941" y="285853"/>
                            <a:pt x="447599" y="132326"/>
                            <a:pt x="333961" y="102826"/>
                          </a:cubicBezTo>
                          <a:cubicBezTo>
                            <a:pt x="281400" y="1340"/>
                            <a:pt x="63368" y="-28679"/>
                            <a:pt x="18286" y="61276"/>
                          </a:cubicBezTo>
                          <a:cubicBezTo>
                            <a:pt x="-29600" y="156113"/>
                            <a:pt x="101905" y="178550"/>
                            <a:pt x="101905" y="178550"/>
                          </a:cubicBezTo>
                          <a:cubicBezTo>
                            <a:pt x="101905" y="178550"/>
                            <a:pt x="153323" y="141779"/>
                            <a:pt x="236111" y="156217"/>
                          </a:cubicBezTo>
                          <a:close/>
                        </a:path>
                      </a:pathLst>
                    </a:custGeom>
                    <a:solidFill>
                      <a:srgbClr val="263238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ID">
                        <a:ln w="0"/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253" name="Freeform: Shape 158">
                      <a:extLst>
                        <a:ext uri="{FF2B5EF4-FFF2-40B4-BE49-F238E27FC236}">
                          <a16:creationId xmlns:a16="http://schemas.microsoft.com/office/drawing/2014/main" id="{5CFE87E1-44FF-00D2-1E25-C47CE777BDD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8720" y="2567544"/>
                      <a:ext cx="93487" cy="103874"/>
                    </a:xfrm>
                    <a:custGeom>
                      <a:avLst/>
                      <a:gdLst>
                        <a:gd name="connsiteX0" fmla="*/ 83585 w 93487"/>
                        <a:gd name="connsiteY0" fmla="*/ 56759 h 103874"/>
                        <a:gd name="connsiteX1" fmla="*/ 42035 w 93487"/>
                        <a:gd name="connsiteY1" fmla="*/ 94985 h 103874"/>
                        <a:gd name="connsiteX2" fmla="*/ 8899 w 93487"/>
                        <a:gd name="connsiteY2" fmla="*/ 58421 h 103874"/>
                        <a:gd name="connsiteX3" fmla="*/ 57097 w 93487"/>
                        <a:gd name="connsiteY3" fmla="*/ 7834 h 103874"/>
                        <a:gd name="connsiteX4" fmla="*/ 87465 w 93487"/>
                        <a:gd name="connsiteY4" fmla="*/ 43716 h 103874"/>
                        <a:gd name="connsiteX5" fmla="*/ 83585 w 93487"/>
                        <a:gd name="connsiteY5" fmla="*/ 56759 h 1038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93487" h="103874">
                          <a:moveTo>
                            <a:pt x="83585" y="56759"/>
                          </a:moveTo>
                          <a:cubicBezTo>
                            <a:pt x="75344" y="74501"/>
                            <a:pt x="60401" y="88249"/>
                            <a:pt x="42035" y="94985"/>
                          </a:cubicBezTo>
                          <a:cubicBezTo>
                            <a:pt x="17728" y="103814"/>
                            <a:pt x="3601" y="82416"/>
                            <a:pt x="8899" y="58421"/>
                          </a:cubicBezTo>
                          <a:cubicBezTo>
                            <a:pt x="13573" y="36815"/>
                            <a:pt x="31855" y="6484"/>
                            <a:pt x="57097" y="7834"/>
                          </a:cubicBezTo>
                          <a:cubicBezTo>
                            <a:pt x="75391" y="9357"/>
                            <a:pt x="88988" y="25422"/>
                            <a:pt x="87465" y="43716"/>
                          </a:cubicBezTo>
                          <a:cubicBezTo>
                            <a:pt x="87085" y="48285"/>
                            <a:pt x="85764" y="52726"/>
                            <a:pt x="83585" y="56759"/>
                          </a:cubicBezTo>
                          <a:close/>
                        </a:path>
                      </a:pathLst>
                    </a:custGeom>
                    <a:solidFill>
                      <a:srgbClr val="FFC3BD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ID">
                        <a:ln w="0"/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255" name="Freeform: Shape 159">
                      <a:extLst>
                        <a:ext uri="{FF2B5EF4-FFF2-40B4-BE49-F238E27FC236}">
                          <a16:creationId xmlns:a16="http://schemas.microsoft.com/office/drawing/2014/main" id="{DC3BF0AB-CBEA-9B1D-30C2-3D638BECFE3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19440" y="2561938"/>
                      <a:ext cx="20775" cy="31162"/>
                    </a:xfrm>
                    <a:custGeom>
                      <a:avLst/>
                      <a:gdLst>
                        <a:gd name="connsiteX0" fmla="*/ 22795 w 20774"/>
                        <a:gd name="connsiteY0" fmla="*/ 18218 h 31162"/>
                        <a:gd name="connsiteX1" fmla="*/ 16874 w 20774"/>
                        <a:gd name="connsiteY1" fmla="*/ 30475 h 31162"/>
                        <a:gd name="connsiteX2" fmla="*/ 7941 w 20774"/>
                        <a:gd name="connsiteY2" fmla="*/ 20088 h 31162"/>
                        <a:gd name="connsiteX3" fmla="*/ 13965 w 20774"/>
                        <a:gd name="connsiteY3" fmla="*/ 7831 h 31162"/>
                        <a:gd name="connsiteX4" fmla="*/ 22795 w 20774"/>
                        <a:gd name="connsiteY4" fmla="*/ 18218 h 311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0774" h="31162">
                          <a:moveTo>
                            <a:pt x="22795" y="18218"/>
                          </a:moveTo>
                          <a:cubicBezTo>
                            <a:pt x="23626" y="24451"/>
                            <a:pt x="20925" y="29956"/>
                            <a:pt x="16874" y="30475"/>
                          </a:cubicBezTo>
                          <a:cubicBezTo>
                            <a:pt x="12823" y="30995"/>
                            <a:pt x="8772" y="26320"/>
                            <a:pt x="7941" y="20088"/>
                          </a:cubicBezTo>
                          <a:cubicBezTo>
                            <a:pt x="7110" y="13856"/>
                            <a:pt x="9811" y="8350"/>
                            <a:pt x="13965" y="7831"/>
                          </a:cubicBezTo>
                          <a:cubicBezTo>
                            <a:pt x="18121" y="7311"/>
                            <a:pt x="21964" y="11882"/>
                            <a:pt x="22795" y="18218"/>
                          </a:cubicBezTo>
                          <a:close/>
                        </a:path>
                      </a:pathLst>
                    </a:custGeom>
                    <a:solidFill>
                      <a:srgbClr val="263238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ID">
                        <a:ln w="0"/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256" name="Freeform: Shape 160">
                      <a:extLst>
                        <a:ext uri="{FF2B5EF4-FFF2-40B4-BE49-F238E27FC236}">
                          <a16:creationId xmlns:a16="http://schemas.microsoft.com/office/drawing/2014/main" id="{899165FD-E21C-F8CC-EE82-726426CE579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48701" y="2571078"/>
                      <a:ext cx="20775" cy="31162"/>
                    </a:xfrm>
                    <a:custGeom>
                      <a:avLst/>
                      <a:gdLst>
                        <a:gd name="connsiteX0" fmla="*/ 22795 w 20774"/>
                        <a:gd name="connsiteY0" fmla="*/ 18220 h 31162"/>
                        <a:gd name="connsiteX1" fmla="*/ 16770 w 20774"/>
                        <a:gd name="connsiteY1" fmla="*/ 30477 h 31162"/>
                        <a:gd name="connsiteX2" fmla="*/ 7941 w 20774"/>
                        <a:gd name="connsiteY2" fmla="*/ 20090 h 31162"/>
                        <a:gd name="connsiteX3" fmla="*/ 13862 w 20774"/>
                        <a:gd name="connsiteY3" fmla="*/ 7832 h 31162"/>
                        <a:gd name="connsiteX4" fmla="*/ 22795 w 20774"/>
                        <a:gd name="connsiteY4" fmla="*/ 18220 h 311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0774" h="31162">
                          <a:moveTo>
                            <a:pt x="22795" y="18220"/>
                          </a:moveTo>
                          <a:cubicBezTo>
                            <a:pt x="23522" y="24452"/>
                            <a:pt x="20925" y="29958"/>
                            <a:pt x="16770" y="30477"/>
                          </a:cubicBezTo>
                          <a:cubicBezTo>
                            <a:pt x="12615" y="30996"/>
                            <a:pt x="8772" y="26426"/>
                            <a:pt x="7941" y="20090"/>
                          </a:cubicBezTo>
                          <a:cubicBezTo>
                            <a:pt x="7110" y="13753"/>
                            <a:pt x="9811" y="8352"/>
                            <a:pt x="13862" y="7832"/>
                          </a:cubicBezTo>
                          <a:cubicBezTo>
                            <a:pt x="17913" y="7313"/>
                            <a:pt x="21964" y="11676"/>
                            <a:pt x="22795" y="18220"/>
                          </a:cubicBezTo>
                          <a:close/>
                        </a:path>
                      </a:pathLst>
                    </a:custGeom>
                    <a:solidFill>
                      <a:srgbClr val="263238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ID">
                        <a:ln w="0"/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257" name="Freeform: Shape 161">
                      <a:extLst>
                        <a:ext uri="{FF2B5EF4-FFF2-40B4-BE49-F238E27FC236}">
                          <a16:creationId xmlns:a16="http://schemas.microsoft.com/office/drawing/2014/main" id="{1A140CA7-D304-2CFA-5476-CA7B0E7059E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63809" y="2581715"/>
                      <a:ext cx="41550" cy="72712"/>
                    </a:xfrm>
                    <a:custGeom>
                      <a:avLst/>
                      <a:gdLst>
                        <a:gd name="connsiteX0" fmla="*/ 30747 w 41549"/>
                        <a:gd name="connsiteY0" fmla="*/ 7791 h 72712"/>
                        <a:gd name="connsiteX1" fmla="*/ 7791 w 41549"/>
                        <a:gd name="connsiteY1" fmla="*/ 65233 h 72712"/>
                        <a:gd name="connsiteX2" fmla="*/ 38953 w 41549"/>
                        <a:gd name="connsiteY2" fmla="*/ 65233 h 727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41549" h="72712">
                          <a:moveTo>
                            <a:pt x="30747" y="7791"/>
                          </a:moveTo>
                          <a:cubicBezTo>
                            <a:pt x="25747" y="27894"/>
                            <a:pt x="18024" y="47221"/>
                            <a:pt x="7791" y="65233"/>
                          </a:cubicBezTo>
                          <a:cubicBezTo>
                            <a:pt x="20152" y="74166"/>
                            <a:pt x="38953" y="65233"/>
                            <a:pt x="38953" y="65233"/>
                          </a:cubicBezTo>
                          <a:close/>
                        </a:path>
                      </a:pathLst>
                    </a:custGeom>
                    <a:solidFill>
                      <a:srgbClr val="ED847E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ID">
                        <a:ln w="0"/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258" name="Freeform: Shape 162">
                      <a:extLst>
                        <a:ext uri="{FF2B5EF4-FFF2-40B4-BE49-F238E27FC236}">
                          <a16:creationId xmlns:a16="http://schemas.microsoft.com/office/drawing/2014/main" id="{A13B539C-B80B-235C-8F68-1F4706554FE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20127" y="2528822"/>
                      <a:ext cx="41550" cy="31162"/>
                    </a:xfrm>
                    <a:custGeom>
                      <a:avLst/>
                      <a:gdLst>
                        <a:gd name="connsiteX0" fmla="*/ 41117 w 41549"/>
                        <a:gd name="connsiteY0" fmla="*/ 25574 h 31162"/>
                        <a:gd name="connsiteX1" fmla="*/ 37378 w 41549"/>
                        <a:gd name="connsiteY1" fmla="*/ 24639 h 31162"/>
                        <a:gd name="connsiteX2" fmla="*/ 12240 w 41549"/>
                        <a:gd name="connsiteY2" fmla="*/ 15394 h 31162"/>
                        <a:gd name="connsiteX3" fmla="*/ 7905 w 41549"/>
                        <a:gd name="connsiteY3" fmla="*/ 12628 h 31162"/>
                        <a:gd name="connsiteX4" fmla="*/ 7877 w 41549"/>
                        <a:gd name="connsiteY4" fmla="*/ 12486 h 31162"/>
                        <a:gd name="connsiteX5" fmla="*/ 10643 w 41549"/>
                        <a:gd name="connsiteY5" fmla="*/ 8151 h 31162"/>
                        <a:gd name="connsiteX6" fmla="*/ 10785 w 41549"/>
                        <a:gd name="connsiteY6" fmla="*/ 8123 h 31162"/>
                        <a:gd name="connsiteX7" fmla="*/ 42675 w 41549"/>
                        <a:gd name="connsiteY7" fmla="*/ 19445 h 31162"/>
                        <a:gd name="connsiteX8" fmla="*/ 42728 w 41549"/>
                        <a:gd name="connsiteY8" fmla="*/ 24586 h 31162"/>
                        <a:gd name="connsiteX9" fmla="*/ 42675 w 41549"/>
                        <a:gd name="connsiteY9" fmla="*/ 24639 h 31162"/>
                        <a:gd name="connsiteX10" fmla="*/ 41117 w 41549"/>
                        <a:gd name="connsiteY10" fmla="*/ 25574 h 311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41549" h="31162">
                          <a:moveTo>
                            <a:pt x="41117" y="25574"/>
                          </a:moveTo>
                          <a:cubicBezTo>
                            <a:pt x="39794" y="26003"/>
                            <a:pt x="38342" y="25640"/>
                            <a:pt x="37378" y="24639"/>
                          </a:cubicBezTo>
                          <a:cubicBezTo>
                            <a:pt x="30961" y="17712"/>
                            <a:pt x="21616" y="14275"/>
                            <a:pt x="12240" y="15394"/>
                          </a:cubicBezTo>
                          <a:cubicBezTo>
                            <a:pt x="10279" y="15827"/>
                            <a:pt x="8339" y="14589"/>
                            <a:pt x="7905" y="12628"/>
                          </a:cubicBezTo>
                          <a:cubicBezTo>
                            <a:pt x="7895" y="12581"/>
                            <a:pt x="7885" y="12533"/>
                            <a:pt x="7877" y="12486"/>
                          </a:cubicBezTo>
                          <a:cubicBezTo>
                            <a:pt x="7444" y="10525"/>
                            <a:pt x="8682" y="8584"/>
                            <a:pt x="10643" y="8151"/>
                          </a:cubicBezTo>
                          <a:cubicBezTo>
                            <a:pt x="10690" y="8141"/>
                            <a:pt x="10738" y="8131"/>
                            <a:pt x="10785" y="8123"/>
                          </a:cubicBezTo>
                          <a:cubicBezTo>
                            <a:pt x="22620" y="6527"/>
                            <a:pt x="34497" y="10743"/>
                            <a:pt x="42675" y="19445"/>
                          </a:cubicBezTo>
                          <a:cubicBezTo>
                            <a:pt x="44109" y="20850"/>
                            <a:pt x="44132" y="23152"/>
                            <a:pt x="42728" y="24586"/>
                          </a:cubicBezTo>
                          <a:cubicBezTo>
                            <a:pt x="42710" y="24604"/>
                            <a:pt x="42693" y="24622"/>
                            <a:pt x="42675" y="24639"/>
                          </a:cubicBezTo>
                          <a:cubicBezTo>
                            <a:pt x="42227" y="25056"/>
                            <a:pt x="41696" y="25375"/>
                            <a:pt x="41117" y="25574"/>
                          </a:cubicBezTo>
                          <a:close/>
                        </a:path>
                      </a:pathLst>
                    </a:custGeom>
                    <a:solidFill>
                      <a:srgbClr val="263238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ID">
                        <a:ln w="0"/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259" name="Freeform: Shape 163">
                      <a:extLst>
                        <a:ext uri="{FF2B5EF4-FFF2-40B4-BE49-F238E27FC236}">
                          <a16:creationId xmlns:a16="http://schemas.microsoft.com/office/drawing/2014/main" id="{A9000869-53D9-2B59-CDF0-E22D0320CF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25305" y="2531879"/>
                      <a:ext cx="41550" cy="41550"/>
                    </a:xfrm>
                    <a:custGeom>
                      <a:avLst/>
                      <a:gdLst>
                        <a:gd name="connsiteX0" fmla="*/ 12639 w 41549"/>
                        <a:gd name="connsiteY0" fmla="*/ 36955 h 41549"/>
                        <a:gd name="connsiteX1" fmla="*/ 10354 w 41549"/>
                        <a:gd name="connsiteY1" fmla="*/ 36955 h 41549"/>
                        <a:gd name="connsiteX2" fmla="*/ 7965 w 41549"/>
                        <a:gd name="connsiteY2" fmla="*/ 32281 h 41549"/>
                        <a:gd name="connsiteX3" fmla="*/ 31752 w 41549"/>
                        <a:gd name="connsiteY3" fmla="*/ 8078 h 41549"/>
                        <a:gd name="connsiteX4" fmla="*/ 36640 w 41549"/>
                        <a:gd name="connsiteY4" fmla="*/ 10096 h 41549"/>
                        <a:gd name="connsiteX5" fmla="*/ 34622 w 41549"/>
                        <a:gd name="connsiteY5" fmla="*/ 14984 h 41549"/>
                        <a:gd name="connsiteX6" fmla="*/ 33622 w 41549"/>
                        <a:gd name="connsiteY6" fmla="*/ 15245 h 41549"/>
                        <a:gd name="connsiteX7" fmla="*/ 33622 w 41549"/>
                        <a:gd name="connsiteY7" fmla="*/ 15245 h 41549"/>
                        <a:gd name="connsiteX8" fmla="*/ 15028 w 41549"/>
                        <a:gd name="connsiteY8" fmla="*/ 34566 h 41549"/>
                        <a:gd name="connsiteX9" fmla="*/ 12639 w 41549"/>
                        <a:gd name="connsiteY9" fmla="*/ 36955 h 415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41549" h="41549">
                          <a:moveTo>
                            <a:pt x="12639" y="36955"/>
                          </a:moveTo>
                          <a:cubicBezTo>
                            <a:pt x="11892" y="37163"/>
                            <a:pt x="11101" y="37163"/>
                            <a:pt x="10354" y="36955"/>
                          </a:cubicBezTo>
                          <a:cubicBezTo>
                            <a:pt x="8414" y="36312"/>
                            <a:pt x="7350" y="34230"/>
                            <a:pt x="7965" y="32281"/>
                          </a:cubicBezTo>
                          <a:cubicBezTo>
                            <a:pt x="11490" y="20827"/>
                            <a:pt x="20361" y="11801"/>
                            <a:pt x="31752" y="8078"/>
                          </a:cubicBezTo>
                          <a:cubicBezTo>
                            <a:pt x="33659" y="7285"/>
                            <a:pt x="35848" y="8189"/>
                            <a:pt x="36640" y="10096"/>
                          </a:cubicBezTo>
                          <a:cubicBezTo>
                            <a:pt x="37433" y="12003"/>
                            <a:pt x="36529" y="14192"/>
                            <a:pt x="34622" y="14984"/>
                          </a:cubicBezTo>
                          <a:cubicBezTo>
                            <a:pt x="34302" y="15117"/>
                            <a:pt x="33966" y="15205"/>
                            <a:pt x="33622" y="15245"/>
                          </a:cubicBezTo>
                          <a:lnTo>
                            <a:pt x="33622" y="15245"/>
                          </a:lnTo>
                          <a:cubicBezTo>
                            <a:pt x="24714" y="18377"/>
                            <a:pt x="17817" y="25545"/>
                            <a:pt x="15028" y="34566"/>
                          </a:cubicBezTo>
                          <a:cubicBezTo>
                            <a:pt x="14707" y="35727"/>
                            <a:pt x="13800" y="36634"/>
                            <a:pt x="12639" y="36955"/>
                          </a:cubicBezTo>
                          <a:close/>
                        </a:path>
                      </a:pathLst>
                    </a:custGeom>
                    <a:solidFill>
                      <a:srgbClr val="263238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ID">
                        <a:ln w="0"/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p:txBody>
                </p:sp>
              </p:grpSp>
              <p:grpSp>
                <p:nvGrpSpPr>
                  <p:cNvPr id="230" name="Group 229">
                    <a:extLst>
                      <a:ext uri="{FF2B5EF4-FFF2-40B4-BE49-F238E27FC236}">
                        <a16:creationId xmlns:a16="http://schemas.microsoft.com/office/drawing/2014/main" id="{87AB5FCA-A597-2DF5-2FC9-EC1EBC15A9A7}"/>
                      </a:ext>
                    </a:extLst>
                  </p:cNvPr>
                  <p:cNvGrpSpPr/>
                  <p:nvPr/>
                </p:nvGrpSpPr>
                <p:grpSpPr>
                  <a:xfrm>
                    <a:off x="2509017" y="3008035"/>
                    <a:ext cx="845226" cy="2693137"/>
                    <a:chOff x="2509017" y="3008035"/>
                    <a:chExt cx="845226" cy="2693137"/>
                  </a:xfrm>
                </p:grpSpPr>
                <p:grpSp>
                  <p:nvGrpSpPr>
                    <p:cNvPr id="232" name="Group 231">
                      <a:extLst>
                        <a:ext uri="{FF2B5EF4-FFF2-40B4-BE49-F238E27FC236}">
                          <a16:creationId xmlns:a16="http://schemas.microsoft.com/office/drawing/2014/main" id="{FB66EBA1-C7FB-B59C-3B3B-BF8F22C34C0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509017" y="3276327"/>
                      <a:ext cx="845226" cy="2424845"/>
                      <a:chOff x="6862207" y="3822839"/>
                      <a:chExt cx="845226" cy="2424845"/>
                    </a:xfrm>
                  </p:grpSpPr>
                  <p:sp>
                    <p:nvSpPr>
                      <p:cNvPr id="244" name="Freeform: Shape 150">
                        <a:extLst>
                          <a:ext uri="{FF2B5EF4-FFF2-40B4-BE49-F238E27FC236}">
                            <a16:creationId xmlns:a16="http://schemas.microsoft.com/office/drawing/2014/main" id="{50EB336D-51D5-20D5-87C4-75866520EAE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886202" y="6024458"/>
                        <a:ext cx="93487" cy="207749"/>
                      </a:xfrm>
                      <a:custGeom>
                        <a:avLst/>
                        <a:gdLst>
                          <a:gd name="connsiteX0" fmla="*/ 85385 w 93487"/>
                          <a:gd name="connsiteY0" fmla="*/ 201309 h 207748"/>
                          <a:gd name="connsiteX1" fmla="*/ 7791 w 93487"/>
                          <a:gd name="connsiteY1" fmla="*/ 190194 h 207748"/>
                          <a:gd name="connsiteX2" fmla="*/ 12880 w 93487"/>
                          <a:gd name="connsiteY2" fmla="*/ 7791 h 207748"/>
                          <a:gd name="connsiteX3" fmla="*/ 90371 w 93487"/>
                          <a:gd name="connsiteY3" fmla="*/ 18905 h 207748"/>
                          <a:gd name="connsiteX4" fmla="*/ 85385 w 93487"/>
                          <a:gd name="connsiteY4" fmla="*/ 201309 h 20774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93487" h="207748">
                            <a:moveTo>
                              <a:pt x="85385" y="201309"/>
                            </a:moveTo>
                            <a:lnTo>
                              <a:pt x="7791" y="190194"/>
                            </a:lnTo>
                            <a:lnTo>
                              <a:pt x="12880" y="7791"/>
                            </a:lnTo>
                            <a:lnTo>
                              <a:pt x="90371" y="18905"/>
                            </a:lnTo>
                            <a:lnTo>
                              <a:pt x="85385" y="201309"/>
                            </a:lnTo>
                            <a:close/>
                          </a:path>
                        </a:pathLst>
                      </a:custGeom>
                      <a:solidFill>
                        <a:srgbClr val="FFC3BD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ID">
                          <a:ln w="0"/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endParaRPr>
                      </a:p>
                    </p:txBody>
                  </p:sp>
                  <p:sp>
                    <p:nvSpPr>
                      <p:cNvPr id="245" name="Freeform: Shape 151">
                        <a:extLst>
                          <a:ext uri="{FF2B5EF4-FFF2-40B4-BE49-F238E27FC236}">
                            <a16:creationId xmlns:a16="http://schemas.microsoft.com/office/drawing/2014/main" id="{D8AA03CA-5881-6FF9-AF30-A82140DE099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11495" y="6060710"/>
                        <a:ext cx="103874" cy="186974"/>
                      </a:xfrm>
                      <a:custGeom>
                        <a:avLst/>
                        <a:gdLst>
                          <a:gd name="connsiteX0" fmla="*/ 105536 w 103874"/>
                          <a:gd name="connsiteY0" fmla="*/ 189155 h 186974"/>
                          <a:gd name="connsiteX1" fmla="*/ 27319 w 103874"/>
                          <a:gd name="connsiteY1" fmla="*/ 189155 h 186974"/>
                          <a:gd name="connsiteX2" fmla="*/ 7791 w 103874"/>
                          <a:gd name="connsiteY2" fmla="*/ 7791 h 186974"/>
                          <a:gd name="connsiteX3" fmla="*/ 86112 w 103874"/>
                          <a:gd name="connsiteY3" fmla="*/ 7791 h 186974"/>
                          <a:gd name="connsiteX4" fmla="*/ 105536 w 103874"/>
                          <a:gd name="connsiteY4" fmla="*/ 189155 h 18697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03874" h="186974">
                            <a:moveTo>
                              <a:pt x="105536" y="189155"/>
                            </a:moveTo>
                            <a:lnTo>
                              <a:pt x="27319" y="189155"/>
                            </a:lnTo>
                            <a:lnTo>
                              <a:pt x="7791" y="7791"/>
                            </a:lnTo>
                            <a:lnTo>
                              <a:pt x="86112" y="7791"/>
                            </a:lnTo>
                            <a:lnTo>
                              <a:pt x="105536" y="189155"/>
                            </a:lnTo>
                            <a:close/>
                          </a:path>
                        </a:pathLst>
                      </a:custGeom>
                      <a:solidFill>
                        <a:srgbClr val="FFC3BD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ID">
                          <a:ln w="0"/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endParaRPr>
                      </a:p>
                    </p:txBody>
                  </p:sp>
                  <p:sp>
                    <p:nvSpPr>
                      <p:cNvPr id="246" name="Freeform: Shape 152">
                        <a:extLst>
                          <a:ext uri="{FF2B5EF4-FFF2-40B4-BE49-F238E27FC236}">
                            <a16:creationId xmlns:a16="http://schemas.microsoft.com/office/drawing/2014/main" id="{7B94B7FC-1E93-70A3-D578-3568306CFDE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879658" y="3831460"/>
                        <a:ext cx="270074" cy="633634"/>
                      </a:xfrm>
                      <a:custGeom>
                        <a:avLst/>
                        <a:gdLst>
                          <a:gd name="connsiteX0" fmla="*/ 265088 w 270073"/>
                          <a:gd name="connsiteY0" fmla="*/ 18697 h 633634"/>
                          <a:gd name="connsiteX1" fmla="*/ 246702 w 270073"/>
                          <a:gd name="connsiteY1" fmla="*/ 179079 h 633634"/>
                          <a:gd name="connsiteX2" fmla="*/ 233094 w 270073"/>
                          <a:gd name="connsiteY2" fmla="*/ 258855 h 633634"/>
                          <a:gd name="connsiteX3" fmla="*/ 225096 w 270073"/>
                          <a:gd name="connsiteY3" fmla="*/ 298743 h 633634"/>
                          <a:gd name="connsiteX4" fmla="*/ 220629 w 270073"/>
                          <a:gd name="connsiteY4" fmla="*/ 318687 h 633634"/>
                          <a:gd name="connsiteX5" fmla="*/ 218448 w 270073"/>
                          <a:gd name="connsiteY5" fmla="*/ 329074 h 633634"/>
                          <a:gd name="connsiteX6" fmla="*/ 215436 w 270073"/>
                          <a:gd name="connsiteY6" fmla="*/ 340604 h 633634"/>
                          <a:gd name="connsiteX7" fmla="*/ 184273 w 270073"/>
                          <a:gd name="connsiteY7" fmla="*/ 422665 h 633634"/>
                          <a:gd name="connsiteX8" fmla="*/ 146359 w 270073"/>
                          <a:gd name="connsiteY8" fmla="*/ 495377 h 633634"/>
                          <a:gd name="connsiteX9" fmla="*/ 59416 w 270073"/>
                          <a:gd name="connsiteY9" fmla="*/ 632076 h 633634"/>
                          <a:gd name="connsiteX10" fmla="*/ 7791 w 270073"/>
                          <a:gd name="connsiteY10" fmla="*/ 602887 h 633634"/>
                          <a:gd name="connsiteX11" fmla="*/ 65960 w 270073"/>
                          <a:gd name="connsiteY11" fmla="*/ 457463 h 633634"/>
                          <a:gd name="connsiteX12" fmla="*/ 92448 w 270073"/>
                          <a:gd name="connsiteY12" fmla="*/ 384751 h 633634"/>
                          <a:gd name="connsiteX13" fmla="*/ 111561 w 270073"/>
                          <a:gd name="connsiteY13" fmla="*/ 316402 h 633634"/>
                          <a:gd name="connsiteX14" fmla="*/ 113015 w 270073"/>
                          <a:gd name="connsiteY14" fmla="*/ 308507 h 633634"/>
                          <a:gd name="connsiteX15" fmla="*/ 114262 w 270073"/>
                          <a:gd name="connsiteY15" fmla="*/ 298847 h 633634"/>
                          <a:gd name="connsiteX16" fmla="*/ 116859 w 270073"/>
                          <a:gd name="connsiteY16" fmla="*/ 279734 h 633634"/>
                          <a:gd name="connsiteX17" fmla="*/ 121637 w 270073"/>
                          <a:gd name="connsiteY17" fmla="*/ 241196 h 633634"/>
                          <a:gd name="connsiteX18" fmla="*/ 130259 w 270073"/>
                          <a:gd name="connsiteY18" fmla="*/ 163602 h 633634"/>
                          <a:gd name="connsiteX19" fmla="*/ 146879 w 270073"/>
                          <a:gd name="connsiteY19" fmla="*/ 7791 h 6336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</a:cxnLst>
                        <a:rect l="l" t="t" r="r" b="b"/>
                        <a:pathLst>
                          <a:path w="270073" h="633634">
                            <a:moveTo>
                              <a:pt x="265088" y="18697"/>
                            </a:moveTo>
                            <a:cubicBezTo>
                              <a:pt x="261037" y="72920"/>
                              <a:pt x="254700" y="125688"/>
                              <a:pt x="246702" y="179079"/>
                            </a:cubicBezTo>
                            <a:cubicBezTo>
                              <a:pt x="242755" y="205671"/>
                              <a:pt x="238080" y="232263"/>
                              <a:pt x="233094" y="258855"/>
                            </a:cubicBezTo>
                            <a:cubicBezTo>
                              <a:pt x="230601" y="272151"/>
                              <a:pt x="228005" y="285447"/>
                              <a:pt x="225096" y="298743"/>
                            </a:cubicBezTo>
                            <a:lnTo>
                              <a:pt x="220629" y="318687"/>
                            </a:lnTo>
                            <a:lnTo>
                              <a:pt x="218448" y="329074"/>
                            </a:lnTo>
                            <a:cubicBezTo>
                              <a:pt x="217617" y="332398"/>
                              <a:pt x="216371" y="336761"/>
                              <a:pt x="215436" y="340604"/>
                            </a:cubicBezTo>
                            <a:cubicBezTo>
                              <a:pt x="207426" y="368803"/>
                              <a:pt x="197000" y="396258"/>
                              <a:pt x="184273" y="422665"/>
                            </a:cubicBezTo>
                            <a:cubicBezTo>
                              <a:pt x="172362" y="447733"/>
                              <a:pt x="159724" y="471971"/>
                              <a:pt x="146359" y="495377"/>
                            </a:cubicBezTo>
                            <a:cubicBezTo>
                              <a:pt x="119941" y="542524"/>
                              <a:pt x="90915" y="588161"/>
                              <a:pt x="59416" y="632076"/>
                            </a:cubicBezTo>
                            <a:lnTo>
                              <a:pt x="7791" y="602887"/>
                            </a:lnTo>
                            <a:lnTo>
                              <a:pt x="65960" y="457463"/>
                            </a:lnTo>
                            <a:cubicBezTo>
                              <a:pt x="75413" y="433260"/>
                              <a:pt x="84242" y="409058"/>
                              <a:pt x="92448" y="384751"/>
                            </a:cubicBezTo>
                            <a:cubicBezTo>
                              <a:pt x="100407" y="362442"/>
                              <a:pt x="106793" y="339603"/>
                              <a:pt x="111561" y="316402"/>
                            </a:cubicBezTo>
                            <a:cubicBezTo>
                              <a:pt x="111561" y="313701"/>
                              <a:pt x="112496" y="311623"/>
                              <a:pt x="113015" y="308507"/>
                            </a:cubicBezTo>
                            <a:lnTo>
                              <a:pt x="114262" y="298847"/>
                            </a:lnTo>
                            <a:lnTo>
                              <a:pt x="116859" y="279734"/>
                            </a:lnTo>
                            <a:lnTo>
                              <a:pt x="121637" y="241196"/>
                            </a:lnTo>
                            <a:lnTo>
                              <a:pt x="130259" y="163602"/>
                            </a:lnTo>
                            <a:lnTo>
                              <a:pt x="146879" y="7791"/>
                            </a:lnTo>
                            <a:close/>
                          </a:path>
                        </a:pathLst>
                      </a:custGeom>
                      <a:solidFill>
                        <a:srgbClr val="FFC3BD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ID">
                          <a:ln w="0"/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endParaRPr>
                      </a:p>
                    </p:txBody>
                  </p:sp>
                  <p:sp>
                    <p:nvSpPr>
                      <p:cNvPr id="247" name="Freeform: Shape 153">
                        <a:extLst>
                          <a:ext uri="{FF2B5EF4-FFF2-40B4-BE49-F238E27FC236}">
                            <a16:creationId xmlns:a16="http://schemas.microsoft.com/office/drawing/2014/main" id="{DC935EE5-206C-6523-B16E-62D24032215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862207" y="4438087"/>
                        <a:ext cx="457048" cy="1682766"/>
                      </a:xfrm>
                      <a:custGeom>
                        <a:avLst/>
                        <a:gdLst>
                          <a:gd name="connsiteX0" fmla="*/ 7791 w 457047"/>
                          <a:gd name="connsiteY0" fmla="*/ 1666146 h 1682766"/>
                          <a:gd name="connsiteX1" fmla="*/ 139088 w 457047"/>
                          <a:gd name="connsiteY1" fmla="*/ 1684948 h 1682766"/>
                          <a:gd name="connsiteX2" fmla="*/ 254596 w 457047"/>
                          <a:gd name="connsiteY2" fmla="*/ 929884 h 1682766"/>
                          <a:gd name="connsiteX3" fmla="*/ 304664 w 457047"/>
                          <a:gd name="connsiteY3" fmla="*/ 642152 h 1682766"/>
                          <a:gd name="connsiteX4" fmla="*/ 398151 w 457047"/>
                          <a:gd name="connsiteY4" fmla="*/ 233925 h 1682766"/>
                          <a:gd name="connsiteX5" fmla="*/ 453100 w 457047"/>
                          <a:gd name="connsiteY5" fmla="*/ 21398 h 1682766"/>
                          <a:gd name="connsiteX6" fmla="*/ 177833 w 457047"/>
                          <a:gd name="connsiteY6" fmla="*/ 7791 h 1682766"/>
                          <a:gd name="connsiteX7" fmla="*/ 27319 w 457047"/>
                          <a:gd name="connsiteY7" fmla="*/ 892801 h 1682766"/>
                          <a:gd name="connsiteX8" fmla="*/ 7791 w 457047"/>
                          <a:gd name="connsiteY8" fmla="*/ 1666146 h 168276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457047" h="1682766">
                            <a:moveTo>
                              <a:pt x="7791" y="1666146"/>
                            </a:moveTo>
                            <a:lnTo>
                              <a:pt x="139088" y="1684948"/>
                            </a:lnTo>
                            <a:cubicBezTo>
                              <a:pt x="139088" y="1684948"/>
                              <a:pt x="215228" y="1207125"/>
                              <a:pt x="254596" y="929884"/>
                            </a:cubicBezTo>
                            <a:cubicBezTo>
                              <a:pt x="264984" y="856445"/>
                              <a:pt x="282227" y="752778"/>
                              <a:pt x="304664" y="642152"/>
                            </a:cubicBezTo>
                            <a:cubicBezTo>
                              <a:pt x="332814" y="502752"/>
                              <a:pt x="368754" y="352031"/>
                              <a:pt x="398151" y="233925"/>
                            </a:cubicBezTo>
                            <a:cubicBezTo>
                              <a:pt x="429313" y="109276"/>
                              <a:pt x="453100" y="21398"/>
                              <a:pt x="453100" y="21398"/>
                            </a:cubicBezTo>
                            <a:lnTo>
                              <a:pt x="177833" y="7791"/>
                            </a:lnTo>
                            <a:cubicBezTo>
                              <a:pt x="177833" y="7791"/>
                              <a:pt x="42796" y="654409"/>
                              <a:pt x="27319" y="892801"/>
                            </a:cubicBezTo>
                            <a:cubicBezTo>
                              <a:pt x="11634" y="1140749"/>
                              <a:pt x="7791" y="1666146"/>
                              <a:pt x="7791" y="1666146"/>
                            </a:cubicBezTo>
                            <a:close/>
                          </a:path>
                        </a:pathLst>
                      </a:custGeom>
                      <a:solidFill>
                        <a:srgbClr val="263238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ID">
                          <a:ln w="0"/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endParaRPr>
                      </a:p>
                    </p:txBody>
                  </p:sp>
                  <p:sp>
                    <p:nvSpPr>
                      <p:cNvPr id="248" name="Freeform: Shape 154">
                        <a:extLst>
                          <a:ext uri="{FF2B5EF4-FFF2-40B4-BE49-F238E27FC236}">
                            <a16:creationId xmlns:a16="http://schemas.microsoft.com/office/drawing/2014/main" id="{928BAE8D-621C-8254-5F6E-2039BCBFC4F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26972" y="3822839"/>
                        <a:ext cx="280461" cy="664797"/>
                      </a:xfrm>
                      <a:custGeom>
                        <a:avLst/>
                        <a:gdLst>
                          <a:gd name="connsiteX0" fmla="*/ 101278 w 280461"/>
                          <a:gd name="connsiteY0" fmla="*/ 7791 h 664796"/>
                          <a:gd name="connsiteX1" fmla="*/ 127765 w 280461"/>
                          <a:gd name="connsiteY1" fmla="*/ 42485 h 664796"/>
                          <a:gd name="connsiteX2" fmla="*/ 152384 w 280461"/>
                          <a:gd name="connsiteY2" fmla="*/ 77386 h 664796"/>
                          <a:gd name="connsiteX3" fmla="*/ 197569 w 280461"/>
                          <a:gd name="connsiteY3" fmla="*/ 150099 h 664796"/>
                          <a:gd name="connsiteX4" fmla="*/ 268308 w 280461"/>
                          <a:gd name="connsiteY4" fmla="*/ 310273 h 664796"/>
                          <a:gd name="connsiteX5" fmla="*/ 269139 w 280461"/>
                          <a:gd name="connsiteY5" fmla="*/ 313181 h 664796"/>
                          <a:gd name="connsiteX6" fmla="*/ 270281 w 280461"/>
                          <a:gd name="connsiteY6" fmla="*/ 317233 h 664796"/>
                          <a:gd name="connsiteX7" fmla="*/ 272255 w 280461"/>
                          <a:gd name="connsiteY7" fmla="*/ 325439 h 664796"/>
                          <a:gd name="connsiteX8" fmla="*/ 274540 w 280461"/>
                          <a:gd name="connsiteY8" fmla="*/ 340189 h 664796"/>
                          <a:gd name="connsiteX9" fmla="*/ 275683 w 280461"/>
                          <a:gd name="connsiteY9" fmla="*/ 366573 h 664796"/>
                          <a:gd name="connsiteX10" fmla="*/ 271735 w 280461"/>
                          <a:gd name="connsiteY10" fmla="*/ 413316 h 664796"/>
                          <a:gd name="connsiteX11" fmla="*/ 253869 w 280461"/>
                          <a:gd name="connsiteY11" fmla="*/ 498493 h 664796"/>
                          <a:gd name="connsiteX12" fmla="*/ 197984 w 280461"/>
                          <a:gd name="connsiteY12" fmla="*/ 657629 h 664796"/>
                          <a:gd name="connsiteX13" fmla="*/ 141789 w 280461"/>
                          <a:gd name="connsiteY13" fmla="*/ 640178 h 664796"/>
                          <a:gd name="connsiteX14" fmla="*/ 165992 w 280461"/>
                          <a:gd name="connsiteY14" fmla="*/ 481250 h 664796"/>
                          <a:gd name="connsiteX15" fmla="*/ 172535 w 280461"/>
                          <a:gd name="connsiteY15" fmla="*/ 404383 h 664796"/>
                          <a:gd name="connsiteX16" fmla="*/ 171912 w 280461"/>
                          <a:gd name="connsiteY16" fmla="*/ 369274 h 664796"/>
                          <a:gd name="connsiteX17" fmla="*/ 169835 w 280461"/>
                          <a:gd name="connsiteY17" fmla="*/ 354731 h 664796"/>
                          <a:gd name="connsiteX18" fmla="*/ 168484 w 280461"/>
                          <a:gd name="connsiteY18" fmla="*/ 349330 h 664796"/>
                          <a:gd name="connsiteX19" fmla="*/ 167757 w 280461"/>
                          <a:gd name="connsiteY19" fmla="*/ 347668 h 664796"/>
                          <a:gd name="connsiteX20" fmla="*/ 167757 w 280461"/>
                          <a:gd name="connsiteY20" fmla="*/ 346837 h 664796"/>
                          <a:gd name="connsiteX21" fmla="*/ 166926 w 280461"/>
                          <a:gd name="connsiteY21" fmla="*/ 344863 h 664796"/>
                          <a:gd name="connsiteX22" fmla="*/ 135037 w 280461"/>
                          <a:gd name="connsiteY22" fmla="*/ 277033 h 664796"/>
                          <a:gd name="connsiteX23" fmla="*/ 96188 w 280461"/>
                          <a:gd name="connsiteY23" fmla="*/ 210138 h 664796"/>
                          <a:gd name="connsiteX24" fmla="*/ 53184 w 280461"/>
                          <a:gd name="connsiteY24" fmla="*/ 144593 h 664796"/>
                          <a:gd name="connsiteX25" fmla="*/ 30643 w 280461"/>
                          <a:gd name="connsiteY25" fmla="*/ 112392 h 664796"/>
                          <a:gd name="connsiteX26" fmla="*/ 7791 w 280461"/>
                          <a:gd name="connsiteY26" fmla="*/ 81749 h 66479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</a:cxnLst>
                        <a:rect l="l" t="t" r="r" b="b"/>
                        <a:pathLst>
                          <a:path w="280461" h="664796">
                            <a:moveTo>
                              <a:pt x="101278" y="7791"/>
                            </a:moveTo>
                            <a:cubicBezTo>
                              <a:pt x="111042" y="19840"/>
                              <a:pt x="119352" y="30747"/>
                              <a:pt x="127765" y="42485"/>
                            </a:cubicBezTo>
                            <a:cubicBezTo>
                              <a:pt x="136179" y="54222"/>
                              <a:pt x="144282" y="65649"/>
                              <a:pt x="152384" y="77386"/>
                            </a:cubicBezTo>
                            <a:cubicBezTo>
                              <a:pt x="168242" y="100931"/>
                              <a:pt x="183304" y="125169"/>
                              <a:pt x="197569" y="150099"/>
                            </a:cubicBezTo>
                            <a:cubicBezTo>
                              <a:pt x="226948" y="200736"/>
                              <a:pt x="250670" y="254450"/>
                              <a:pt x="268308" y="310273"/>
                            </a:cubicBezTo>
                            <a:lnTo>
                              <a:pt x="269139" y="313181"/>
                            </a:lnTo>
                            <a:lnTo>
                              <a:pt x="270281" y="317233"/>
                            </a:lnTo>
                            <a:lnTo>
                              <a:pt x="272255" y="325439"/>
                            </a:lnTo>
                            <a:cubicBezTo>
                              <a:pt x="273086" y="330321"/>
                              <a:pt x="274021" y="335826"/>
                              <a:pt x="274540" y="340189"/>
                            </a:cubicBezTo>
                            <a:cubicBezTo>
                              <a:pt x="275417" y="348955"/>
                              <a:pt x="275799" y="357764"/>
                              <a:pt x="275683" y="366573"/>
                            </a:cubicBezTo>
                            <a:cubicBezTo>
                              <a:pt x="275320" y="382220"/>
                              <a:pt x="274002" y="397830"/>
                              <a:pt x="271735" y="413316"/>
                            </a:cubicBezTo>
                            <a:cubicBezTo>
                              <a:pt x="267447" y="442033"/>
                              <a:pt x="261481" y="470474"/>
                              <a:pt x="253869" y="498493"/>
                            </a:cubicBezTo>
                            <a:cubicBezTo>
                              <a:pt x="239111" y="552820"/>
                              <a:pt x="220434" y="606004"/>
                              <a:pt x="197984" y="657629"/>
                            </a:cubicBezTo>
                            <a:lnTo>
                              <a:pt x="141789" y="640178"/>
                            </a:lnTo>
                            <a:cubicBezTo>
                              <a:pt x="150826" y="587306"/>
                              <a:pt x="159551" y="533603"/>
                              <a:pt x="165992" y="481250"/>
                            </a:cubicBezTo>
                            <a:cubicBezTo>
                              <a:pt x="169419" y="455178"/>
                              <a:pt x="171601" y="429313"/>
                              <a:pt x="172535" y="404383"/>
                            </a:cubicBezTo>
                            <a:cubicBezTo>
                              <a:pt x="173018" y="392678"/>
                              <a:pt x="172810" y="380954"/>
                              <a:pt x="171912" y="369274"/>
                            </a:cubicBezTo>
                            <a:cubicBezTo>
                              <a:pt x="171393" y="363976"/>
                              <a:pt x="170666" y="358886"/>
                              <a:pt x="169835" y="354731"/>
                            </a:cubicBezTo>
                            <a:cubicBezTo>
                              <a:pt x="169835" y="352654"/>
                              <a:pt x="168900" y="351096"/>
                              <a:pt x="168484" y="349330"/>
                            </a:cubicBezTo>
                            <a:lnTo>
                              <a:pt x="167757" y="347668"/>
                            </a:lnTo>
                            <a:lnTo>
                              <a:pt x="167757" y="346837"/>
                            </a:lnTo>
                            <a:lnTo>
                              <a:pt x="166926" y="344863"/>
                            </a:lnTo>
                            <a:cubicBezTo>
                              <a:pt x="157889" y="322218"/>
                              <a:pt x="146775" y="299574"/>
                              <a:pt x="135037" y="277033"/>
                            </a:cubicBezTo>
                            <a:cubicBezTo>
                              <a:pt x="123299" y="254492"/>
                              <a:pt x="109899" y="232263"/>
                              <a:pt x="96188" y="210138"/>
                            </a:cubicBezTo>
                            <a:cubicBezTo>
                              <a:pt x="82476" y="188013"/>
                              <a:pt x="67934" y="166199"/>
                              <a:pt x="53184" y="144593"/>
                            </a:cubicBezTo>
                            <a:cubicBezTo>
                              <a:pt x="45809" y="134206"/>
                              <a:pt x="38226" y="122987"/>
                              <a:pt x="30643" y="112392"/>
                            </a:cubicBezTo>
                            <a:lnTo>
                              <a:pt x="7791" y="81749"/>
                            </a:lnTo>
                            <a:close/>
                          </a:path>
                        </a:pathLst>
                      </a:custGeom>
                      <a:solidFill>
                        <a:srgbClr val="FFC3BD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ID">
                          <a:ln w="0"/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endParaRPr>
                      </a:p>
                    </p:txBody>
                  </p:sp>
                  <p:sp>
                    <p:nvSpPr>
                      <p:cNvPr id="249" name="Freeform: Shape 155">
                        <a:extLst>
                          <a:ext uri="{FF2B5EF4-FFF2-40B4-BE49-F238E27FC236}">
                            <a16:creationId xmlns:a16="http://schemas.microsoft.com/office/drawing/2014/main" id="{50BC051C-478A-A9D5-428E-580B62AC456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87957" y="4445214"/>
                        <a:ext cx="353173" cy="1703541"/>
                      </a:xfrm>
                      <a:custGeom>
                        <a:avLst/>
                        <a:gdLst>
                          <a:gd name="connsiteX0" fmla="*/ 7791 w 353173"/>
                          <a:gd name="connsiteY0" fmla="*/ 7791 h 1703541"/>
                          <a:gd name="connsiteX1" fmla="*/ 84138 w 353173"/>
                          <a:gd name="connsiteY1" fmla="*/ 906512 h 1703541"/>
                          <a:gd name="connsiteX2" fmla="*/ 212319 w 353173"/>
                          <a:gd name="connsiteY2" fmla="*/ 1698451 h 1703541"/>
                          <a:gd name="connsiteX3" fmla="*/ 355666 w 353173"/>
                          <a:gd name="connsiteY3" fmla="*/ 1698451 h 1703541"/>
                          <a:gd name="connsiteX4" fmla="*/ 306118 w 353173"/>
                          <a:gd name="connsiteY4" fmla="*/ 942661 h 1703541"/>
                          <a:gd name="connsiteX5" fmla="*/ 277657 w 353173"/>
                          <a:gd name="connsiteY5" fmla="*/ 21190 h 170354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</a:cxnLst>
                        <a:rect l="l" t="t" r="r" b="b"/>
                        <a:pathLst>
                          <a:path w="353173" h="1703541">
                            <a:moveTo>
                              <a:pt x="7791" y="7791"/>
                            </a:moveTo>
                            <a:cubicBezTo>
                              <a:pt x="7791" y="7791"/>
                              <a:pt x="51106" y="679547"/>
                              <a:pt x="84138" y="906512"/>
                            </a:cubicBezTo>
                            <a:cubicBezTo>
                              <a:pt x="120390" y="1155084"/>
                              <a:pt x="212319" y="1698451"/>
                              <a:pt x="212319" y="1698451"/>
                            </a:cubicBezTo>
                            <a:lnTo>
                              <a:pt x="355666" y="1698451"/>
                            </a:lnTo>
                            <a:cubicBezTo>
                              <a:pt x="355666" y="1698451"/>
                              <a:pt x="342890" y="1186350"/>
                              <a:pt x="306118" y="942661"/>
                            </a:cubicBezTo>
                            <a:cubicBezTo>
                              <a:pt x="264568" y="666770"/>
                              <a:pt x="277657" y="21190"/>
                              <a:pt x="277657" y="21190"/>
                            </a:cubicBezTo>
                            <a:close/>
                          </a:path>
                        </a:pathLst>
                      </a:custGeom>
                      <a:solidFill>
                        <a:srgbClr val="263238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ID" dirty="0">
                          <a:ln w="0"/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endParaRPr>
                      </a:p>
                    </p:txBody>
                  </p:sp>
                </p:grpSp>
                <p:grpSp>
                  <p:nvGrpSpPr>
                    <p:cNvPr id="233" name="Group 232">
                      <a:extLst>
                        <a:ext uri="{FF2B5EF4-FFF2-40B4-BE49-F238E27FC236}">
                          <a16:creationId xmlns:a16="http://schemas.microsoft.com/office/drawing/2014/main" id="{DB159805-C6B5-6E48-C074-C63829A5528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618193" y="3198664"/>
                      <a:ext cx="684644" cy="729918"/>
                      <a:chOff x="2618193" y="3198664"/>
                      <a:chExt cx="684644" cy="729918"/>
                    </a:xfrm>
                  </p:grpSpPr>
                  <p:grpSp>
                    <p:nvGrpSpPr>
                      <p:cNvPr id="236" name="Group 235">
                        <a:extLst>
                          <a:ext uri="{FF2B5EF4-FFF2-40B4-BE49-F238E27FC236}">
                            <a16:creationId xmlns:a16="http://schemas.microsoft.com/office/drawing/2014/main" id="{6C8E2F8C-37A7-7173-8D60-71F7ACAAB65E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2618193" y="3198664"/>
                        <a:ext cx="684644" cy="729918"/>
                        <a:chOff x="2741362" y="3240490"/>
                        <a:chExt cx="684644" cy="729918"/>
                      </a:xfrm>
                    </p:grpSpPr>
                    <p:grpSp>
                      <p:nvGrpSpPr>
                        <p:cNvPr id="238" name="Group 237">
                          <a:extLst>
                            <a:ext uri="{FF2B5EF4-FFF2-40B4-BE49-F238E27FC236}">
                              <a16:creationId xmlns:a16="http://schemas.microsoft.com/office/drawing/2014/main" id="{FF50C567-DB95-D2D3-D23B-0E1F2F5252E9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2741362" y="3240490"/>
                          <a:ext cx="684644" cy="729918"/>
                          <a:chOff x="7378499" y="3237976"/>
                          <a:chExt cx="684644" cy="729918"/>
                        </a:xfrm>
                      </p:grpSpPr>
                      <p:sp>
                        <p:nvSpPr>
                          <p:cNvPr id="240" name="Freeform: Shape 146">
                            <a:extLst>
                              <a:ext uri="{FF2B5EF4-FFF2-40B4-BE49-F238E27FC236}">
                                <a16:creationId xmlns:a16="http://schemas.microsoft.com/office/drawing/2014/main" id="{6B02CD9E-4323-C527-D453-7E51A4AA64E1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7378499" y="3237976"/>
                            <a:ext cx="238911" cy="311623"/>
                          </a:xfrm>
                          <a:custGeom>
                            <a:avLst/>
                            <a:gdLst>
                              <a:gd name="connsiteX0" fmla="*/ 114262 w 238911"/>
                              <a:gd name="connsiteY0" fmla="*/ 11147 h 311623"/>
                              <a:gd name="connsiteX1" fmla="*/ 7791 w 238911"/>
                              <a:gd name="connsiteY1" fmla="*/ 287038 h 311623"/>
                              <a:gd name="connsiteX2" fmla="*/ 187493 w 238911"/>
                              <a:gd name="connsiteY2" fmla="*/ 313733 h 311623"/>
                              <a:gd name="connsiteX3" fmla="*/ 232263 w 238911"/>
                              <a:gd name="connsiteY3" fmla="*/ 149612 h 311623"/>
                              <a:gd name="connsiteX4" fmla="*/ 114262 w 238911"/>
                              <a:gd name="connsiteY4" fmla="*/ 11147 h 311623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238911" h="311623">
                                <a:moveTo>
                                  <a:pt x="114262" y="11147"/>
                                </a:moveTo>
                                <a:cubicBezTo>
                                  <a:pt x="41550" y="29637"/>
                                  <a:pt x="7791" y="287038"/>
                                  <a:pt x="7791" y="287038"/>
                                </a:cubicBezTo>
                                <a:lnTo>
                                  <a:pt x="187493" y="313733"/>
                                </a:lnTo>
                                <a:cubicBezTo>
                                  <a:pt x="187493" y="313733"/>
                                  <a:pt x="204633" y="244449"/>
                                  <a:pt x="232263" y="149612"/>
                                </a:cubicBezTo>
                                <a:cubicBezTo>
                                  <a:pt x="249299" y="90195"/>
                                  <a:pt x="204529" y="-12017"/>
                                  <a:pt x="114262" y="11147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40513B"/>
                          </a:solidFill>
                          <a:ln w="9525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endParaRPr lang="en-ID" dirty="0">
                              <a:ln w="0"/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</a:endParaRPr>
                          </a:p>
                        </p:txBody>
                      </p:sp>
                      <p:sp>
                        <p:nvSpPr>
                          <p:cNvPr id="241" name="Freeform: Shape 147">
                            <a:extLst>
                              <a:ext uri="{FF2B5EF4-FFF2-40B4-BE49-F238E27FC236}">
                                <a16:creationId xmlns:a16="http://schemas.microsoft.com/office/drawing/2014/main" id="{A18DCED6-140F-EC9D-5BE9-5546D0C7C7FF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7439896" y="3240773"/>
                            <a:ext cx="488210" cy="727121"/>
                          </a:xfrm>
                          <a:custGeom>
                            <a:avLst/>
                            <a:gdLst>
                              <a:gd name="connsiteX0" fmla="*/ 486208 w 488209"/>
                              <a:gd name="connsiteY0" fmla="*/ 41394 h 727121"/>
                              <a:gd name="connsiteX1" fmla="*/ 441646 w 488209"/>
                              <a:gd name="connsiteY1" fmla="*/ 299938 h 727121"/>
                              <a:gd name="connsiteX2" fmla="*/ 430428 w 488209"/>
                              <a:gd name="connsiteY2" fmla="*/ 471226 h 727121"/>
                              <a:gd name="connsiteX3" fmla="*/ 428038 w 488209"/>
                              <a:gd name="connsiteY3" fmla="*/ 720006 h 727121"/>
                              <a:gd name="connsiteX4" fmla="*/ 9736 w 488209"/>
                              <a:gd name="connsiteY4" fmla="*/ 699231 h 727121"/>
                              <a:gd name="connsiteX5" fmla="*/ 47962 w 488209"/>
                              <a:gd name="connsiteY5" fmla="*/ 23528 h 727121"/>
                              <a:gd name="connsiteX6" fmla="*/ 147681 w 488209"/>
                              <a:gd name="connsiteY6" fmla="*/ 9193 h 727121"/>
                              <a:gd name="connsiteX7" fmla="*/ 169183 w 488209"/>
                              <a:gd name="connsiteY7" fmla="*/ 7842 h 727121"/>
                              <a:gd name="connsiteX8" fmla="*/ 347016 w 488209"/>
                              <a:gd name="connsiteY8" fmla="*/ 16672 h 727121"/>
                              <a:gd name="connsiteX9" fmla="*/ 380568 w 488209"/>
                              <a:gd name="connsiteY9" fmla="*/ 20723 h 727121"/>
                              <a:gd name="connsiteX10" fmla="*/ 486208 w 488209"/>
                              <a:gd name="connsiteY10" fmla="*/ 41394 h 727121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</a:cxnLst>
                            <a:rect l="l" t="t" r="r" b="b"/>
                            <a:pathLst>
                              <a:path w="488209" h="727121">
                                <a:moveTo>
                                  <a:pt x="486208" y="41394"/>
                                </a:moveTo>
                                <a:cubicBezTo>
                                  <a:pt x="464944" y="126347"/>
                                  <a:pt x="450049" y="212768"/>
                                  <a:pt x="441646" y="299938"/>
                                </a:cubicBezTo>
                                <a:cubicBezTo>
                                  <a:pt x="435414" y="360704"/>
                                  <a:pt x="432194" y="418666"/>
                                  <a:pt x="430428" y="471226"/>
                                </a:cubicBezTo>
                                <a:cubicBezTo>
                                  <a:pt x="426480" y="594422"/>
                                  <a:pt x="431051" y="688220"/>
                                  <a:pt x="428038" y="720006"/>
                                </a:cubicBezTo>
                                <a:cubicBezTo>
                                  <a:pt x="366753" y="716993"/>
                                  <a:pt x="135736" y="705671"/>
                                  <a:pt x="9736" y="699231"/>
                                </a:cubicBezTo>
                                <a:cubicBezTo>
                                  <a:pt x="-2625" y="83879"/>
                                  <a:pt x="47962" y="23528"/>
                                  <a:pt x="47962" y="23528"/>
                                </a:cubicBezTo>
                                <a:cubicBezTo>
                                  <a:pt x="80870" y="16675"/>
                                  <a:pt x="114175" y="11888"/>
                                  <a:pt x="147681" y="9193"/>
                                </a:cubicBezTo>
                                <a:cubicBezTo>
                                  <a:pt x="154745" y="8570"/>
                                  <a:pt x="161912" y="8154"/>
                                  <a:pt x="169183" y="7842"/>
                                </a:cubicBezTo>
                                <a:cubicBezTo>
                                  <a:pt x="228582" y="7355"/>
                                  <a:pt x="287958" y="10303"/>
                                  <a:pt x="347016" y="16672"/>
                                </a:cubicBezTo>
                                <a:cubicBezTo>
                                  <a:pt x="358235" y="17711"/>
                                  <a:pt x="369557" y="19165"/>
                                  <a:pt x="380568" y="20723"/>
                                </a:cubicBezTo>
                                <a:cubicBezTo>
                                  <a:pt x="436660" y="28825"/>
                                  <a:pt x="486208" y="41394"/>
                                  <a:pt x="486208" y="41394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40513B"/>
                          </a:solidFill>
                          <a:ln w="9525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endParaRPr lang="en-ID">
                              <a:ln w="0"/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</a:endParaRPr>
                          </a:p>
                        </p:txBody>
                      </p:sp>
                      <p:sp>
                        <p:nvSpPr>
                          <p:cNvPr id="242" name="Freeform: Shape 148">
                            <a:extLst>
                              <a:ext uri="{FF2B5EF4-FFF2-40B4-BE49-F238E27FC236}">
                                <a16:creationId xmlns:a16="http://schemas.microsoft.com/office/drawing/2014/main" id="{DFA7B48F-5964-1501-BD8B-196349C15168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7517669" y="3237976"/>
                            <a:ext cx="353173" cy="529760"/>
                          </a:xfrm>
                          <a:custGeom>
                            <a:avLst/>
                            <a:gdLst>
                              <a:gd name="connsiteX0" fmla="*/ 47185 w 353173"/>
                              <a:gd name="connsiteY0" fmla="*/ 12573 h 529759"/>
                              <a:gd name="connsiteX1" fmla="*/ 349563 w 353173"/>
                              <a:gd name="connsiteY1" fmla="*/ 489461 h 529759"/>
                              <a:gd name="connsiteX2" fmla="*/ 352367 w 353173"/>
                              <a:gd name="connsiteY2" fmla="*/ 493927 h 529759"/>
                              <a:gd name="connsiteX3" fmla="*/ 353303 w 353173"/>
                              <a:gd name="connsiteY3" fmla="*/ 523636 h 529759"/>
                              <a:gd name="connsiteX4" fmla="*/ 347741 w 353173"/>
                              <a:gd name="connsiteY4" fmla="*/ 529292 h 529759"/>
                              <a:gd name="connsiteX5" fmla="*/ 346966 w 353173"/>
                              <a:gd name="connsiteY5" fmla="*/ 529245 h 529759"/>
                              <a:gd name="connsiteX6" fmla="*/ 116469 w 353173"/>
                              <a:gd name="connsiteY6" fmla="*/ 302798 h 529759"/>
                              <a:gd name="connsiteX7" fmla="*/ 7920 w 353173"/>
                              <a:gd name="connsiteY7" fmla="*/ 22337 h 529759"/>
                              <a:gd name="connsiteX8" fmla="*/ 12283 w 353173"/>
                              <a:gd name="connsiteY8" fmla="*/ 15274 h 529759"/>
                              <a:gd name="connsiteX9" fmla="*/ 39810 w 353173"/>
                              <a:gd name="connsiteY9" fmla="*/ 8003 h 529759"/>
                              <a:gd name="connsiteX10" fmla="*/ 47085 w 353173"/>
                              <a:gd name="connsiteY10" fmla="*/ 12148 h 529759"/>
                              <a:gd name="connsiteX11" fmla="*/ 47185 w 353173"/>
                              <a:gd name="connsiteY11" fmla="*/ 12573 h 52975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</a:cxnLst>
                            <a:rect l="l" t="t" r="r" b="b"/>
                            <a:pathLst>
                              <a:path w="353173" h="529759">
                                <a:moveTo>
                                  <a:pt x="47185" y="12573"/>
                                </a:moveTo>
                                <a:cubicBezTo>
                                  <a:pt x="56949" y="59213"/>
                                  <a:pt x="155837" y="381224"/>
                                  <a:pt x="349563" y="489461"/>
                                </a:cubicBezTo>
                                <a:cubicBezTo>
                                  <a:pt x="351211" y="490361"/>
                                  <a:pt x="352273" y="492052"/>
                                  <a:pt x="352367" y="493927"/>
                                </a:cubicBezTo>
                                <a:cubicBezTo>
                                  <a:pt x="352991" y="503692"/>
                                  <a:pt x="353199" y="516260"/>
                                  <a:pt x="353303" y="523636"/>
                                </a:cubicBezTo>
                                <a:cubicBezTo>
                                  <a:pt x="353329" y="526733"/>
                                  <a:pt x="350839" y="529266"/>
                                  <a:pt x="347741" y="529292"/>
                                </a:cubicBezTo>
                                <a:cubicBezTo>
                                  <a:pt x="347482" y="529294"/>
                                  <a:pt x="347223" y="529278"/>
                                  <a:pt x="346966" y="529245"/>
                                </a:cubicBezTo>
                                <a:cubicBezTo>
                                  <a:pt x="324218" y="526129"/>
                                  <a:pt x="238521" y="498706"/>
                                  <a:pt x="116469" y="302798"/>
                                </a:cubicBezTo>
                                <a:cubicBezTo>
                                  <a:pt x="56326" y="206195"/>
                                  <a:pt x="14672" y="54435"/>
                                  <a:pt x="7920" y="22337"/>
                                </a:cubicBezTo>
                                <a:cubicBezTo>
                                  <a:pt x="7261" y="19197"/>
                                  <a:pt x="9179" y="16091"/>
                                  <a:pt x="12283" y="15274"/>
                                </a:cubicBezTo>
                                <a:lnTo>
                                  <a:pt x="39810" y="8003"/>
                                </a:lnTo>
                                <a:cubicBezTo>
                                  <a:pt x="42963" y="7138"/>
                                  <a:pt x="46221" y="8994"/>
                                  <a:pt x="47085" y="12148"/>
                                </a:cubicBezTo>
                                <a:cubicBezTo>
                                  <a:pt x="47123" y="12288"/>
                                  <a:pt x="47156" y="12430"/>
                                  <a:pt x="47185" y="12573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263238"/>
                          </a:solidFill>
                          <a:ln w="9525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endParaRPr lang="en-ID">
                              <a:ln w="0"/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</a:endParaRPr>
                          </a:p>
                        </p:txBody>
                      </p:sp>
                      <p:sp>
                        <p:nvSpPr>
                          <p:cNvPr id="243" name="Freeform: Shape 149">
                            <a:extLst>
                              <a:ext uri="{FF2B5EF4-FFF2-40B4-BE49-F238E27FC236}">
                                <a16:creationId xmlns:a16="http://schemas.microsoft.com/office/drawing/2014/main" id="{8A75F4A6-4484-BB78-0259-3D6D584A7290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7793069" y="3274051"/>
                            <a:ext cx="270074" cy="332398"/>
                          </a:xfrm>
                          <a:custGeom>
                            <a:avLst/>
                            <a:gdLst>
                              <a:gd name="connsiteX0" fmla="*/ 126657 w 270073"/>
                              <a:gd name="connsiteY0" fmla="*/ 10299 h 332398"/>
                              <a:gd name="connsiteX1" fmla="*/ 268238 w 270073"/>
                              <a:gd name="connsiteY1" fmla="*/ 201844 h 332398"/>
                              <a:gd name="connsiteX2" fmla="*/ 117308 w 270073"/>
                              <a:gd name="connsiteY2" fmla="*/ 329609 h 332398"/>
                              <a:gd name="connsiteX3" fmla="*/ 23302 w 270073"/>
                              <a:gd name="connsiteY3" fmla="*/ 152191 h 332398"/>
                              <a:gd name="connsiteX4" fmla="*/ 126657 w 270073"/>
                              <a:gd name="connsiteY4" fmla="*/ 10299 h 332398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270073" h="332398">
                                <a:moveTo>
                                  <a:pt x="126657" y="10299"/>
                                </a:moveTo>
                                <a:cubicBezTo>
                                  <a:pt x="200304" y="23595"/>
                                  <a:pt x="268238" y="201844"/>
                                  <a:pt x="268238" y="201844"/>
                                </a:cubicBezTo>
                                <a:lnTo>
                                  <a:pt x="117308" y="329609"/>
                                </a:lnTo>
                                <a:cubicBezTo>
                                  <a:pt x="117308" y="329609"/>
                                  <a:pt x="65371" y="239446"/>
                                  <a:pt x="23302" y="152191"/>
                                </a:cubicBezTo>
                                <a:cubicBezTo>
                                  <a:pt x="-21884" y="57250"/>
                                  <a:pt x="37429" y="-5802"/>
                                  <a:pt x="126657" y="10299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40513B"/>
                          </a:solidFill>
                          <a:ln w="9525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endParaRPr lang="en-ID">
                              <a:ln w="0"/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</a:endParaRPr>
                          </a:p>
                        </p:txBody>
                      </p:sp>
                    </p:grpSp>
                    <p:sp>
                      <p:nvSpPr>
                        <p:cNvPr id="239" name="Freeform: Shape 145">
                          <a:extLst>
                            <a:ext uri="{FF2B5EF4-FFF2-40B4-BE49-F238E27FC236}">
                              <a16:creationId xmlns:a16="http://schemas.microsoft.com/office/drawing/2014/main" id="{EB91C195-9B68-DA4B-3636-0CAADD6580D0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2931040" y="3431184"/>
                          <a:ext cx="249299" cy="322011"/>
                        </a:xfrm>
                        <a:custGeom>
                          <a:avLst/>
                          <a:gdLst>
                            <a:gd name="connsiteX0" fmla="*/ 17513 w 249298"/>
                            <a:gd name="connsiteY0" fmla="*/ 7791 h 322010"/>
                            <a:gd name="connsiteX1" fmla="*/ 44209 w 249298"/>
                            <a:gd name="connsiteY1" fmla="*/ 257089 h 322010"/>
                            <a:gd name="connsiteX2" fmla="*/ 247388 w 249298"/>
                            <a:gd name="connsiteY2" fmla="*/ 318479 h 322010"/>
                            <a:gd name="connsiteX3" fmla="*/ 17513 w 249298"/>
                            <a:gd name="connsiteY3" fmla="*/ 7791 h 32201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</a:cxnLst>
                          <a:rect l="l" t="t" r="r" b="b"/>
                          <a:pathLst>
                            <a:path w="249298" h="322010">
                              <a:moveTo>
                                <a:pt x="17513" y="7791"/>
                              </a:moveTo>
                              <a:cubicBezTo>
                                <a:pt x="29044" y="33551"/>
                                <a:pt x="-26010" y="144282"/>
                                <a:pt x="44209" y="257089"/>
                              </a:cubicBezTo>
                              <a:cubicBezTo>
                                <a:pt x="114428" y="369897"/>
                                <a:pt x="175610" y="277137"/>
                                <a:pt x="247388" y="318479"/>
                              </a:cubicBezTo>
                              <a:cubicBezTo>
                                <a:pt x="164600" y="227797"/>
                                <a:pt x="17513" y="7791"/>
                                <a:pt x="17513" y="779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263238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ID" dirty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</a:endParaRPr>
                        </a:p>
                      </p:txBody>
                    </p:sp>
                  </p:grpSp>
                  <p:sp>
                    <p:nvSpPr>
                      <p:cNvPr id="237" name="Freeform: Shape 143">
                        <a:extLst>
                          <a:ext uri="{FF2B5EF4-FFF2-40B4-BE49-F238E27FC236}">
                            <a16:creationId xmlns:a16="http://schemas.microsoft.com/office/drawing/2014/main" id="{4B1D6E69-087D-EAAD-E23E-3D9328625C6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841683" y="3417856"/>
                        <a:ext cx="166199" cy="259686"/>
                      </a:xfrm>
                      <a:custGeom>
                        <a:avLst/>
                        <a:gdLst>
                          <a:gd name="connsiteX0" fmla="*/ 159676 w 166199"/>
                          <a:gd name="connsiteY0" fmla="*/ 253890 h 259686"/>
                          <a:gd name="connsiteX1" fmla="*/ 158637 w 166199"/>
                          <a:gd name="connsiteY1" fmla="*/ 253890 h 259686"/>
                          <a:gd name="connsiteX2" fmla="*/ 7812 w 166199"/>
                          <a:gd name="connsiteY2" fmla="*/ 10720 h 259686"/>
                          <a:gd name="connsiteX3" fmla="*/ 10060 w 166199"/>
                          <a:gd name="connsiteY3" fmla="*/ 7816 h 259686"/>
                          <a:gd name="connsiteX4" fmla="*/ 10097 w 166199"/>
                          <a:gd name="connsiteY4" fmla="*/ 7811 h 259686"/>
                          <a:gd name="connsiteX5" fmla="*/ 12888 w 166199"/>
                          <a:gd name="connsiteY5" fmla="*/ 9965 h 259686"/>
                          <a:gd name="connsiteX6" fmla="*/ 12901 w 166199"/>
                          <a:gd name="connsiteY6" fmla="*/ 10097 h 259686"/>
                          <a:gd name="connsiteX7" fmla="*/ 160819 w 166199"/>
                          <a:gd name="connsiteY7" fmla="*/ 249008 h 259686"/>
                          <a:gd name="connsiteX8" fmla="*/ 162201 w 166199"/>
                          <a:gd name="connsiteY8" fmla="*/ 252410 h 259686"/>
                          <a:gd name="connsiteX9" fmla="*/ 159676 w 166199"/>
                          <a:gd name="connsiteY9" fmla="*/ 253994 h 25968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</a:cxnLst>
                        <a:rect l="l" t="t" r="r" b="b"/>
                        <a:pathLst>
                          <a:path w="166199" h="259686">
                            <a:moveTo>
                              <a:pt x="159676" y="253890"/>
                            </a:moveTo>
                            <a:lnTo>
                              <a:pt x="158637" y="253890"/>
                            </a:lnTo>
                            <a:cubicBezTo>
                              <a:pt x="30249" y="194578"/>
                              <a:pt x="8019" y="12486"/>
                              <a:pt x="7812" y="10720"/>
                            </a:cubicBezTo>
                            <a:cubicBezTo>
                              <a:pt x="7631" y="9297"/>
                              <a:pt x="8637" y="7997"/>
                              <a:pt x="10060" y="7816"/>
                            </a:cubicBezTo>
                            <a:cubicBezTo>
                              <a:pt x="10072" y="7814"/>
                              <a:pt x="10085" y="7813"/>
                              <a:pt x="10097" y="7811"/>
                            </a:cubicBezTo>
                            <a:cubicBezTo>
                              <a:pt x="11463" y="7635"/>
                              <a:pt x="12712" y="8600"/>
                              <a:pt x="12888" y="9965"/>
                            </a:cubicBezTo>
                            <a:cubicBezTo>
                              <a:pt x="12894" y="10009"/>
                              <a:pt x="12898" y="10053"/>
                              <a:pt x="12901" y="10097"/>
                            </a:cubicBezTo>
                            <a:cubicBezTo>
                              <a:pt x="12901" y="11966"/>
                              <a:pt x="35027" y="191150"/>
                              <a:pt x="160819" y="249008"/>
                            </a:cubicBezTo>
                            <a:cubicBezTo>
                              <a:pt x="162140" y="249565"/>
                              <a:pt x="162759" y="251089"/>
                              <a:pt x="162201" y="252410"/>
                            </a:cubicBezTo>
                            <a:cubicBezTo>
                              <a:pt x="161776" y="253417"/>
                              <a:pt x="160767" y="254050"/>
                              <a:pt x="159676" y="253994"/>
                            </a:cubicBezTo>
                            <a:close/>
                          </a:path>
                        </a:pathLst>
                      </a:custGeom>
                      <a:solidFill>
                        <a:srgbClr val="FFFFFF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ID">
                          <a:ln w="0"/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endParaRPr>
                      </a:p>
                    </p:txBody>
                  </p:sp>
                </p:grpSp>
                <p:sp>
                  <p:nvSpPr>
                    <p:cNvPr id="234" name="Freeform: Shape 140">
                      <a:extLst>
                        <a:ext uri="{FF2B5EF4-FFF2-40B4-BE49-F238E27FC236}">
                          <a16:creationId xmlns:a16="http://schemas.microsoft.com/office/drawing/2014/main" id="{57D36D3A-C3C6-F626-6C99-A19F231B627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67938" y="3008035"/>
                      <a:ext cx="197361" cy="259686"/>
                    </a:xfrm>
                    <a:custGeom>
                      <a:avLst/>
                      <a:gdLst>
                        <a:gd name="connsiteX0" fmla="*/ 184732 w 197361"/>
                        <a:gd name="connsiteY0" fmla="*/ 7791 h 259686"/>
                        <a:gd name="connsiteX1" fmla="*/ 192418 w 197361"/>
                        <a:gd name="connsiteY1" fmla="*/ 208892 h 259686"/>
                        <a:gd name="connsiteX2" fmla="*/ 52188 w 197361"/>
                        <a:gd name="connsiteY2" fmla="*/ 257089 h 259686"/>
                        <a:gd name="connsiteX3" fmla="*/ 14170 w 197361"/>
                        <a:gd name="connsiteY3" fmla="*/ 200582 h 259686"/>
                        <a:gd name="connsiteX4" fmla="*/ 70574 w 197361"/>
                        <a:gd name="connsiteY4" fmla="*/ 96084 h 2596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7361" h="259686">
                          <a:moveTo>
                            <a:pt x="184732" y="7791"/>
                          </a:moveTo>
                          <a:cubicBezTo>
                            <a:pt x="170709" y="64402"/>
                            <a:pt x="154296" y="168692"/>
                            <a:pt x="192418" y="208892"/>
                          </a:cubicBezTo>
                          <a:cubicBezTo>
                            <a:pt x="154908" y="244584"/>
                            <a:pt x="103716" y="262179"/>
                            <a:pt x="52188" y="257089"/>
                          </a:cubicBezTo>
                          <a:cubicBezTo>
                            <a:pt x="3055" y="253661"/>
                            <a:pt x="2224" y="219071"/>
                            <a:pt x="14170" y="200582"/>
                          </a:cubicBezTo>
                          <a:cubicBezTo>
                            <a:pt x="78780" y="188532"/>
                            <a:pt x="79403" y="141062"/>
                            <a:pt x="70574" y="96084"/>
                          </a:cubicBezTo>
                          <a:close/>
                        </a:path>
                      </a:pathLst>
                    </a:custGeom>
                    <a:solidFill>
                      <a:srgbClr val="FFC3BD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ID">
                        <a:ln w="0"/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235" name="Freeform: Shape 141">
                      <a:extLst>
                        <a:ext uri="{FF2B5EF4-FFF2-40B4-BE49-F238E27FC236}">
                          <a16:creationId xmlns:a16="http://schemas.microsoft.com/office/drawing/2014/main" id="{756C3692-EAF9-3154-F94F-2AB0FC94A4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15962" y="3020955"/>
                      <a:ext cx="51937" cy="41550"/>
                    </a:xfrm>
                    <a:custGeom>
                      <a:avLst/>
                      <a:gdLst>
                        <a:gd name="connsiteX0" fmla="*/ 10081 w 51937"/>
                        <a:gd name="connsiteY0" fmla="*/ 39693 h 41549"/>
                        <a:gd name="connsiteX1" fmla="*/ 10081 w 51937"/>
                        <a:gd name="connsiteY1" fmla="*/ 39693 h 41549"/>
                        <a:gd name="connsiteX2" fmla="*/ 53812 w 51937"/>
                        <a:gd name="connsiteY2" fmla="*/ 10608 h 41549"/>
                        <a:gd name="connsiteX3" fmla="*/ 52877 w 51937"/>
                        <a:gd name="connsiteY3" fmla="*/ 8011 h 41549"/>
                        <a:gd name="connsiteX4" fmla="*/ 50218 w 51937"/>
                        <a:gd name="connsiteY4" fmla="*/ 8860 h 41549"/>
                        <a:gd name="connsiteX5" fmla="*/ 50176 w 51937"/>
                        <a:gd name="connsiteY5" fmla="*/ 8946 h 41549"/>
                        <a:gd name="connsiteX6" fmla="*/ 9561 w 51937"/>
                        <a:gd name="connsiteY6" fmla="*/ 35641 h 41549"/>
                        <a:gd name="connsiteX7" fmla="*/ 7795 w 51937"/>
                        <a:gd name="connsiteY7" fmla="*/ 37927 h 41549"/>
                        <a:gd name="connsiteX8" fmla="*/ 10081 w 51937"/>
                        <a:gd name="connsiteY8" fmla="*/ 39693 h 415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51937" h="41549">
                          <a:moveTo>
                            <a:pt x="10081" y="39693"/>
                          </a:moveTo>
                          <a:lnTo>
                            <a:pt x="10081" y="39693"/>
                          </a:lnTo>
                          <a:cubicBezTo>
                            <a:pt x="28514" y="37669"/>
                            <a:pt x="44819" y="26825"/>
                            <a:pt x="53812" y="10608"/>
                          </a:cubicBezTo>
                          <a:cubicBezTo>
                            <a:pt x="54203" y="9630"/>
                            <a:pt x="53802" y="8514"/>
                            <a:pt x="52877" y="8011"/>
                          </a:cubicBezTo>
                          <a:cubicBezTo>
                            <a:pt x="51908" y="7511"/>
                            <a:pt x="50718" y="7891"/>
                            <a:pt x="50218" y="8860"/>
                          </a:cubicBezTo>
                          <a:cubicBezTo>
                            <a:pt x="50204" y="8888"/>
                            <a:pt x="50190" y="8917"/>
                            <a:pt x="50176" y="8946"/>
                          </a:cubicBezTo>
                          <a:cubicBezTo>
                            <a:pt x="41645" y="23788"/>
                            <a:pt x="26571" y="33696"/>
                            <a:pt x="9561" y="35641"/>
                          </a:cubicBezTo>
                          <a:cubicBezTo>
                            <a:pt x="8481" y="35849"/>
                            <a:pt x="7723" y="36829"/>
                            <a:pt x="7795" y="37927"/>
                          </a:cubicBezTo>
                          <a:cubicBezTo>
                            <a:pt x="7956" y="39035"/>
                            <a:pt x="8967" y="39816"/>
                            <a:pt x="10081" y="39693"/>
                          </a:cubicBezTo>
                          <a:close/>
                        </a:path>
                      </a:pathLst>
                    </a:custGeom>
                    <a:solidFill>
                      <a:srgbClr val="263238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ID">
                        <a:ln w="0"/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p:txBody>
                </p:sp>
              </p:grpSp>
              <p:sp>
                <p:nvSpPr>
                  <p:cNvPr id="231" name="Freeform: Shape 137">
                    <a:extLst>
                      <a:ext uri="{FF2B5EF4-FFF2-40B4-BE49-F238E27FC236}">
                        <a16:creationId xmlns:a16="http://schemas.microsoft.com/office/drawing/2014/main" id="{921306DC-CB13-E316-D481-7528BAF73544}"/>
                      </a:ext>
                    </a:extLst>
                  </p:cNvPr>
                  <p:cNvSpPr/>
                  <p:nvPr/>
                </p:nvSpPr>
                <p:spPr>
                  <a:xfrm>
                    <a:off x="2773066" y="4142984"/>
                    <a:ext cx="114262" cy="477823"/>
                  </a:xfrm>
                  <a:custGeom>
                    <a:avLst/>
                    <a:gdLst>
                      <a:gd name="connsiteX0" fmla="*/ 13851 w 114261"/>
                      <a:gd name="connsiteY0" fmla="*/ 477095 h 477822"/>
                      <a:gd name="connsiteX1" fmla="*/ 107338 w 114261"/>
                      <a:gd name="connsiteY1" fmla="*/ 68869 h 477822"/>
                      <a:gd name="connsiteX2" fmla="*/ 77630 w 114261"/>
                      <a:gd name="connsiteY2" fmla="*/ 7791 h 477822"/>
                      <a:gd name="connsiteX3" fmla="*/ 13851 w 114261"/>
                      <a:gd name="connsiteY3" fmla="*/ 477095 h 4778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14261" h="477822">
                        <a:moveTo>
                          <a:pt x="13851" y="477095"/>
                        </a:moveTo>
                        <a:cubicBezTo>
                          <a:pt x="42001" y="337696"/>
                          <a:pt x="77942" y="186974"/>
                          <a:pt x="107338" y="68869"/>
                        </a:cubicBezTo>
                        <a:lnTo>
                          <a:pt x="77630" y="7791"/>
                        </a:lnTo>
                        <a:cubicBezTo>
                          <a:pt x="11670" y="90890"/>
                          <a:pt x="-2145" y="341228"/>
                          <a:pt x="13851" y="477095"/>
                        </a:cubicBezTo>
                        <a:close/>
                      </a:path>
                    </a:pathLst>
                  </a:custGeom>
                  <a:solidFill>
                    <a:srgbClr val="000000">
                      <a:alpha val="20000"/>
                    </a:srgbClr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ID">
                      <a:ln w="0"/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</a:endParaRPr>
                  </a:p>
                </p:txBody>
              </p:sp>
            </p:grpSp>
            <p:grpSp>
              <p:nvGrpSpPr>
                <p:cNvPr id="222" name="Group 221">
                  <a:extLst>
                    <a:ext uri="{FF2B5EF4-FFF2-40B4-BE49-F238E27FC236}">
                      <a16:creationId xmlns:a16="http://schemas.microsoft.com/office/drawing/2014/main" id="{3370F1A6-B720-54FB-344F-11351239C03B}"/>
                    </a:ext>
                  </a:extLst>
                </p:cNvPr>
                <p:cNvGrpSpPr/>
                <p:nvPr/>
              </p:nvGrpSpPr>
              <p:grpSpPr>
                <a:xfrm>
                  <a:off x="2355209" y="5487616"/>
                  <a:ext cx="858172" cy="312350"/>
                  <a:chOff x="6573495" y="5822755"/>
                  <a:chExt cx="858172" cy="312350"/>
                </a:xfrm>
              </p:grpSpPr>
              <p:sp>
                <p:nvSpPr>
                  <p:cNvPr id="223" name="Freeform: Shape 129">
                    <a:extLst>
                      <a:ext uri="{FF2B5EF4-FFF2-40B4-BE49-F238E27FC236}">
                        <a16:creationId xmlns:a16="http://schemas.microsoft.com/office/drawing/2014/main" id="{529E9CF0-CD5B-0218-11DF-DBDB258E1EDB}"/>
                      </a:ext>
                    </a:extLst>
                  </p:cNvPr>
                  <p:cNvSpPr/>
                  <p:nvPr/>
                </p:nvSpPr>
                <p:spPr>
                  <a:xfrm>
                    <a:off x="7161593" y="6031231"/>
                    <a:ext cx="270074" cy="103874"/>
                  </a:xfrm>
                  <a:custGeom>
                    <a:avLst/>
                    <a:gdLst>
                      <a:gd name="connsiteX0" fmla="*/ 152402 w 270073"/>
                      <a:gd name="connsiteY0" fmla="*/ 7791 h 103874"/>
                      <a:gd name="connsiteX1" fmla="*/ 248279 w 270073"/>
                      <a:gd name="connsiteY1" fmla="*/ 7791 h 103874"/>
                      <a:gd name="connsiteX2" fmla="*/ 254927 w 270073"/>
                      <a:gd name="connsiteY2" fmla="*/ 13192 h 103874"/>
                      <a:gd name="connsiteX3" fmla="*/ 270404 w 270073"/>
                      <a:gd name="connsiteY3" fmla="*/ 82788 h 103874"/>
                      <a:gd name="connsiteX4" fmla="*/ 261517 w 270073"/>
                      <a:gd name="connsiteY4" fmla="*/ 96459 h 103874"/>
                      <a:gd name="connsiteX5" fmla="*/ 258874 w 270073"/>
                      <a:gd name="connsiteY5" fmla="*/ 96707 h 103874"/>
                      <a:gd name="connsiteX6" fmla="*/ 167153 w 270073"/>
                      <a:gd name="connsiteY6" fmla="*/ 94318 h 103874"/>
                      <a:gd name="connsiteX7" fmla="*/ 38660 w 270073"/>
                      <a:gd name="connsiteY7" fmla="*/ 96811 h 103874"/>
                      <a:gd name="connsiteX8" fmla="*/ 14977 w 270073"/>
                      <a:gd name="connsiteY8" fmla="*/ 61390 h 103874"/>
                      <a:gd name="connsiteX9" fmla="*/ 139626 w 270073"/>
                      <a:gd name="connsiteY9" fmla="*/ 12673 h 103874"/>
                      <a:gd name="connsiteX10" fmla="*/ 152403 w 270073"/>
                      <a:gd name="connsiteY10" fmla="*/ 7791 h 1038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70073" h="103874">
                        <a:moveTo>
                          <a:pt x="152402" y="7791"/>
                        </a:moveTo>
                        <a:lnTo>
                          <a:pt x="248279" y="7791"/>
                        </a:lnTo>
                        <a:cubicBezTo>
                          <a:pt x="251471" y="7853"/>
                          <a:pt x="254212" y="10080"/>
                          <a:pt x="254927" y="13192"/>
                        </a:cubicBezTo>
                        <a:lnTo>
                          <a:pt x="270404" y="82788"/>
                        </a:lnTo>
                        <a:cubicBezTo>
                          <a:pt x="271725" y="89017"/>
                          <a:pt x="267746" y="95138"/>
                          <a:pt x="261517" y="96459"/>
                        </a:cubicBezTo>
                        <a:cubicBezTo>
                          <a:pt x="260648" y="96643"/>
                          <a:pt x="259761" y="96727"/>
                          <a:pt x="258874" y="96707"/>
                        </a:cubicBezTo>
                        <a:cubicBezTo>
                          <a:pt x="227711" y="96707"/>
                          <a:pt x="205794" y="94318"/>
                          <a:pt x="167153" y="94318"/>
                        </a:cubicBezTo>
                        <a:cubicBezTo>
                          <a:pt x="143262" y="94318"/>
                          <a:pt x="71588" y="96811"/>
                          <a:pt x="38660" y="96811"/>
                        </a:cubicBezTo>
                        <a:cubicBezTo>
                          <a:pt x="5732" y="96811"/>
                          <a:pt x="1473" y="64298"/>
                          <a:pt x="14977" y="61390"/>
                        </a:cubicBezTo>
                        <a:cubicBezTo>
                          <a:pt x="75328" y="48198"/>
                          <a:pt x="120721" y="30228"/>
                          <a:pt x="139626" y="12673"/>
                        </a:cubicBezTo>
                        <a:cubicBezTo>
                          <a:pt x="143152" y="9550"/>
                          <a:pt x="147693" y="7815"/>
                          <a:pt x="152403" y="7791"/>
                        </a:cubicBezTo>
                        <a:close/>
                      </a:path>
                    </a:pathLst>
                  </a:custGeom>
                  <a:solidFill>
                    <a:srgbClr val="263238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ID">
                      <a:ln w="0"/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</a:endParaRPr>
                  </a:p>
                </p:txBody>
              </p:sp>
              <p:sp>
                <p:nvSpPr>
                  <p:cNvPr id="224" name="Freeform: Shape 130">
                    <a:extLst>
                      <a:ext uri="{FF2B5EF4-FFF2-40B4-BE49-F238E27FC236}">
                        <a16:creationId xmlns:a16="http://schemas.microsoft.com/office/drawing/2014/main" id="{50510D1E-BEF3-B42D-4887-B1096A4A1D39}"/>
                      </a:ext>
                    </a:extLst>
                  </p:cNvPr>
                  <p:cNvSpPr/>
                  <p:nvPr/>
                </p:nvSpPr>
                <p:spPr>
                  <a:xfrm>
                    <a:off x="6573495" y="5996098"/>
                    <a:ext cx="301236" cy="114262"/>
                  </a:xfrm>
                  <a:custGeom>
                    <a:avLst/>
                    <a:gdLst>
                      <a:gd name="connsiteX0" fmla="*/ 203989 w 301235"/>
                      <a:gd name="connsiteY0" fmla="*/ 8021 h 114261"/>
                      <a:gd name="connsiteX1" fmla="*/ 288647 w 301235"/>
                      <a:gd name="connsiteY1" fmla="*/ 20071 h 114261"/>
                      <a:gd name="connsiteX2" fmla="*/ 294464 w 301235"/>
                      <a:gd name="connsiteY2" fmla="*/ 26303 h 114261"/>
                      <a:gd name="connsiteX3" fmla="*/ 299969 w 301235"/>
                      <a:gd name="connsiteY3" fmla="*/ 97457 h 114261"/>
                      <a:gd name="connsiteX4" fmla="*/ 289445 w 301235"/>
                      <a:gd name="connsiteY4" fmla="*/ 109720 h 114261"/>
                      <a:gd name="connsiteX5" fmla="*/ 286777 w 301235"/>
                      <a:gd name="connsiteY5" fmla="*/ 109610 h 114261"/>
                      <a:gd name="connsiteX6" fmla="*/ 174073 w 301235"/>
                      <a:gd name="connsiteY6" fmla="*/ 91121 h 114261"/>
                      <a:gd name="connsiteX7" fmla="*/ 37478 w 301235"/>
                      <a:gd name="connsiteY7" fmla="*/ 74085 h 114261"/>
                      <a:gd name="connsiteX8" fmla="*/ 15249 w 301235"/>
                      <a:gd name="connsiteY8" fmla="*/ 35029 h 114261"/>
                      <a:gd name="connsiteX9" fmla="*/ 184461 w 301235"/>
                      <a:gd name="connsiteY9" fmla="*/ 11345 h 114261"/>
                      <a:gd name="connsiteX10" fmla="*/ 203989 w 301235"/>
                      <a:gd name="connsiteY10" fmla="*/ 8021 h 1142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301235" h="114261">
                        <a:moveTo>
                          <a:pt x="203989" y="8021"/>
                        </a:moveTo>
                        <a:lnTo>
                          <a:pt x="288647" y="20071"/>
                        </a:lnTo>
                        <a:cubicBezTo>
                          <a:pt x="291780" y="20579"/>
                          <a:pt x="294173" y="23142"/>
                          <a:pt x="294464" y="26303"/>
                        </a:cubicBezTo>
                        <a:lnTo>
                          <a:pt x="299969" y="97457"/>
                        </a:lnTo>
                        <a:cubicBezTo>
                          <a:pt x="300449" y="103749"/>
                          <a:pt x="295738" y="109239"/>
                          <a:pt x="289445" y="109720"/>
                        </a:cubicBezTo>
                        <a:cubicBezTo>
                          <a:pt x="288555" y="109788"/>
                          <a:pt x="287659" y="109751"/>
                          <a:pt x="286777" y="109610"/>
                        </a:cubicBezTo>
                        <a:cubicBezTo>
                          <a:pt x="256342" y="104728"/>
                          <a:pt x="212507" y="96626"/>
                          <a:pt x="174073" y="91121"/>
                        </a:cubicBezTo>
                        <a:cubicBezTo>
                          <a:pt x="129200" y="84681"/>
                          <a:pt x="90143" y="81564"/>
                          <a:pt x="37478" y="74085"/>
                        </a:cubicBezTo>
                        <a:cubicBezTo>
                          <a:pt x="5693" y="69515"/>
                          <a:pt x="1434" y="36067"/>
                          <a:pt x="15249" y="35029"/>
                        </a:cubicBezTo>
                        <a:cubicBezTo>
                          <a:pt x="77574" y="30458"/>
                          <a:pt x="127434" y="36171"/>
                          <a:pt x="184461" y="11345"/>
                        </a:cubicBezTo>
                        <a:cubicBezTo>
                          <a:pt x="190523" y="8408"/>
                          <a:pt x="197296" y="7255"/>
                          <a:pt x="203989" y="8021"/>
                        </a:cubicBezTo>
                        <a:close/>
                      </a:path>
                    </a:pathLst>
                  </a:custGeom>
                  <a:solidFill>
                    <a:srgbClr val="263238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ID">
                      <a:ln w="0"/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</a:endParaRPr>
                  </a:p>
                </p:txBody>
              </p:sp>
              <p:sp>
                <p:nvSpPr>
                  <p:cNvPr id="225" name="Freeform: Shape 131">
                    <a:extLst>
                      <a:ext uri="{FF2B5EF4-FFF2-40B4-BE49-F238E27FC236}">
                        <a16:creationId xmlns:a16="http://schemas.microsoft.com/office/drawing/2014/main" id="{D15B0CFE-BC0E-454A-C827-F5F19F5A3007}"/>
                      </a:ext>
                    </a:extLst>
                  </p:cNvPr>
                  <p:cNvSpPr/>
                  <p:nvPr/>
                </p:nvSpPr>
                <p:spPr>
                  <a:xfrm>
                    <a:off x="6770317" y="5822755"/>
                    <a:ext cx="93487" cy="114262"/>
                  </a:xfrm>
                  <a:custGeom>
                    <a:avLst/>
                    <a:gdLst>
                      <a:gd name="connsiteX0" fmla="*/ 10491 w 93487"/>
                      <a:gd name="connsiteY0" fmla="*/ 7791 h 114261"/>
                      <a:gd name="connsiteX1" fmla="*/ 7791 w 93487"/>
                      <a:gd name="connsiteY1" fmla="*/ 101901 h 114261"/>
                      <a:gd name="connsiteX2" fmla="*/ 85385 w 93487"/>
                      <a:gd name="connsiteY2" fmla="*/ 113015 h 114261"/>
                      <a:gd name="connsiteX3" fmla="*/ 87982 w 93487"/>
                      <a:gd name="connsiteY3" fmla="*/ 18905 h 114261"/>
                      <a:gd name="connsiteX4" fmla="*/ 10491 w 93487"/>
                      <a:gd name="connsiteY4" fmla="*/ 7791 h 1142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3487" h="114261">
                        <a:moveTo>
                          <a:pt x="10491" y="7791"/>
                        </a:moveTo>
                        <a:lnTo>
                          <a:pt x="7791" y="101901"/>
                        </a:lnTo>
                        <a:lnTo>
                          <a:pt x="85385" y="113015"/>
                        </a:lnTo>
                        <a:lnTo>
                          <a:pt x="87982" y="18905"/>
                        </a:lnTo>
                        <a:lnTo>
                          <a:pt x="10491" y="7791"/>
                        </a:lnTo>
                        <a:close/>
                      </a:path>
                    </a:pathLst>
                  </a:custGeom>
                  <a:solidFill>
                    <a:srgbClr val="000000">
                      <a:alpha val="20000"/>
                    </a:srgbClr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ID">
                      <a:ln w="0"/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</a:endParaRPr>
                  </a:p>
                </p:txBody>
              </p:sp>
              <p:sp>
                <p:nvSpPr>
                  <p:cNvPr id="226" name="Freeform: Shape 132">
                    <a:extLst>
                      <a:ext uri="{FF2B5EF4-FFF2-40B4-BE49-F238E27FC236}">
                        <a16:creationId xmlns:a16="http://schemas.microsoft.com/office/drawing/2014/main" id="{68F27C15-D70D-4225-2B16-A861E1DDD783}"/>
                      </a:ext>
                    </a:extLst>
                  </p:cNvPr>
                  <p:cNvSpPr/>
                  <p:nvPr/>
                </p:nvSpPr>
                <p:spPr>
                  <a:xfrm>
                    <a:off x="7293117" y="5859007"/>
                    <a:ext cx="103874" cy="103874"/>
                  </a:xfrm>
                  <a:custGeom>
                    <a:avLst/>
                    <a:gdLst>
                      <a:gd name="connsiteX0" fmla="*/ 86112 w 103874"/>
                      <a:gd name="connsiteY0" fmla="*/ 7791 h 103874"/>
                      <a:gd name="connsiteX1" fmla="*/ 7791 w 103874"/>
                      <a:gd name="connsiteY1" fmla="*/ 7791 h 103874"/>
                      <a:gd name="connsiteX2" fmla="*/ 17866 w 103874"/>
                      <a:gd name="connsiteY2" fmla="*/ 101278 h 103874"/>
                      <a:gd name="connsiteX3" fmla="*/ 96188 w 103874"/>
                      <a:gd name="connsiteY3" fmla="*/ 101278 h 103874"/>
                      <a:gd name="connsiteX4" fmla="*/ 86112 w 103874"/>
                      <a:gd name="connsiteY4" fmla="*/ 7791 h 1038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3874" h="103874">
                        <a:moveTo>
                          <a:pt x="86112" y="7791"/>
                        </a:moveTo>
                        <a:lnTo>
                          <a:pt x="7791" y="7791"/>
                        </a:lnTo>
                        <a:lnTo>
                          <a:pt x="17866" y="101278"/>
                        </a:lnTo>
                        <a:lnTo>
                          <a:pt x="96188" y="101278"/>
                        </a:lnTo>
                        <a:lnTo>
                          <a:pt x="86112" y="7791"/>
                        </a:lnTo>
                        <a:close/>
                      </a:path>
                    </a:pathLst>
                  </a:custGeom>
                  <a:solidFill>
                    <a:srgbClr val="000000">
                      <a:alpha val="20000"/>
                    </a:srgbClr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ID">
                      <a:ln w="0"/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</a:endParaRPr>
                  </a:p>
                </p:txBody>
              </p:sp>
              <p:sp>
                <p:nvSpPr>
                  <p:cNvPr id="227" name="Freeform: Shape 133">
                    <a:extLst>
                      <a:ext uri="{FF2B5EF4-FFF2-40B4-BE49-F238E27FC236}">
                        <a16:creationId xmlns:a16="http://schemas.microsoft.com/office/drawing/2014/main" id="{881DB3D6-7DB9-3F20-AD32-22409EB4171A}"/>
                      </a:ext>
                    </a:extLst>
                  </p:cNvPr>
                  <p:cNvSpPr/>
                  <p:nvPr/>
                </p:nvSpPr>
                <p:spPr>
                  <a:xfrm>
                    <a:off x="7229961" y="5883833"/>
                    <a:ext cx="197361" cy="62325"/>
                  </a:xfrm>
                  <a:custGeom>
                    <a:avLst/>
                    <a:gdLst>
                      <a:gd name="connsiteX0" fmla="*/ 27631 w 197361"/>
                      <a:gd name="connsiteY0" fmla="*/ 61494 h 62324"/>
                      <a:gd name="connsiteX1" fmla="*/ 196531 w 197361"/>
                      <a:gd name="connsiteY1" fmla="*/ 61494 h 62324"/>
                      <a:gd name="connsiteX2" fmla="*/ 196531 w 197361"/>
                      <a:gd name="connsiteY2" fmla="*/ 11011 h 62324"/>
                      <a:gd name="connsiteX3" fmla="*/ 7791 w 197361"/>
                      <a:gd name="connsiteY3" fmla="*/ 7791 h 62324"/>
                      <a:gd name="connsiteX4" fmla="*/ 27631 w 197361"/>
                      <a:gd name="connsiteY4" fmla="*/ 61494 h 623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7361" h="62324">
                        <a:moveTo>
                          <a:pt x="27631" y="61494"/>
                        </a:moveTo>
                        <a:lnTo>
                          <a:pt x="196531" y="61494"/>
                        </a:lnTo>
                        <a:lnTo>
                          <a:pt x="196531" y="11011"/>
                        </a:lnTo>
                        <a:lnTo>
                          <a:pt x="7791" y="7791"/>
                        </a:lnTo>
                        <a:lnTo>
                          <a:pt x="27631" y="61494"/>
                        </a:lnTo>
                        <a:close/>
                      </a:path>
                    </a:pathLst>
                  </a:custGeom>
                  <a:solidFill>
                    <a:srgbClr val="40513B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ID">
                      <a:ln w="0"/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</a:endParaRPr>
                  </a:p>
                </p:txBody>
              </p:sp>
              <p:sp>
                <p:nvSpPr>
                  <p:cNvPr id="228" name="Freeform: Shape 134">
                    <a:extLst>
                      <a:ext uri="{FF2B5EF4-FFF2-40B4-BE49-F238E27FC236}">
                        <a16:creationId xmlns:a16="http://schemas.microsoft.com/office/drawing/2014/main" id="{7A019FB4-F82B-C866-303E-FA383F33EA5B}"/>
                      </a:ext>
                    </a:extLst>
                  </p:cNvPr>
                  <p:cNvSpPr/>
                  <p:nvPr/>
                </p:nvSpPr>
                <p:spPr>
                  <a:xfrm>
                    <a:off x="6728767" y="5841452"/>
                    <a:ext cx="176587" cy="83100"/>
                  </a:xfrm>
                  <a:custGeom>
                    <a:avLst/>
                    <a:gdLst>
                      <a:gd name="connsiteX0" fmla="*/ 14231 w 176586"/>
                      <a:gd name="connsiteY0" fmla="*/ 62948 h 83099"/>
                      <a:gd name="connsiteX1" fmla="*/ 162356 w 176586"/>
                      <a:gd name="connsiteY1" fmla="*/ 84242 h 83099"/>
                      <a:gd name="connsiteX2" fmla="*/ 176691 w 176586"/>
                      <a:gd name="connsiteY2" fmla="*/ 32305 h 83099"/>
                      <a:gd name="connsiteX3" fmla="*/ 7791 w 176586"/>
                      <a:gd name="connsiteY3" fmla="*/ 7791 h 83099"/>
                      <a:gd name="connsiteX4" fmla="*/ 14231 w 176586"/>
                      <a:gd name="connsiteY4" fmla="*/ 62948 h 830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6586" h="83099">
                        <a:moveTo>
                          <a:pt x="14231" y="62948"/>
                        </a:moveTo>
                        <a:lnTo>
                          <a:pt x="162356" y="84242"/>
                        </a:lnTo>
                        <a:lnTo>
                          <a:pt x="176691" y="32305"/>
                        </a:lnTo>
                        <a:lnTo>
                          <a:pt x="7791" y="7791"/>
                        </a:lnTo>
                        <a:lnTo>
                          <a:pt x="14231" y="62948"/>
                        </a:lnTo>
                        <a:close/>
                      </a:path>
                    </a:pathLst>
                  </a:custGeom>
                  <a:solidFill>
                    <a:srgbClr val="40513B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ID" dirty="0">
                      <a:ln w="0"/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</a:endParaRPr>
                  </a:p>
                </p:txBody>
              </p:sp>
            </p:grpSp>
          </p:grpSp>
          <p:grpSp>
            <p:nvGrpSpPr>
              <p:cNvPr id="216" name="Group 215">
                <a:extLst>
                  <a:ext uri="{FF2B5EF4-FFF2-40B4-BE49-F238E27FC236}">
                    <a16:creationId xmlns:a16="http://schemas.microsoft.com/office/drawing/2014/main" id="{2BD71AB8-A67A-1AA4-B64F-72D2DB52E339}"/>
                  </a:ext>
                </a:extLst>
              </p:cNvPr>
              <p:cNvGrpSpPr/>
              <p:nvPr/>
            </p:nvGrpSpPr>
            <p:grpSpPr>
              <a:xfrm>
                <a:off x="2457457" y="3842527"/>
                <a:ext cx="847096" cy="181157"/>
                <a:chOff x="7736532" y="3830667"/>
                <a:chExt cx="847096" cy="181157"/>
              </a:xfrm>
            </p:grpSpPr>
            <p:sp>
              <p:nvSpPr>
                <p:cNvPr id="217" name="Freeform: Shape 123">
                  <a:extLst>
                    <a:ext uri="{FF2B5EF4-FFF2-40B4-BE49-F238E27FC236}">
                      <a16:creationId xmlns:a16="http://schemas.microsoft.com/office/drawing/2014/main" id="{0C72F731-F876-3358-8AB7-CAA0626D6C00}"/>
                    </a:ext>
                  </a:extLst>
                </p:cNvPr>
                <p:cNvSpPr/>
                <p:nvPr/>
              </p:nvSpPr>
              <p:spPr>
                <a:xfrm>
                  <a:off x="7771537" y="3830667"/>
                  <a:ext cx="114262" cy="103874"/>
                </a:xfrm>
                <a:custGeom>
                  <a:avLst/>
                  <a:gdLst>
                    <a:gd name="connsiteX0" fmla="*/ 71362 w 114261"/>
                    <a:gd name="connsiteY0" fmla="*/ 7791 h 103874"/>
                    <a:gd name="connsiteX1" fmla="*/ 7791 w 114261"/>
                    <a:gd name="connsiteY1" fmla="*/ 61909 h 103874"/>
                    <a:gd name="connsiteX2" fmla="*/ 89540 w 114261"/>
                    <a:gd name="connsiteY2" fmla="*/ 101485 h 103874"/>
                    <a:gd name="connsiteX3" fmla="*/ 114677 w 114261"/>
                    <a:gd name="connsiteY3" fmla="*/ 37603 h 1038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4261" h="103874">
                      <a:moveTo>
                        <a:pt x="71362" y="7791"/>
                      </a:moveTo>
                      <a:lnTo>
                        <a:pt x="7791" y="61909"/>
                      </a:lnTo>
                      <a:lnTo>
                        <a:pt x="89540" y="101485"/>
                      </a:lnTo>
                      <a:cubicBezTo>
                        <a:pt x="106643" y="84748"/>
                        <a:pt x="115788" y="61507"/>
                        <a:pt x="114677" y="37603"/>
                      </a:cubicBezTo>
                      <a:close/>
                    </a:path>
                  </a:pathLst>
                </a:custGeom>
                <a:solidFill>
                  <a:srgbClr val="FFC3B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ID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endParaRPr>
                </a:p>
              </p:txBody>
            </p:sp>
            <p:sp>
              <p:nvSpPr>
                <p:cNvPr id="218" name="Freeform: Shape 124">
                  <a:extLst>
                    <a:ext uri="{FF2B5EF4-FFF2-40B4-BE49-F238E27FC236}">
                      <a16:creationId xmlns:a16="http://schemas.microsoft.com/office/drawing/2014/main" id="{B13D3C68-907B-BE7C-F6DC-54298393E98F}"/>
                    </a:ext>
                  </a:extLst>
                </p:cNvPr>
                <p:cNvSpPr/>
                <p:nvPr/>
              </p:nvSpPr>
              <p:spPr>
                <a:xfrm>
                  <a:off x="7736532" y="3884785"/>
                  <a:ext cx="124649" cy="83100"/>
                </a:xfrm>
                <a:custGeom>
                  <a:avLst/>
                  <a:gdLst>
                    <a:gd name="connsiteX0" fmla="*/ 7791 w 124649"/>
                    <a:gd name="connsiteY0" fmla="*/ 57339 h 83099"/>
                    <a:gd name="connsiteX1" fmla="*/ 79672 w 124649"/>
                    <a:gd name="connsiteY1" fmla="*/ 85073 h 83099"/>
                    <a:gd name="connsiteX2" fmla="*/ 124545 w 124649"/>
                    <a:gd name="connsiteY2" fmla="*/ 47367 h 83099"/>
                    <a:gd name="connsiteX3" fmla="*/ 42796 w 124649"/>
                    <a:gd name="connsiteY3" fmla="*/ 7791 h 83099"/>
                    <a:gd name="connsiteX4" fmla="*/ 7791 w 124649"/>
                    <a:gd name="connsiteY4" fmla="*/ 57339 h 830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4649" h="83099">
                      <a:moveTo>
                        <a:pt x="7791" y="57339"/>
                      </a:moveTo>
                      <a:lnTo>
                        <a:pt x="79672" y="85073"/>
                      </a:lnTo>
                      <a:lnTo>
                        <a:pt x="124545" y="47367"/>
                      </a:lnTo>
                      <a:lnTo>
                        <a:pt x="42796" y="7791"/>
                      </a:lnTo>
                      <a:lnTo>
                        <a:pt x="7791" y="57339"/>
                      </a:lnTo>
                      <a:close/>
                    </a:path>
                  </a:pathLst>
                </a:custGeom>
                <a:solidFill>
                  <a:srgbClr val="FFC3B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ID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endParaRPr>
                </a:p>
              </p:txBody>
            </p:sp>
            <p:sp>
              <p:nvSpPr>
                <p:cNvPr id="219" name="Freeform: Shape 125">
                  <a:extLst>
                    <a:ext uri="{FF2B5EF4-FFF2-40B4-BE49-F238E27FC236}">
                      <a16:creationId xmlns:a16="http://schemas.microsoft.com/office/drawing/2014/main" id="{9B47012B-D2A0-FDF5-072F-4D12C2DDD912}"/>
                    </a:ext>
                  </a:extLst>
                </p:cNvPr>
                <p:cNvSpPr/>
                <p:nvPr/>
              </p:nvSpPr>
              <p:spPr>
                <a:xfrm>
                  <a:off x="8458979" y="3857882"/>
                  <a:ext cx="124649" cy="93487"/>
                </a:xfrm>
                <a:custGeom>
                  <a:avLst/>
                  <a:gdLst>
                    <a:gd name="connsiteX0" fmla="*/ 59728 w 124649"/>
                    <a:gd name="connsiteY0" fmla="*/ 7791 h 93487"/>
                    <a:gd name="connsiteX1" fmla="*/ 7791 w 124649"/>
                    <a:gd name="connsiteY1" fmla="*/ 68246 h 93487"/>
                    <a:gd name="connsiteX2" fmla="*/ 103978 w 124649"/>
                    <a:gd name="connsiteY2" fmla="*/ 95461 h 93487"/>
                    <a:gd name="connsiteX3" fmla="*/ 105952 w 124649"/>
                    <a:gd name="connsiteY3" fmla="*/ 13400 h 934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649" h="93487">
                      <a:moveTo>
                        <a:pt x="59728" y="7791"/>
                      </a:moveTo>
                      <a:lnTo>
                        <a:pt x="7791" y="68246"/>
                      </a:lnTo>
                      <a:lnTo>
                        <a:pt x="103978" y="95461"/>
                      </a:lnTo>
                      <a:cubicBezTo>
                        <a:pt x="103978" y="95461"/>
                        <a:pt x="136491" y="34279"/>
                        <a:pt x="105952" y="13400"/>
                      </a:cubicBezTo>
                      <a:close/>
                    </a:path>
                  </a:pathLst>
                </a:custGeom>
                <a:solidFill>
                  <a:srgbClr val="FFC3B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ID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endParaRPr>
                </a:p>
              </p:txBody>
            </p:sp>
            <p:sp>
              <p:nvSpPr>
                <p:cNvPr id="220" name="Freeform: Shape 126">
                  <a:extLst>
                    <a:ext uri="{FF2B5EF4-FFF2-40B4-BE49-F238E27FC236}">
                      <a16:creationId xmlns:a16="http://schemas.microsoft.com/office/drawing/2014/main" id="{F2598582-E70A-731B-FA59-5F5F359B586B}"/>
                    </a:ext>
                  </a:extLst>
                </p:cNvPr>
                <p:cNvSpPr/>
                <p:nvPr/>
              </p:nvSpPr>
              <p:spPr>
                <a:xfrm>
                  <a:off x="8456070" y="3918337"/>
                  <a:ext cx="114262" cy="93487"/>
                </a:xfrm>
                <a:custGeom>
                  <a:avLst/>
                  <a:gdLst>
                    <a:gd name="connsiteX0" fmla="*/ 7791 w 114261"/>
                    <a:gd name="connsiteY0" fmla="*/ 73024 h 93487"/>
                    <a:gd name="connsiteX1" fmla="*/ 88397 w 114261"/>
                    <a:gd name="connsiteY1" fmla="*/ 91929 h 93487"/>
                    <a:gd name="connsiteX2" fmla="*/ 107198 w 114261"/>
                    <a:gd name="connsiteY2" fmla="*/ 35006 h 93487"/>
                    <a:gd name="connsiteX3" fmla="*/ 11011 w 114261"/>
                    <a:gd name="connsiteY3" fmla="*/ 7791 h 93487"/>
                    <a:gd name="connsiteX4" fmla="*/ 7791 w 114261"/>
                    <a:gd name="connsiteY4" fmla="*/ 73024 h 934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4261" h="93487">
                      <a:moveTo>
                        <a:pt x="7791" y="73024"/>
                      </a:moveTo>
                      <a:lnTo>
                        <a:pt x="88397" y="91929"/>
                      </a:lnTo>
                      <a:lnTo>
                        <a:pt x="107198" y="35006"/>
                      </a:lnTo>
                      <a:lnTo>
                        <a:pt x="11011" y="7791"/>
                      </a:lnTo>
                      <a:lnTo>
                        <a:pt x="7791" y="73024"/>
                      </a:lnTo>
                      <a:close/>
                    </a:path>
                  </a:pathLst>
                </a:custGeom>
                <a:solidFill>
                  <a:srgbClr val="FFC3B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ID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endParaRPr>
                </a:p>
              </p:txBody>
            </p:sp>
          </p:grpSp>
        </p:grpSp>
        <p:sp>
          <p:nvSpPr>
            <p:cNvPr id="380" name="TextBox 379">
              <a:extLst>
                <a:ext uri="{FF2B5EF4-FFF2-40B4-BE49-F238E27FC236}">
                  <a16:creationId xmlns:a16="http://schemas.microsoft.com/office/drawing/2014/main" id="{4D30A17D-B509-6DC2-98C4-0DA973DA593A}"/>
                </a:ext>
              </a:extLst>
            </p:cNvPr>
            <p:cNvSpPr txBox="1"/>
            <p:nvPr/>
          </p:nvSpPr>
          <p:spPr>
            <a:xfrm>
              <a:off x="9324143" y="1837009"/>
              <a:ext cx="9568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Reza</a:t>
              </a:r>
              <a:endParaRPr lang="en-US" dirty="0"/>
            </a:p>
          </p:txBody>
        </p:sp>
        <p:cxnSp>
          <p:nvCxnSpPr>
            <p:cNvPr id="381" name="Straight Arrow Connector 380">
              <a:extLst>
                <a:ext uri="{FF2B5EF4-FFF2-40B4-BE49-F238E27FC236}">
                  <a16:creationId xmlns:a16="http://schemas.microsoft.com/office/drawing/2014/main" id="{681764C3-9F13-0483-AFA3-56323E652ABC}"/>
                </a:ext>
              </a:extLst>
            </p:cNvPr>
            <p:cNvCxnSpPr>
              <a:cxnSpLocks/>
            </p:cNvCxnSpPr>
            <p:nvPr/>
          </p:nvCxnSpPr>
          <p:spPr>
            <a:xfrm>
              <a:off x="9832887" y="2175209"/>
              <a:ext cx="0" cy="162189"/>
            </a:xfrm>
            <a:prstGeom prst="straightConnector1">
              <a:avLst/>
            </a:prstGeom>
            <a:ln>
              <a:solidFill>
                <a:schemeClr val="accent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8" name="Group 387">
            <a:extLst>
              <a:ext uri="{FF2B5EF4-FFF2-40B4-BE49-F238E27FC236}">
                <a16:creationId xmlns:a16="http://schemas.microsoft.com/office/drawing/2014/main" id="{72D39F7B-B026-7F87-172E-23EC8C948B80}"/>
              </a:ext>
            </a:extLst>
          </p:cNvPr>
          <p:cNvGrpSpPr/>
          <p:nvPr/>
        </p:nvGrpSpPr>
        <p:grpSpPr>
          <a:xfrm>
            <a:off x="10131450" y="2110982"/>
            <a:ext cx="1031124" cy="3373658"/>
            <a:chOff x="10131450" y="2110982"/>
            <a:chExt cx="1031124" cy="3373658"/>
          </a:xfrm>
        </p:grpSpPr>
        <p:grpSp>
          <p:nvGrpSpPr>
            <p:cNvPr id="260" name="Group 259">
              <a:extLst>
                <a:ext uri="{FF2B5EF4-FFF2-40B4-BE49-F238E27FC236}">
                  <a16:creationId xmlns:a16="http://schemas.microsoft.com/office/drawing/2014/main" id="{D0EF1B23-F6BB-AC94-2F25-7593B4816B44}"/>
                </a:ext>
              </a:extLst>
            </p:cNvPr>
            <p:cNvGrpSpPr/>
            <p:nvPr/>
          </p:nvGrpSpPr>
          <p:grpSpPr>
            <a:xfrm>
              <a:off x="10131450" y="2655782"/>
              <a:ext cx="1031124" cy="2828858"/>
              <a:chOff x="3652740" y="3002633"/>
              <a:chExt cx="1031124" cy="2828858"/>
            </a:xfrm>
          </p:grpSpPr>
          <p:grpSp>
            <p:nvGrpSpPr>
              <p:cNvPr id="261" name="Group 260">
                <a:extLst>
                  <a:ext uri="{FF2B5EF4-FFF2-40B4-BE49-F238E27FC236}">
                    <a16:creationId xmlns:a16="http://schemas.microsoft.com/office/drawing/2014/main" id="{E492C5A2-7A24-716C-F01E-89E9AF20CF02}"/>
                  </a:ext>
                </a:extLst>
              </p:cNvPr>
              <p:cNvGrpSpPr/>
              <p:nvPr/>
            </p:nvGrpSpPr>
            <p:grpSpPr>
              <a:xfrm>
                <a:off x="3652740" y="3002633"/>
                <a:ext cx="1031124" cy="2828858"/>
                <a:chOff x="4353313" y="2879769"/>
                <a:chExt cx="1031124" cy="2828858"/>
              </a:xfrm>
            </p:grpSpPr>
            <p:sp>
              <p:nvSpPr>
                <p:cNvPr id="269" name="Freeform: Shape 173">
                  <a:extLst>
                    <a:ext uri="{FF2B5EF4-FFF2-40B4-BE49-F238E27FC236}">
                      <a16:creationId xmlns:a16="http://schemas.microsoft.com/office/drawing/2014/main" id="{A0E8149C-67A1-419E-B5E8-8A8E5398165C}"/>
                    </a:ext>
                  </a:extLst>
                </p:cNvPr>
                <p:cNvSpPr/>
                <p:nvPr/>
              </p:nvSpPr>
              <p:spPr>
                <a:xfrm>
                  <a:off x="4682267" y="2879769"/>
                  <a:ext cx="384336" cy="519372"/>
                </a:xfrm>
                <a:custGeom>
                  <a:avLst/>
                  <a:gdLst>
                    <a:gd name="connsiteX0" fmla="*/ 302706 w 384335"/>
                    <a:gd name="connsiteY0" fmla="*/ 72248 h 519372"/>
                    <a:gd name="connsiteX1" fmla="*/ 84569 w 384335"/>
                    <a:gd name="connsiteY1" fmla="*/ 38385 h 519372"/>
                    <a:gd name="connsiteX2" fmla="*/ 8637 w 384335"/>
                    <a:gd name="connsiteY2" fmla="*/ 520051 h 519372"/>
                    <a:gd name="connsiteX3" fmla="*/ 381339 w 384335"/>
                    <a:gd name="connsiteY3" fmla="*/ 514442 h 519372"/>
                    <a:gd name="connsiteX4" fmla="*/ 302706 w 384335"/>
                    <a:gd name="connsiteY4" fmla="*/ 72248 h 5193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84335" h="519372">
                      <a:moveTo>
                        <a:pt x="302706" y="72248"/>
                      </a:moveTo>
                      <a:cubicBezTo>
                        <a:pt x="295331" y="18442"/>
                        <a:pt x="151568" y="-23108"/>
                        <a:pt x="84569" y="38385"/>
                      </a:cubicBezTo>
                      <a:cubicBezTo>
                        <a:pt x="-5801" y="120966"/>
                        <a:pt x="8637" y="379821"/>
                        <a:pt x="8637" y="520051"/>
                      </a:cubicBezTo>
                      <a:cubicBezTo>
                        <a:pt x="142428" y="487123"/>
                        <a:pt x="345814" y="495018"/>
                        <a:pt x="381339" y="514442"/>
                      </a:cubicBezTo>
                      <a:cubicBezTo>
                        <a:pt x="388922" y="449936"/>
                        <a:pt x="387156" y="88037"/>
                        <a:pt x="302706" y="72248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270" name="Freeform: Shape 174">
                  <a:extLst>
                    <a:ext uri="{FF2B5EF4-FFF2-40B4-BE49-F238E27FC236}">
                      <a16:creationId xmlns:a16="http://schemas.microsoft.com/office/drawing/2014/main" id="{05DB2BF4-DF90-EEF9-BF79-8D1A012C7037}"/>
                    </a:ext>
                  </a:extLst>
                </p:cNvPr>
                <p:cNvSpPr/>
                <p:nvPr/>
              </p:nvSpPr>
              <p:spPr>
                <a:xfrm>
                  <a:off x="4443891" y="3439501"/>
                  <a:ext cx="270074" cy="508985"/>
                </a:xfrm>
                <a:custGeom>
                  <a:avLst/>
                  <a:gdLst>
                    <a:gd name="connsiteX0" fmla="*/ 263945 w 270073"/>
                    <a:gd name="connsiteY0" fmla="*/ 13815 h 508984"/>
                    <a:gd name="connsiteX1" fmla="*/ 256778 w 270073"/>
                    <a:gd name="connsiteY1" fmla="*/ 83827 h 508984"/>
                    <a:gd name="connsiteX2" fmla="*/ 245248 w 270073"/>
                    <a:gd name="connsiteY2" fmla="*/ 152488 h 508984"/>
                    <a:gd name="connsiteX3" fmla="*/ 208372 w 270073"/>
                    <a:gd name="connsiteY3" fmla="*/ 287524 h 508984"/>
                    <a:gd name="connsiteX4" fmla="*/ 195492 w 270073"/>
                    <a:gd name="connsiteY4" fmla="*/ 320660 h 508984"/>
                    <a:gd name="connsiteX5" fmla="*/ 180222 w 270073"/>
                    <a:gd name="connsiteY5" fmla="*/ 353693 h 508984"/>
                    <a:gd name="connsiteX6" fmla="*/ 138672 w 270073"/>
                    <a:gd name="connsiteY6" fmla="*/ 414978 h 508984"/>
                    <a:gd name="connsiteX7" fmla="*/ 36252 w 270073"/>
                    <a:gd name="connsiteY7" fmla="*/ 511374 h 508984"/>
                    <a:gd name="connsiteX8" fmla="*/ 7791 w 270073"/>
                    <a:gd name="connsiteY8" fmla="*/ 480212 h 508984"/>
                    <a:gd name="connsiteX9" fmla="*/ 83307 w 270073"/>
                    <a:gd name="connsiteY9" fmla="*/ 374779 h 508984"/>
                    <a:gd name="connsiteX10" fmla="*/ 111457 w 270073"/>
                    <a:gd name="connsiteY10" fmla="*/ 320868 h 508984"/>
                    <a:gd name="connsiteX11" fmla="*/ 122780 w 270073"/>
                    <a:gd name="connsiteY11" fmla="*/ 291887 h 508984"/>
                    <a:gd name="connsiteX12" fmla="*/ 133167 w 270073"/>
                    <a:gd name="connsiteY12" fmla="*/ 261764 h 508984"/>
                    <a:gd name="connsiteX13" fmla="*/ 162875 w 270073"/>
                    <a:gd name="connsiteY13" fmla="*/ 136179 h 508984"/>
                    <a:gd name="connsiteX14" fmla="*/ 172743 w 270073"/>
                    <a:gd name="connsiteY14" fmla="*/ 71673 h 508984"/>
                    <a:gd name="connsiteX15" fmla="*/ 179910 w 270073"/>
                    <a:gd name="connsiteY15" fmla="*/ 7791 h 5089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270073" h="508984">
                      <a:moveTo>
                        <a:pt x="263945" y="13815"/>
                      </a:moveTo>
                      <a:cubicBezTo>
                        <a:pt x="262491" y="38330"/>
                        <a:pt x="259790" y="60663"/>
                        <a:pt x="256778" y="83827"/>
                      </a:cubicBezTo>
                      <a:cubicBezTo>
                        <a:pt x="253765" y="106991"/>
                        <a:pt x="249714" y="129635"/>
                        <a:pt x="245248" y="152488"/>
                      </a:cubicBezTo>
                      <a:cubicBezTo>
                        <a:pt x="236267" y="198339"/>
                        <a:pt x="223943" y="243472"/>
                        <a:pt x="208372" y="287524"/>
                      </a:cubicBezTo>
                      <a:cubicBezTo>
                        <a:pt x="204425" y="298639"/>
                        <a:pt x="199751" y="309650"/>
                        <a:pt x="195492" y="320660"/>
                      </a:cubicBezTo>
                      <a:cubicBezTo>
                        <a:pt x="191233" y="331671"/>
                        <a:pt x="186143" y="342370"/>
                        <a:pt x="180222" y="353693"/>
                      </a:cubicBezTo>
                      <a:cubicBezTo>
                        <a:pt x="168430" y="375443"/>
                        <a:pt x="154512" y="395972"/>
                        <a:pt x="138672" y="414978"/>
                      </a:cubicBezTo>
                      <a:cubicBezTo>
                        <a:pt x="108624" y="451197"/>
                        <a:pt x="74224" y="483573"/>
                        <a:pt x="36252" y="511374"/>
                      </a:cubicBezTo>
                      <a:lnTo>
                        <a:pt x="7791" y="480212"/>
                      </a:lnTo>
                      <a:cubicBezTo>
                        <a:pt x="34940" y="446526"/>
                        <a:pt x="60153" y="411325"/>
                        <a:pt x="83307" y="374779"/>
                      </a:cubicBezTo>
                      <a:cubicBezTo>
                        <a:pt x="94143" y="357605"/>
                        <a:pt x="103558" y="339575"/>
                        <a:pt x="111457" y="320868"/>
                      </a:cubicBezTo>
                      <a:cubicBezTo>
                        <a:pt x="115301" y="311935"/>
                        <a:pt x="118936" y="301548"/>
                        <a:pt x="122780" y="291887"/>
                      </a:cubicBezTo>
                      <a:cubicBezTo>
                        <a:pt x="126623" y="282227"/>
                        <a:pt x="129531" y="271839"/>
                        <a:pt x="133167" y="261764"/>
                      </a:cubicBezTo>
                      <a:cubicBezTo>
                        <a:pt x="145473" y="220507"/>
                        <a:pt x="155392" y="178576"/>
                        <a:pt x="162875" y="136179"/>
                      </a:cubicBezTo>
                      <a:cubicBezTo>
                        <a:pt x="166511" y="114781"/>
                        <a:pt x="169731" y="93279"/>
                        <a:pt x="172743" y="71673"/>
                      </a:cubicBezTo>
                      <a:cubicBezTo>
                        <a:pt x="175756" y="50067"/>
                        <a:pt x="178145" y="28046"/>
                        <a:pt x="179910" y="7791"/>
                      </a:cubicBezTo>
                      <a:close/>
                    </a:path>
                  </a:pathLst>
                </a:custGeom>
                <a:solidFill>
                  <a:srgbClr val="FFB57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271" name="Freeform: Shape 175">
                  <a:extLst>
                    <a:ext uri="{FF2B5EF4-FFF2-40B4-BE49-F238E27FC236}">
                      <a16:creationId xmlns:a16="http://schemas.microsoft.com/office/drawing/2014/main" id="{7F028F53-4DA2-AC15-F93F-AD0F01888DF2}"/>
                    </a:ext>
                  </a:extLst>
                </p:cNvPr>
                <p:cNvSpPr/>
                <p:nvPr/>
              </p:nvSpPr>
              <p:spPr>
                <a:xfrm>
                  <a:off x="4601988" y="3342876"/>
                  <a:ext cx="124649" cy="259686"/>
                </a:xfrm>
                <a:custGeom>
                  <a:avLst/>
                  <a:gdLst>
                    <a:gd name="connsiteX0" fmla="*/ 53391 w 124649"/>
                    <a:gd name="connsiteY0" fmla="*/ 9785 h 259686"/>
                    <a:gd name="connsiteX1" fmla="*/ 7791 w 124649"/>
                    <a:gd name="connsiteY1" fmla="*/ 210367 h 259686"/>
                    <a:gd name="connsiteX2" fmla="*/ 85385 w 124649"/>
                    <a:gd name="connsiteY2" fmla="*/ 257110 h 259686"/>
                    <a:gd name="connsiteX3" fmla="*/ 125169 w 124649"/>
                    <a:gd name="connsiteY3" fmla="*/ 52789 h 259686"/>
                    <a:gd name="connsiteX4" fmla="*/ 53391 w 124649"/>
                    <a:gd name="connsiteY4" fmla="*/ 9785 h 2596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4649" h="259686">
                      <a:moveTo>
                        <a:pt x="53391" y="9785"/>
                      </a:moveTo>
                      <a:cubicBezTo>
                        <a:pt x="24203" y="17264"/>
                        <a:pt x="7791" y="210367"/>
                        <a:pt x="7791" y="210367"/>
                      </a:cubicBezTo>
                      <a:lnTo>
                        <a:pt x="85385" y="257110"/>
                      </a:lnTo>
                      <a:cubicBezTo>
                        <a:pt x="85385" y="257110"/>
                        <a:pt x="132336" y="114387"/>
                        <a:pt x="125169" y="52789"/>
                      </a:cubicBezTo>
                      <a:cubicBezTo>
                        <a:pt x="119975" y="8019"/>
                        <a:pt x="75413" y="4176"/>
                        <a:pt x="53391" y="9785"/>
                      </a:cubicBezTo>
                      <a:close/>
                    </a:path>
                  </a:pathLst>
                </a:custGeom>
                <a:solidFill>
                  <a:srgbClr val="FFB57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272" name="Freeform: Shape 176">
                  <a:extLst>
                    <a:ext uri="{FF2B5EF4-FFF2-40B4-BE49-F238E27FC236}">
                      <a16:creationId xmlns:a16="http://schemas.microsoft.com/office/drawing/2014/main" id="{C9588323-BCF4-9F58-C43A-C058C4D25B45}"/>
                    </a:ext>
                  </a:extLst>
                </p:cNvPr>
                <p:cNvSpPr/>
                <p:nvPr/>
              </p:nvSpPr>
              <p:spPr>
                <a:xfrm>
                  <a:off x="4371075" y="3909740"/>
                  <a:ext cx="114262" cy="83100"/>
                </a:xfrm>
                <a:custGeom>
                  <a:avLst/>
                  <a:gdLst>
                    <a:gd name="connsiteX0" fmla="*/ 74582 w 114261"/>
                    <a:gd name="connsiteY0" fmla="*/ 10699 h 83099"/>
                    <a:gd name="connsiteX1" fmla="*/ 7791 w 114261"/>
                    <a:gd name="connsiteY1" fmla="*/ 60870 h 83099"/>
                    <a:gd name="connsiteX2" fmla="*/ 89748 w 114261"/>
                    <a:gd name="connsiteY2" fmla="*/ 79672 h 83099"/>
                    <a:gd name="connsiteX3" fmla="*/ 113327 w 114261"/>
                    <a:gd name="connsiteY3" fmla="*/ 7791 h 830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4261" h="83099">
                      <a:moveTo>
                        <a:pt x="74582" y="10699"/>
                      </a:moveTo>
                      <a:lnTo>
                        <a:pt x="7791" y="60870"/>
                      </a:lnTo>
                      <a:lnTo>
                        <a:pt x="89748" y="79672"/>
                      </a:lnTo>
                      <a:cubicBezTo>
                        <a:pt x="89748" y="79672"/>
                        <a:pt x="125065" y="40096"/>
                        <a:pt x="113327" y="7791"/>
                      </a:cubicBezTo>
                      <a:close/>
                    </a:path>
                  </a:pathLst>
                </a:custGeom>
                <a:solidFill>
                  <a:srgbClr val="FFB57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273" name="Freeform: Shape 177">
                  <a:extLst>
                    <a:ext uri="{FF2B5EF4-FFF2-40B4-BE49-F238E27FC236}">
                      <a16:creationId xmlns:a16="http://schemas.microsoft.com/office/drawing/2014/main" id="{FA0A6888-867D-2063-4F21-D26F8A243ACE}"/>
                    </a:ext>
                  </a:extLst>
                </p:cNvPr>
                <p:cNvSpPr/>
                <p:nvPr/>
              </p:nvSpPr>
              <p:spPr>
                <a:xfrm>
                  <a:off x="4353313" y="3962820"/>
                  <a:ext cx="114262" cy="93487"/>
                </a:xfrm>
                <a:custGeom>
                  <a:avLst/>
                  <a:gdLst>
                    <a:gd name="connsiteX0" fmla="*/ 7791 w 114261"/>
                    <a:gd name="connsiteY0" fmla="*/ 74893 h 93487"/>
                    <a:gd name="connsiteX1" fmla="*/ 77283 w 114261"/>
                    <a:gd name="connsiteY1" fmla="*/ 86943 h 93487"/>
                    <a:gd name="connsiteX2" fmla="*/ 107822 w 114261"/>
                    <a:gd name="connsiteY2" fmla="*/ 26592 h 93487"/>
                    <a:gd name="connsiteX3" fmla="*/ 25865 w 114261"/>
                    <a:gd name="connsiteY3" fmla="*/ 7791 h 93487"/>
                    <a:gd name="connsiteX4" fmla="*/ 7791 w 114261"/>
                    <a:gd name="connsiteY4" fmla="*/ 74893 h 934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4261" h="93487">
                      <a:moveTo>
                        <a:pt x="7791" y="74893"/>
                      </a:moveTo>
                      <a:lnTo>
                        <a:pt x="77283" y="86943"/>
                      </a:lnTo>
                      <a:lnTo>
                        <a:pt x="107822" y="26592"/>
                      </a:lnTo>
                      <a:lnTo>
                        <a:pt x="25865" y="7791"/>
                      </a:lnTo>
                      <a:lnTo>
                        <a:pt x="7791" y="74893"/>
                      </a:lnTo>
                      <a:close/>
                    </a:path>
                  </a:pathLst>
                </a:custGeom>
                <a:solidFill>
                  <a:srgbClr val="FFB57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274" name="Freeform: Shape 178">
                  <a:extLst>
                    <a:ext uri="{FF2B5EF4-FFF2-40B4-BE49-F238E27FC236}">
                      <a16:creationId xmlns:a16="http://schemas.microsoft.com/office/drawing/2014/main" id="{0EC0FCA0-B6AE-D62B-090D-46C9429FEDDE}"/>
                    </a:ext>
                  </a:extLst>
                </p:cNvPr>
                <p:cNvSpPr/>
                <p:nvPr/>
              </p:nvSpPr>
              <p:spPr>
                <a:xfrm>
                  <a:off x="4695787" y="5310695"/>
                  <a:ext cx="124649" cy="311623"/>
                </a:xfrm>
                <a:custGeom>
                  <a:avLst/>
                  <a:gdLst>
                    <a:gd name="connsiteX0" fmla="*/ 115612 w 124649"/>
                    <a:gd name="connsiteY0" fmla="*/ 311416 h 311623"/>
                    <a:gd name="connsiteX1" fmla="*/ 48925 w 124649"/>
                    <a:gd name="connsiteY1" fmla="*/ 311416 h 311623"/>
                    <a:gd name="connsiteX2" fmla="*/ 7791 w 124649"/>
                    <a:gd name="connsiteY2" fmla="*/ 7791 h 311623"/>
                    <a:gd name="connsiteX3" fmla="*/ 121325 w 124649"/>
                    <a:gd name="connsiteY3" fmla="*/ 7791 h 311623"/>
                    <a:gd name="connsiteX4" fmla="*/ 115612 w 124649"/>
                    <a:gd name="connsiteY4" fmla="*/ 311416 h 3116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4649" h="311623">
                      <a:moveTo>
                        <a:pt x="115612" y="311416"/>
                      </a:moveTo>
                      <a:lnTo>
                        <a:pt x="48925" y="311416"/>
                      </a:lnTo>
                      <a:lnTo>
                        <a:pt x="7791" y="7791"/>
                      </a:lnTo>
                      <a:lnTo>
                        <a:pt x="121325" y="7791"/>
                      </a:lnTo>
                      <a:lnTo>
                        <a:pt x="115612" y="311416"/>
                      </a:lnTo>
                      <a:close/>
                    </a:path>
                  </a:pathLst>
                </a:custGeom>
                <a:solidFill>
                  <a:srgbClr val="FFB57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275" name="Freeform: Shape 179">
                  <a:extLst>
                    <a:ext uri="{FF2B5EF4-FFF2-40B4-BE49-F238E27FC236}">
                      <a16:creationId xmlns:a16="http://schemas.microsoft.com/office/drawing/2014/main" id="{180541F7-DD51-6B6C-6A4F-BC4A7DE230BF}"/>
                    </a:ext>
                  </a:extLst>
                </p:cNvPr>
                <p:cNvSpPr/>
                <p:nvPr/>
              </p:nvSpPr>
              <p:spPr>
                <a:xfrm>
                  <a:off x="4695787" y="5310695"/>
                  <a:ext cx="124649" cy="166199"/>
                </a:xfrm>
                <a:custGeom>
                  <a:avLst/>
                  <a:gdLst>
                    <a:gd name="connsiteX0" fmla="*/ 118313 w 124649"/>
                    <a:gd name="connsiteY0" fmla="*/ 165057 h 166199"/>
                    <a:gd name="connsiteX1" fmla="*/ 29085 w 124649"/>
                    <a:gd name="connsiteY1" fmla="*/ 165057 h 166199"/>
                    <a:gd name="connsiteX2" fmla="*/ 7791 w 124649"/>
                    <a:gd name="connsiteY2" fmla="*/ 7791 h 166199"/>
                    <a:gd name="connsiteX3" fmla="*/ 121325 w 124649"/>
                    <a:gd name="connsiteY3" fmla="*/ 7791 h 166199"/>
                    <a:gd name="connsiteX4" fmla="*/ 118313 w 124649"/>
                    <a:gd name="connsiteY4" fmla="*/ 165057 h 1661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4649" h="166199">
                      <a:moveTo>
                        <a:pt x="118313" y="165057"/>
                      </a:moveTo>
                      <a:lnTo>
                        <a:pt x="29085" y="165057"/>
                      </a:lnTo>
                      <a:lnTo>
                        <a:pt x="7791" y="7791"/>
                      </a:lnTo>
                      <a:lnTo>
                        <a:pt x="121325" y="7791"/>
                      </a:lnTo>
                      <a:lnTo>
                        <a:pt x="118313" y="165057"/>
                      </a:ln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276" name="Freeform: Shape 180">
                  <a:extLst>
                    <a:ext uri="{FF2B5EF4-FFF2-40B4-BE49-F238E27FC236}">
                      <a16:creationId xmlns:a16="http://schemas.microsoft.com/office/drawing/2014/main" id="{86E49602-F796-9643-4216-45BE10B486F2}"/>
                    </a:ext>
                  </a:extLst>
                </p:cNvPr>
                <p:cNvSpPr/>
                <p:nvPr/>
              </p:nvSpPr>
              <p:spPr>
                <a:xfrm>
                  <a:off x="5124892" y="5213365"/>
                  <a:ext cx="207749" cy="322011"/>
                </a:xfrm>
                <a:custGeom>
                  <a:avLst/>
                  <a:gdLst>
                    <a:gd name="connsiteX0" fmla="*/ 202867 w 207748"/>
                    <a:gd name="connsiteY0" fmla="*/ 299262 h 322010"/>
                    <a:gd name="connsiteX1" fmla="*/ 138465 w 207748"/>
                    <a:gd name="connsiteY1" fmla="*/ 315882 h 322010"/>
                    <a:gd name="connsiteX2" fmla="*/ 7791 w 207748"/>
                    <a:gd name="connsiteY2" fmla="*/ 39161 h 322010"/>
                    <a:gd name="connsiteX3" fmla="*/ 118625 w 207748"/>
                    <a:gd name="connsiteY3" fmla="*/ 7791 h 322010"/>
                    <a:gd name="connsiteX4" fmla="*/ 202867 w 207748"/>
                    <a:gd name="connsiteY4" fmla="*/ 299262 h 3220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7748" h="322010">
                      <a:moveTo>
                        <a:pt x="202867" y="299262"/>
                      </a:moveTo>
                      <a:lnTo>
                        <a:pt x="138465" y="315882"/>
                      </a:lnTo>
                      <a:lnTo>
                        <a:pt x="7791" y="39161"/>
                      </a:lnTo>
                      <a:lnTo>
                        <a:pt x="118625" y="7791"/>
                      </a:lnTo>
                      <a:lnTo>
                        <a:pt x="202867" y="299262"/>
                      </a:lnTo>
                      <a:close/>
                    </a:path>
                  </a:pathLst>
                </a:custGeom>
                <a:solidFill>
                  <a:srgbClr val="FFB57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277" name="Freeform: Shape 181">
                  <a:extLst>
                    <a:ext uri="{FF2B5EF4-FFF2-40B4-BE49-F238E27FC236}">
                      <a16:creationId xmlns:a16="http://schemas.microsoft.com/office/drawing/2014/main" id="{D1DC7D8E-5A1E-FF8C-789C-EA46A5A91C9B}"/>
                    </a:ext>
                  </a:extLst>
                </p:cNvPr>
                <p:cNvSpPr/>
                <p:nvPr/>
              </p:nvSpPr>
              <p:spPr>
                <a:xfrm>
                  <a:off x="5124892" y="5213365"/>
                  <a:ext cx="166199" cy="186974"/>
                </a:xfrm>
                <a:custGeom>
                  <a:avLst/>
                  <a:gdLst>
                    <a:gd name="connsiteX0" fmla="*/ 163187 w 166199"/>
                    <a:gd name="connsiteY0" fmla="*/ 161837 h 186974"/>
                    <a:gd name="connsiteX1" fmla="*/ 75101 w 166199"/>
                    <a:gd name="connsiteY1" fmla="*/ 181677 h 186974"/>
                    <a:gd name="connsiteX2" fmla="*/ 7791 w 166199"/>
                    <a:gd name="connsiteY2" fmla="*/ 39161 h 186974"/>
                    <a:gd name="connsiteX3" fmla="*/ 118625 w 166199"/>
                    <a:gd name="connsiteY3" fmla="*/ 7791 h 186974"/>
                    <a:gd name="connsiteX4" fmla="*/ 163187 w 166199"/>
                    <a:gd name="connsiteY4" fmla="*/ 161837 h 1869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6199" h="186974">
                      <a:moveTo>
                        <a:pt x="163187" y="161837"/>
                      </a:moveTo>
                      <a:lnTo>
                        <a:pt x="75101" y="181677"/>
                      </a:lnTo>
                      <a:lnTo>
                        <a:pt x="7791" y="39161"/>
                      </a:lnTo>
                      <a:lnTo>
                        <a:pt x="118625" y="7791"/>
                      </a:lnTo>
                      <a:lnTo>
                        <a:pt x="163187" y="161837"/>
                      </a:ln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278" name="Freeform: Shape 182">
                  <a:extLst>
                    <a:ext uri="{FF2B5EF4-FFF2-40B4-BE49-F238E27FC236}">
                      <a16:creationId xmlns:a16="http://schemas.microsoft.com/office/drawing/2014/main" id="{5F4CAB39-392E-62EC-728B-A891E72DFE9B}"/>
                    </a:ext>
                  </a:extLst>
                </p:cNvPr>
                <p:cNvSpPr/>
                <p:nvPr/>
              </p:nvSpPr>
              <p:spPr>
                <a:xfrm>
                  <a:off x="5155913" y="5473277"/>
                  <a:ext cx="228524" cy="176587"/>
                </a:xfrm>
                <a:custGeom>
                  <a:avLst/>
                  <a:gdLst>
                    <a:gd name="connsiteX0" fmla="*/ 91967 w 228523"/>
                    <a:gd name="connsiteY0" fmla="*/ 44648 h 176586"/>
                    <a:gd name="connsiteX1" fmla="*/ 177559 w 228523"/>
                    <a:gd name="connsiteY1" fmla="*/ 8396 h 176586"/>
                    <a:gd name="connsiteX2" fmla="*/ 185765 w 228523"/>
                    <a:gd name="connsiteY2" fmla="*/ 10992 h 176586"/>
                    <a:gd name="connsiteX3" fmla="*/ 224303 w 228523"/>
                    <a:gd name="connsiteY3" fmla="*/ 74460 h 176586"/>
                    <a:gd name="connsiteX4" fmla="*/ 219132 w 228523"/>
                    <a:gd name="connsiteY4" fmla="*/ 92538 h 176586"/>
                    <a:gd name="connsiteX5" fmla="*/ 217863 w 228523"/>
                    <a:gd name="connsiteY5" fmla="*/ 93157 h 176586"/>
                    <a:gd name="connsiteX6" fmla="*/ 134763 w 228523"/>
                    <a:gd name="connsiteY6" fmla="*/ 125670 h 176586"/>
                    <a:gd name="connsiteX7" fmla="*/ 46885 w 228523"/>
                    <a:gd name="connsiteY7" fmla="*/ 165869 h 176586"/>
                    <a:gd name="connsiteX8" fmla="*/ 11983 w 228523"/>
                    <a:gd name="connsiteY8" fmla="*/ 140004 h 176586"/>
                    <a:gd name="connsiteX9" fmla="*/ 80956 w 228523"/>
                    <a:gd name="connsiteY9" fmla="*/ 54724 h 176586"/>
                    <a:gd name="connsiteX10" fmla="*/ 91967 w 228523"/>
                    <a:gd name="connsiteY10" fmla="*/ 44648 h 1765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28523" h="176586">
                      <a:moveTo>
                        <a:pt x="91967" y="44648"/>
                      </a:moveTo>
                      <a:lnTo>
                        <a:pt x="177559" y="8396"/>
                      </a:lnTo>
                      <a:cubicBezTo>
                        <a:pt x="180553" y="6986"/>
                        <a:pt x="184128" y="8117"/>
                        <a:pt x="185765" y="10992"/>
                      </a:cubicBezTo>
                      <a:lnTo>
                        <a:pt x="224303" y="74460"/>
                      </a:lnTo>
                      <a:cubicBezTo>
                        <a:pt x="227867" y="80880"/>
                        <a:pt x="225552" y="88974"/>
                        <a:pt x="219132" y="92538"/>
                      </a:cubicBezTo>
                      <a:cubicBezTo>
                        <a:pt x="218720" y="92767"/>
                        <a:pt x="218296" y="92973"/>
                        <a:pt x="217863" y="93157"/>
                      </a:cubicBezTo>
                      <a:cubicBezTo>
                        <a:pt x="187843" y="105310"/>
                        <a:pt x="172677" y="109673"/>
                        <a:pt x="134763" y="125670"/>
                      </a:cubicBezTo>
                      <a:cubicBezTo>
                        <a:pt x="111703" y="135538"/>
                        <a:pt x="78879" y="152262"/>
                        <a:pt x="46885" y="165869"/>
                      </a:cubicBezTo>
                      <a:cubicBezTo>
                        <a:pt x="14892" y="179477"/>
                        <a:pt x="-170" y="148522"/>
                        <a:pt x="11983" y="140004"/>
                      </a:cubicBezTo>
                      <a:cubicBezTo>
                        <a:pt x="66102" y="101883"/>
                        <a:pt x="68076" y="80173"/>
                        <a:pt x="80956" y="54724"/>
                      </a:cubicBezTo>
                      <a:cubicBezTo>
                        <a:pt x="83362" y="50202"/>
                        <a:pt x="87250" y="46644"/>
                        <a:pt x="91967" y="44648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279" name="Freeform: Shape 183">
                  <a:extLst>
                    <a:ext uri="{FF2B5EF4-FFF2-40B4-BE49-F238E27FC236}">
                      <a16:creationId xmlns:a16="http://schemas.microsoft.com/office/drawing/2014/main" id="{950BBC56-FF46-9F67-8040-62B2AB6C235B}"/>
                    </a:ext>
                  </a:extLst>
                </p:cNvPr>
                <p:cNvSpPr/>
                <p:nvPr/>
              </p:nvSpPr>
              <p:spPr>
                <a:xfrm>
                  <a:off x="4593391" y="5604753"/>
                  <a:ext cx="259686" cy="103874"/>
                </a:xfrm>
                <a:custGeom>
                  <a:avLst/>
                  <a:gdLst>
                    <a:gd name="connsiteX0" fmla="*/ 142491 w 259686"/>
                    <a:gd name="connsiteY0" fmla="*/ 7801 h 103874"/>
                    <a:gd name="connsiteX1" fmla="*/ 235355 w 259686"/>
                    <a:gd name="connsiteY1" fmla="*/ 7801 h 103874"/>
                    <a:gd name="connsiteX2" fmla="*/ 242003 w 259686"/>
                    <a:gd name="connsiteY2" fmla="*/ 13514 h 103874"/>
                    <a:gd name="connsiteX3" fmla="*/ 252390 w 259686"/>
                    <a:gd name="connsiteY3" fmla="*/ 86953 h 103874"/>
                    <a:gd name="connsiteX4" fmla="*/ 240409 w 259686"/>
                    <a:gd name="connsiteY4" fmla="*/ 101636 h 103874"/>
                    <a:gd name="connsiteX5" fmla="*/ 239094 w 259686"/>
                    <a:gd name="connsiteY5" fmla="*/ 101704 h 103874"/>
                    <a:gd name="connsiteX6" fmla="*/ 150282 w 259686"/>
                    <a:gd name="connsiteY6" fmla="*/ 99211 h 103874"/>
                    <a:gd name="connsiteX7" fmla="*/ 38409 w 259686"/>
                    <a:gd name="connsiteY7" fmla="*/ 101807 h 103874"/>
                    <a:gd name="connsiteX8" fmla="*/ 16283 w 259686"/>
                    <a:gd name="connsiteY8" fmla="*/ 64412 h 103874"/>
                    <a:gd name="connsiteX9" fmla="*/ 128468 w 259686"/>
                    <a:gd name="connsiteY9" fmla="*/ 12475 h 103874"/>
                    <a:gd name="connsiteX10" fmla="*/ 142491 w 259686"/>
                    <a:gd name="connsiteY10" fmla="*/ 7801 h 1038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259686" h="103874">
                      <a:moveTo>
                        <a:pt x="142491" y="7801"/>
                      </a:moveTo>
                      <a:lnTo>
                        <a:pt x="235355" y="7801"/>
                      </a:lnTo>
                      <a:cubicBezTo>
                        <a:pt x="238690" y="7768"/>
                        <a:pt x="241534" y="10212"/>
                        <a:pt x="242003" y="13514"/>
                      </a:cubicBezTo>
                      <a:lnTo>
                        <a:pt x="252390" y="86953"/>
                      </a:lnTo>
                      <a:cubicBezTo>
                        <a:pt x="253136" y="94316"/>
                        <a:pt x="247772" y="100890"/>
                        <a:pt x="240409" y="101636"/>
                      </a:cubicBezTo>
                      <a:cubicBezTo>
                        <a:pt x="239972" y="101680"/>
                        <a:pt x="239533" y="101702"/>
                        <a:pt x="239094" y="101704"/>
                      </a:cubicBezTo>
                      <a:cubicBezTo>
                        <a:pt x="206685" y="101080"/>
                        <a:pt x="191104" y="99211"/>
                        <a:pt x="150282" y="99211"/>
                      </a:cubicBezTo>
                      <a:cubicBezTo>
                        <a:pt x="125144" y="99211"/>
                        <a:pt x="73103" y="101807"/>
                        <a:pt x="38409" y="101807"/>
                      </a:cubicBezTo>
                      <a:cubicBezTo>
                        <a:pt x="3715" y="101807"/>
                        <a:pt x="1845" y="67529"/>
                        <a:pt x="16283" y="64412"/>
                      </a:cubicBezTo>
                      <a:cubicBezTo>
                        <a:pt x="81101" y="50493"/>
                        <a:pt x="106654" y="31277"/>
                        <a:pt x="128468" y="12475"/>
                      </a:cubicBezTo>
                      <a:cubicBezTo>
                        <a:pt x="132439" y="9301"/>
                        <a:pt x="137410" y="7644"/>
                        <a:pt x="142491" y="780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280" name="Freeform: Shape 184">
                  <a:extLst>
                    <a:ext uri="{FF2B5EF4-FFF2-40B4-BE49-F238E27FC236}">
                      <a16:creationId xmlns:a16="http://schemas.microsoft.com/office/drawing/2014/main" id="{92D75E4B-4813-9451-5602-37BEDC31C83E}"/>
                    </a:ext>
                  </a:extLst>
                </p:cNvPr>
                <p:cNvSpPr/>
                <p:nvPr/>
              </p:nvSpPr>
              <p:spPr>
                <a:xfrm>
                  <a:off x="4632631" y="3320847"/>
                  <a:ext cx="457048" cy="529760"/>
                </a:xfrm>
                <a:custGeom>
                  <a:avLst/>
                  <a:gdLst>
                    <a:gd name="connsiteX0" fmla="*/ 17659 w 457047"/>
                    <a:gd name="connsiteY0" fmla="*/ 31711 h 529759"/>
                    <a:gd name="connsiteX1" fmla="*/ 57131 w 457047"/>
                    <a:gd name="connsiteY1" fmla="*/ 530827 h 529759"/>
                    <a:gd name="connsiteX2" fmla="*/ 392957 w 457047"/>
                    <a:gd name="connsiteY2" fmla="*/ 530827 h 529759"/>
                    <a:gd name="connsiteX3" fmla="*/ 452477 w 457047"/>
                    <a:gd name="connsiteY3" fmla="*/ 29322 h 529759"/>
                    <a:gd name="connsiteX4" fmla="*/ 309858 w 457047"/>
                    <a:gd name="connsiteY4" fmla="*/ 10520 h 529759"/>
                    <a:gd name="connsiteX5" fmla="*/ 157370 w 457047"/>
                    <a:gd name="connsiteY5" fmla="*/ 10520 h 529759"/>
                    <a:gd name="connsiteX6" fmla="*/ 17659 w 457047"/>
                    <a:gd name="connsiteY6" fmla="*/ 31711 h 5297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57047" h="529759">
                      <a:moveTo>
                        <a:pt x="17659" y="31711"/>
                      </a:moveTo>
                      <a:cubicBezTo>
                        <a:pt x="17659" y="31711"/>
                        <a:pt x="-21814" y="45526"/>
                        <a:pt x="57131" y="530827"/>
                      </a:cubicBezTo>
                      <a:lnTo>
                        <a:pt x="392957" y="530827"/>
                      </a:lnTo>
                      <a:cubicBezTo>
                        <a:pt x="387348" y="394129"/>
                        <a:pt x="387140" y="309783"/>
                        <a:pt x="452477" y="29322"/>
                      </a:cubicBezTo>
                      <a:cubicBezTo>
                        <a:pt x="405462" y="19570"/>
                        <a:pt x="357794" y="13286"/>
                        <a:pt x="309858" y="10520"/>
                      </a:cubicBezTo>
                      <a:cubicBezTo>
                        <a:pt x="259094" y="6881"/>
                        <a:pt x="208134" y="6881"/>
                        <a:pt x="157370" y="10520"/>
                      </a:cubicBezTo>
                      <a:cubicBezTo>
                        <a:pt x="91929" y="16441"/>
                        <a:pt x="17659" y="31711"/>
                        <a:pt x="17659" y="31711"/>
                      </a:cubicBezTo>
                      <a:close/>
                    </a:path>
                  </a:pathLst>
                </a:custGeom>
                <a:solidFill>
                  <a:srgbClr val="40513B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281" name="Freeform: Shape 185">
                  <a:extLst>
                    <a:ext uri="{FF2B5EF4-FFF2-40B4-BE49-F238E27FC236}">
                      <a16:creationId xmlns:a16="http://schemas.microsoft.com/office/drawing/2014/main" id="{9CF66F00-E4A2-6833-0F98-0508552F8297}"/>
                    </a:ext>
                  </a:extLst>
                </p:cNvPr>
                <p:cNvSpPr/>
                <p:nvPr/>
              </p:nvSpPr>
              <p:spPr>
                <a:xfrm>
                  <a:off x="4735539" y="3151872"/>
                  <a:ext cx="207749" cy="301236"/>
                </a:xfrm>
                <a:custGeom>
                  <a:avLst/>
                  <a:gdLst>
                    <a:gd name="connsiteX0" fmla="*/ 191888 w 207748"/>
                    <a:gd name="connsiteY0" fmla="*/ 7791 h 301235"/>
                    <a:gd name="connsiteX1" fmla="*/ 206949 w 207748"/>
                    <a:gd name="connsiteY1" fmla="*/ 179495 h 301235"/>
                    <a:gd name="connsiteX2" fmla="*/ 69420 w 207748"/>
                    <a:gd name="connsiteY2" fmla="*/ 294900 h 301235"/>
                    <a:gd name="connsiteX3" fmla="*/ 54462 w 207748"/>
                    <a:gd name="connsiteY3" fmla="*/ 179495 h 301235"/>
                    <a:gd name="connsiteX4" fmla="*/ 98297 w 207748"/>
                    <a:gd name="connsiteY4" fmla="*/ 87670 h 3012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7748" h="301235">
                      <a:moveTo>
                        <a:pt x="191888" y="7791"/>
                      </a:moveTo>
                      <a:cubicBezTo>
                        <a:pt x="182227" y="56819"/>
                        <a:pt x="172671" y="146775"/>
                        <a:pt x="206949" y="179495"/>
                      </a:cubicBezTo>
                      <a:cubicBezTo>
                        <a:pt x="206949" y="179495"/>
                        <a:pt x="225959" y="294900"/>
                        <a:pt x="69420" y="294900"/>
                      </a:cubicBezTo>
                      <a:cubicBezTo>
                        <a:pt x="-59904" y="294900"/>
                        <a:pt x="54462" y="179495"/>
                        <a:pt x="54462" y="179495"/>
                      </a:cubicBezTo>
                      <a:cubicBezTo>
                        <a:pt x="109204" y="166407"/>
                        <a:pt x="107749" y="125792"/>
                        <a:pt x="98297" y="87670"/>
                      </a:cubicBezTo>
                      <a:close/>
                    </a:path>
                  </a:pathLst>
                </a:custGeom>
                <a:solidFill>
                  <a:srgbClr val="FFB57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282" name="Freeform: Shape 186">
                  <a:extLst>
                    <a:ext uri="{FF2B5EF4-FFF2-40B4-BE49-F238E27FC236}">
                      <a16:creationId xmlns:a16="http://schemas.microsoft.com/office/drawing/2014/main" id="{8D1E9A94-34C6-1C72-D2C2-01527BEA8475}"/>
                    </a:ext>
                  </a:extLst>
                </p:cNvPr>
                <p:cNvSpPr/>
                <p:nvPr/>
              </p:nvSpPr>
              <p:spPr>
                <a:xfrm>
                  <a:off x="4726129" y="2922304"/>
                  <a:ext cx="259686" cy="322011"/>
                </a:xfrm>
                <a:custGeom>
                  <a:avLst/>
                  <a:gdLst>
                    <a:gd name="connsiteX0" fmla="*/ 253027 w 259686"/>
                    <a:gd name="connsiteY0" fmla="*/ 147300 h 322010"/>
                    <a:gd name="connsiteX1" fmla="*/ 179276 w 259686"/>
                    <a:gd name="connsiteY1" fmla="*/ 295425 h 322010"/>
                    <a:gd name="connsiteX2" fmla="*/ 8195 w 259686"/>
                    <a:gd name="connsiteY2" fmla="*/ 221882 h 322010"/>
                    <a:gd name="connsiteX3" fmla="*/ 120587 w 259686"/>
                    <a:gd name="connsiteY3" fmla="*/ 10393 h 322010"/>
                    <a:gd name="connsiteX4" fmla="*/ 253880 w 259686"/>
                    <a:gd name="connsiteY4" fmla="*/ 95896 h 322010"/>
                    <a:gd name="connsiteX5" fmla="*/ 253027 w 259686"/>
                    <a:gd name="connsiteY5" fmla="*/ 147300 h 3220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59686" h="322010">
                      <a:moveTo>
                        <a:pt x="253027" y="147300"/>
                      </a:moveTo>
                      <a:cubicBezTo>
                        <a:pt x="233810" y="227076"/>
                        <a:pt x="227370" y="261562"/>
                        <a:pt x="179276" y="295425"/>
                      </a:cubicBezTo>
                      <a:cubicBezTo>
                        <a:pt x="106564" y="346843"/>
                        <a:pt x="13077" y="305812"/>
                        <a:pt x="8195" y="221882"/>
                      </a:cubicBezTo>
                      <a:cubicBezTo>
                        <a:pt x="3729" y="146365"/>
                        <a:pt x="35930" y="28571"/>
                        <a:pt x="120587" y="10393"/>
                      </a:cubicBezTo>
                      <a:cubicBezTo>
                        <a:pt x="181006" y="-2803"/>
                        <a:pt x="240683" y="35477"/>
                        <a:pt x="253880" y="95896"/>
                      </a:cubicBezTo>
                      <a:cubicBezTo>
                        <a:pt x="257586" y="112865"/>
                        <a:pt x="257294" y="130463"/>
                        <a:pt x="253027" y="147300"/>
                      </a:cubicBezTo>
                      <a:close/>
                    </a:path>
                  </a:pathLst>
                </a:custGeom>
                <a:solidFill>
                  <a:srgbClr val="FFB57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283" name="Freeform: Shape 187">
                  <a:extLst>
                    <a:ext uri="{FF2B5EF4-FFF2-40B4-BE49-F238E27FC236}">
                      <a16:creationId xmlns:a16="http://schemas.microsoft.com/office/drawing/2014/main" id="{DBDBECD7-76E9-D919-B8D4-17387241923D}"/>
                    </a:ext>
                  </a:extLst>
                </p:cNvPr>
                <p:cNvSpPr/>
                <p:nvPr/>
              </p:nvSpPr>
              <p:spPr>
                <a:xfrm>
                  <a:off x="4621822" y="3843884"/>
                  <a:ext cx="311623" cy="1589279"/>
                </a:xfrm>
                <a:custGeom>
                  <a:avLst/>
                  <a:gdLst>
                    <a:gd name="connsiteX0" fmla="*/ 67940 w 311623"/>
                    <a:gd name="connsiteY0" fmla="*/ 7791 h 1589279"/>
                    <a:gd name="connsiteX1" fmla="*/ 8108 w 311623"/>
                    <a:gd name="connsiteY1" fmla="*/ 896956 h 1589279"/>
                    <a:gd name="connsiteX2" fmla="*/ 73238 w 311623"/>
                    <a:gd name="connsiteY2" fmla="*/ 1581489 h 1589279"/>
                    <a:gd name="connsiteX3" fmla="*/ 208274 w 311623"/>
                    <a:gd name="connsiteY3" fmla="*/ 1577230 h 1589279"/>
                    <a:gd name="connsiteX4" fmla="*/ 213884 w 311623"/>
                    <a:gd name="connsiteY4" fmla="*/ 917004 h 1589279"/>
                    <a:gd name="connsiteX5" fmla="*/ 313915 w 311623"/>
                    <a:gd name="connsiteY5" fmla="*/ 7791 h 15892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11623" h="1589279">
                      <a:moveTo>
                        <a:pt x="67940" y="7791"/>
                      </a:moveTo>
                      <a:cubicBezTo>
                        <a:pt x="67940" y="7791"/>
                        <a:pt x="2707" y="644749"/>
                        <a:pt x="8108" y="896956"/>
                      </a:cubicBezTo>
                      <a:cubicBezTo>
                        <a:pt x="13718" y="1159239"/>
                        <a:pt x="73238" y="1581489"/>
                        <a:pt x="73238" y="1581489"/>
                      </a:cubicBezTo>
                      <a:lnTo>
                        <a:pt x="208274" y="1577230"/>
                      </a:lnTo>
                      <a:cubicBezTo>
                        <a:pt x="208274" y="1577230"/>
                        <a:pt x="204016" y="1174613"/>
                        <a:pt x="213884" y="917004"/>
                      </a:cubicBezTo>
                      <a:cubicBezTo>
                        <a:pt x="224271" y="636543"/>
                        <a:pt x="313915" y="7791"/>
                        <a:pt x="313915" y="779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284" name="Freeform: Shape 188">
                  <a:extLst>
                    <a:ext uri="{FF2B5EF4-FFF2-40B4-BE49-F238E27FC236}">
                      <a16:creationId xmlns:a16="http://schemas.microsoft.com/office/drawing/2014/main" id="{216CF744-81D3-1BA3-D732-64198C2AD199}"/>
                    </a:ext>
                  </a:extLst>
                </p:cNvPr>
                <p:cNvSpPr/>
                <p:nvPr/>
              </p:nvSpPr>
              <p:spPr>
                <a:xfrm>
                  <a:off x="4662028" y="5389848"/>
                  <a:ext cx="197361" cy="62325"/>
                </a:xfrm>
                <a:custGeom>
                  <a:avLst/>
                  <a:gdLst>
                    <a:gd name="connsiteX0" fmla="*/ 182300 w 197361"/>
                    <a:gd name="connsiteY0" fmla="*/ 54742 h 62324"/>
                    <a:gd name="connsiteX1" fmla="*/ 19736 w 197361"/>
                    <a:gd name="connsiteY1" fmla="*/ 54742 h 62324"/>
                    <a:gd name="connsiteX2" fmla="*/ 7791 w 197361"/>
                    <a:gd name="connsiteY2" fmla="*/ 12880 h 62324"/>
                    <a:gd name="connsiteX3" fmla="*/ 189883 w 197361"/>
                    <a:gd name="connsiteY3" fmla="*/ 7791 h 62324"/>
                    <a:gd name="connsiteX4" fmla="*/ 182300 w 197361"/>
                    <a:gd name="connsiteY4" fmla="*/ 54742 h 623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7361" h="62324">
                      <a:moveTo>
                        <a:pt x="182300" y="54742"/>
                      </a:moveTo>
                      <a:lnTo>
                        <a:pt x="19736" y="54742"/>
                      </a:lnTo>
                      <a:lnTo>
                        <a:pt x="7791" y="12880"/>
                      </a:lnTo>
                      <a:lnTo>
                        <a:pt x="189883" y="7791"/>
                      </a:lnTo>
                      <a:lnTo>
                        <a:pt x="182300" y="54742"/>
                      </a:lnTo>
                      <a:close/>
                    </a:path>
                  </a:pathLst>
                </a:custGeom>
                <a:solidFill>
                  <a:srgbClr val="40513B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285" name="Freeform: Shape 189">
                  <a:extLst>
                    <a:ext uri="{FF2B5EF4-FFF2-40B4-BE49-F238E27FC236}">
                      <a16:creationId xmlns:a16="http://schemas.microsoft.com/office/drawing/2014/main" id="{AFCCF194-7929-F972-AA22-02AEC5EC4021}"/>
                    </a:ext>
                  </a:extLst>
                </p:cNvPr>
                <p:cNvSpPr/>
                <p:nvPr/>
              </p:nvSpPr>
              <p:spPr>
                <a:xfrm>
                  <a:off x="4786795" y="3962846"/>
                  <a:ext cx="124649" cy="633634"/>
                </a:xfrm>
                <a:custGeom>
                  <a:avLst/>
                  <a:gdLst>
                    <a:gd name="connsiteX0" fmla="*/ 47872 w 124649"/>
                    <a:gd name="connsiteY0" fmla="*/ 47237 h 633634"/>
                    <a:gd name="connsiteX1" fmla="*/ 60441 w 124649"/>
                    <a:gd name="connsiteY1" fmla="*/ 628934 h 633634"/>
                    <a:gd name="connsiteX2" fmla="*/ 120272 w 124649"/>
                    <a:gd name="connsiteY2" fmla="*/ 101148 h 633634"/>
                    <a:gd name="connsiteX3" fmla="*/ 47872 w 124649"/>
                    <a:gd name="connsiteY3" fmla="*/ 47237 h 6336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649" h="633634">
                      <a:moveTo>
                        <a:pt x="47872" y="47237"/>
                      </a:moveTo>
                      <a:cubicBezTo>
                        <a:pt x="-34708" y="213436"/>
                        <a:pt x="31252" y="515919"/>
                        <a:pt x="60441" y="628934"/>
                      </a:cubicBezTo>
                      <a:cubicBezTo>
                        <a:pt x="75399" y="459722"/>
                        <a:pt x="100640" y="253012"/>
                        <a:pt x="120272" y="101148"/>
                      </a:cubicBezTo>
                      <a:cubicBezTo>
                        <a:pt x="107807" y="14517"/>
                        <a:pt x="85890" y="-29215"/>
                        <a:pt x="47872" y="47237"/>
                      </a:cubicBez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286" name="Freeform: Shape 190">
                  <a:extLst>
                    <a:ext uri="{FF2B5EF4-FFF2-40B4-BE49-F238E27FC236}">
                      <a16:creationId xmlns:a16="http://schemas.microsoft.com/office/drawing/2014/main" id="{6C1A8EC6-5299-40B1-6931-33559EE7CC93}"/>
                    </a:ext>
                  </a:extLst>
                </p:cNvPr>
                <p:cNvSpPr/>
                <p:nvPr/>
              </p:nvSpPr>
              <p:spPr>
                <a:xfrm>
                  <a:off x="4770265" y="3843884"/>
                  <a:ext cx="519372" cy="1516567"/>
                </a:xfrm>
                <a:custGeom>
                  <a:avLst/>
                  <a:gdLst>
                    <a:gd name="connsiteX0" fmla="*/ 7791 w 519372"/>
                    <a:gd name="connsiteY0" fmla="*/ 7791 h 1516567"/>
                    <a:gd name="connsiteX1" fmla="*/ 141269 w 519372"/>
                    <a:gd name="connsiteY1" fmla="*/ 882621 h 1516567"/>
                    <a:gd name="connsiteX2" fmla="*/ 393477 w 519372"/>
                    <a:gd name="connsiteY2" fmla="*/ 1510750 h 1516567"/>
                    <a:gd name="connsiteX3" fmla="*/ 519061 w 519372"/>
                    <a:gd name="connsiteY3" fmla="*/ 1474602 h 1516567"/>
                    <a:gd name="connsiteX4" fmla="*/ 359925 w 519372"/>
                    <a:gd name="connsiteY4" fmla="*/ 899761 h 1516567"/>
                    <a:gd name="connsiteX5" fmla="*/ 254908 w 519372"/>
                    <a:gd name="connsiteY5" fmla="*/ 7791 h 15165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19372" h="1516567">
                      <a:moveTo>
                        <a:pt x="7791" y="7791"/>
                      </a:moveTo>
                      <a:cubicBezTo>
                        <a:pt x="7791" y="7791"/>
                        <a:pt x="83827" y="669990"/>
                        <a:pt x="141269" y="882621"/>
                      </a:cubicBezTo>
                      <a:cubicBezTo>
                        <a:pt x="209515" y="1135036"/>
                        <a:pt x="393477" y="1510750"/>
                        <a:pt x="393477" y="1510750"/>
                      </a:cubicBezTo>
                      <a:lnTo>
                        <a:pt x="519061" y="1474602"/>
                      </a:lnTo>
                      <a:cubicBezTo>
                        <a:pt x="519061" y="1474602"/>
                        <a:pt x="412070" y="1032720"/>
                        <a:pt x="359925" y="899761"/>
                      </a:cubicBezTo>
                      <a:cubicBezTo>
                        <a:pt x="248572" y="615976"/>
                        <a:pt x="343928" y="193414"/>
                        <a:pt x="254908" y="779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287" name="Freeform: Shape 191">
                  <a:extLst>
                    <a:ext uri="{FF2B5EF4-FFF2-40B4-BE49-F238E27FC236}">
                      <a16:creationId xmlns:a16="http://schemas.microsoft.com/office/drawing/2014/main" id="{B665A1C5-0811-1F28-2EA5-B6AA316110C4}"/>
                    </a:ext>
                  </a:extLst>
                </p:cNvPr>
                <p:cNvSpPr/>
                <p:nvPr/>
              </p:nvSpPr>
              <p:spPr>
                <a:xfrm>
                  <a:off x="5127801" y="5274547"/>
                  <a:ext cx="186974" cy="103874"/>
                </a:xfrm>
                <a:custGeom>
                  <a:avLst/>
                  <a:gdLst>
                    <a:gd name="connsiteX0" fmla="*/ 184689 w 186974"/>
                    <a:gd name="connsiteY0" fmla="*/ 60143 h 103874"/>
                    <a:gd name="connsiteX1" fmla="*/ 34798 w 186974"/>
                    <a:gd name="connsiteY1" fmla="*/ 101693 h 103874"/>
                    <a:gd name="connsiteX2" fmla="*/ 7791 w 186974"/>
                    <a:gd name="connsiteY2" fmla="*/ 63260 h 103874"/>
                    <a:gd name="connsiteX3" fmla="*/ 174094 w 186974"/>
                    <a:gd name="connsiteY3" fmla="*/ 7791 h 103874"/>
                    <a:gd name="connsiteX4" fmla="*/ 184689 w 186974"/>
                    <a:gd name="connsiteY4" fmla="*/ 60143 h 1038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6974" h="103874">
                      <a:moveTo>
                        <a:pt x="184689" y="60143"/>
                      </a:moveTo>
                      <a:lnTo>
                        <a:pt x="34798" y="101693"/>
                      </a:lnTo>
                      <a:lnTo>
                        <a:pt x="7791" y="63260"/>
                      </a:lnTo>
                      <a:lnTo>
                        <a:pt x="174094" y="7791"/>
                      </a:lnTo>
                      <a:lnTo>
                        <a:pt x="184689" y="60143"/>
                      </a:lnTo>
                      <a:close/>
                    </a:path>
                  </a:pathLst>
                </a:custGeom>
                <a:solidFill>
                  <a:srgbClr val="40513B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288" name="Freeform: Shape 192">
                  <a:extLst>
                    <a:ext uri="{FF2B5EF4-FFF2-40B4-BE49-F238E27FC236}">
                      <a16:creationId xmlns:a16="http://schemas.microsoft.com/office/drawing/2014/main" id="{95C2F48A-D673-088E-FA02-82366C0A7B6E}"/>
                    </a:ext>
                  </a:extLst>
                </p:cNvPr>
                <p:cNvSpPr/>
                <p:nvPr/>
              </p:nvSpPr>
              <p:spPr>
                <a:xfrm>
                  <a:off x="4820790" y="3050084"/>
                  <a:ext cx="31162" cy="31162"/>
                </a:xfrm>
                <a:custGeom>
                  <a:avLst/>
                  <a:gdLst>
                    <a:gd name="connsiteX0" fmla="*/ 23642 w 31162"/>
                    <a:gd name="connsiteY0" fmla="*/ 21182 h 31162"/>
                    <a:gd name="connsiteX1" fmla="*/ 13773 w 31162"/>
                    <a:gd name="connsiteY1" fmla="*/ 31570 h 31162"/>
                    <a:gd name="connsiteX2" fmla="*/ 8060 w 31162"/>
                    <a:gd name="connsiteY2" fmla="*/ 18274 h 31162"/>
                    <a:gd name="connsiteX3" fmla="*/ 18448 w 31162"/>
                    <a:gd name="connsiteY3" fmla="*/ 7886 h 31162"/>
                    <a:gd name="connsiteX4" fmla="*/ 23642 w 31162"/>
                    <a:gd name="connsiteY4" fmla="*/ 21182 h 311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162" h="31162">
                      <a:moveTo>
                        <a:pt x="23642" y="21182"/>
                      </a:moveTo>
                      <a:cubicBezTo>
                        <a:pt x="22395" y="27726"/>
                        <a:pt x="18032" y="32401"/>
                        <a:pt x="13773" y="31570"/>
                      </a:cubicBezTo>
                      <a:cubicBezTo>
                        <a:pt x="9515" y="30739"/>
                        <a:pt x="6918" y="24818"/>
                        <a:pt x="8060" y="18274"/>
                      </a:cubicBezTo>
                      <a:cubicBezTo>
                        <a:pt x="9203" y="11730"/>
                        <a:pt x="13670" y="7055"/>
                        <a:pt x="18448" y="7886"/>
                      </a:cubicBezTo>
                      <a:cubicBezTo>
                        <a:pt x="23226" y="8717"/>
                        <a:pt x="24784" y="14534"/>
                        <a:pt x="23642" y="21182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289" name="Freeform: Shape 193">
                  <a:extLst>
                    <a:ext uri="{FF2B5EF4-FFF2-40B4-BE49-F238E27FC236}">
                      <a16:creationId xmlns:a16="http://schemas.microsoft.com/office/drawing/2014/main" id="{2CE7B481-8A86-76C4-29AF-04E6B75DFF75}"/>
                    </a:ext>
                  </a:extLst>
                </p:cNvPr>
                <p:cNvSpPr/>
                <p:nvPr/>
              </p:nvSpPr>
              <p:spPr>
                <a:xfrm>
                  <a:off x="4745963" y="3036974"/>
                  <a:ext cx="31162" cy="31162"/>
                </a:xfrm>
                <a:custGeom>
                  <a:avLst/>
                  <a:gdLst>
                    <a:gd name="connsiteX0" fmla="*/ 24198 w 31162"/>
                    <a:gd name="connsiteY0" fmla="*/ 21100 h 31162"/>
                    <a:gd name="connsiteX1" fmla="*/ 13811 w 31162"/>
                    <a:gd name="connsiteY1" fmla="*/ 31487 h 31162"/>
                    <a:gd name="connsiteX2" fmla="*/ 8098 w 31162"/>
                    <a:gd name="connsiteY2" fmla="*/ 18295 h 31162"/>
                    <a:gd name="connsiteX3" fmla="*/ 17966 w 31162"/>
                    <a:gd name="connsiteY3" fmla="*/ 7908 h 31162"/>
                    <a:gd name="connsiteX4" fmla="*/ 24198 w 31162"/>
                    <a:gd name="connsiteY4" fmla="*/ 21100 h 311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162" h="31162">
                      <a:moveTo>
                        <a:pt x="24198" y="21100"/>
                      </a:moveTo>
                      <a:cubicBezTo>
                        <a:pt x="23056" y="27644"/>
                        <a:pt x="18589" y="32422"/>
                        <a:pt x="13811" y="31487"/>
                      </a:cubicBezTo>
                      <a:cubicBezTo>
                        <a:pt x="9032" y="30552"/>
                        <a:pt x="6955" y="24839"/>
                        <a:pt x="8098" y="18295"/>
                      </a:cubicBezTo>
                      <a:cubicBezTo>
                        <a:pt x="9240" y="11751"/>
                        <a:pt x="13707" y="6973"/>
                        <a:pt x="17966" y="7908"/>
                      </a:cubicBezTo>
                      <a:cubicBezTo>
                        <a:pt x="22225" y="8843"/>
                        <a:pt x="25341" y="14556"/>
                        <a:pt x="24198" y="21100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290" name="Freeform: Shape 194">
                  <a:extLst>
                    <a:ext uri="{FF2B5EF4-FFF2-40B4-BE49-F238E27FC236}">
                      <a16:creationId xmlns:a16="http://schemas.microsoft.com/office/drawing/2014/main" id="{234F03CF-5A84-8E33-2BA2-C7F7073504F7}"/>
                    </a:ext>
                  </a:extLst>
                </p:cNvPr>
                <p:cNvSpPr/>
                <p:nvPr/>
              </p:nvSpPr>
              <p:spPr>
                <a:xfrm>
                  <a:off x="4752294" y="3064306"/>
                  <a:ext cx="41550" cy="51937"/>
                </a:xfrm>
                <a:custGeom>
                  <a:avLst/>
                  <a:gdLst>
                    <a:gd name="connsiteX0" fmla="*/ 38953 w 41549"/>
                    <a:gd name="connsiteY0" fmla="*/ 7791 h 51937"/>
                    <a:gd name="connsiteX1" fmla="*/ 7791 w 41549"/>
                    <a:gd name="connsiteY1" fmla="*/ 45601 h 51937"/>
                    <a:gd name="connsiteX2" fmla="*/ 30435 w 41549"/>
                    <a:gd name="connsiteY2" fmla="*/ 54119 h 519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41549" h="51937">
                      <a:moveTo>
                        <a:pt x="38953" y="7791"/>
                      </a:moveTo>
                      <a:cubicBezTo>
                        <a:pt x="30326" y="21747"/>
                        <a:pt x="19842" y="34467"/>
                        <a:pt x="7791" y="45601"/>
                      </a:cubicBezTo>
                      <a:cubicBezTo>
                        <a:pt x="13728" y="51618"/>
                        <a:pt x="22004" y="54731"/>
                        <a:pt x="30435" y="54119"/>
                      </a:cubicBezTo>
                      <a:close/>
                    </a:path>
                  </a:pathLst>
                </a:custGeom>
                <a:solidFill>
                  <a:srgbClr val="ED893E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291" name="Freeform: Shape 195">
                  <a:extLst>
                    <a:ext uri="{FF2B5EF4-FFF2-40B4-BE49-F238E27FC236}">
                      <a16:creationId xmlns:a16="http://schemas.microsoft.com/office/drawing/2014/main" id="{76599737-010C-8934-3C49-43CF70DF84EE}"/>
                    </a:ext>
                  </a:extLst>
                </p:cNvPr>
                <p:cNvSpPr/>
                <p:nvPr/>
              </p:nvSpPr>
              <p:spPr>
                <a:xfrm>
                  <a:off x="4831492" y="2999916"/>
                  <a:ext cx="51937" cy="31162"/>
                </a:xfrm>
                <a:custGeom>
                  <a:avLst/>
                  <a:gdLst>
                    <a:gd name="connsiteX0" fmla="*/ 41712 w 51937"/>
                    <a:gd name="connsiteY0" fmla="*/ 27411 h 31162"/>
                    <a:gd name="connsiteX1" fmla="*/ 38804 w 51937"/>
                    <a:gd name="connsiteY1" fmla="*/ 26165 h 31162"/>
                    <a:gd name="connsiteX2" fmla="*/ 12420 w 51937"/>
                    <a:gd name="connsiteY2" fmla="*/ 15777 h 31162"/>
                    <a:gd name="connsiteX3" fmla="*/ 7849 w 51937"/>
                    <a:gd name="connsiteY3" fmla="*/ 12557 h 31162"/>
                    <a:gd name="connsiteX4" fmla="*/ 10970 w 51937"/>
                    <a:gd name="connsiteY4" fmla="*/ 8107 h 31162"/>
                    <a:gd name="connsiteX5" fmla="*/ 11069 w 51937"/>
                    <a:gd name="connsiteY5" fmla="*/ 8091 h 31162"/>
                    <a:gd name="connsiteX6" fmla="*/ 44517 w 51937"/>
                    <a:gd name="connsiteY6" fmla="*/ 20556 h 31162"/>
                    <a:gd name="connsiteX7" fmla="*/ 44517 w 51937"/>
                    <a:gd name="connsiteY7" fmla="*/ 26061 h 31162"/>
                    <a:gd name="connsiteX8" fmla="*/ 41712 w 51937"/>
                    <a:gd name="connsiteY8" fmla="*/ 27411 h 311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1937" h="31162">
                      <a:moveTo>
                        <a:pt x="41712" y="27411"/>
                      </a:moveTo>
                      <a:cubicBezTo>
                        <a:pt x="40614" y="27407"/>
                        <a:pt x="39564" y="26957"/>
                        <a:pt x="38804" y="26165"/>
                      </a:cubicBezTo>
                      <a:cubicBezTo>
                        <a:pt x="32185" y="18670"/>
                        <a:pt x="22372" y="14806"/>
                        <a:pt x="12420" y="15777"/>
                      </a:cubicBezTo>
                      <a:cubicBezTo>
                        <a:pt x="10281" y="16096"/>
                        <a:pt x="8269" y="14678"/>
                        <a:pt x="7849" y="12557"/>
                      </a:cubicBezTo>
                      <a:cubicBezTo>
                        <a:pt x="7482" y="10467"/>
                        <a:pt x="8879" y="8474"/>
                        <a:pt x="10970" y="8107"/>
                      </a:cubicBezTo>
                      <a:cubicBezTo>
                        <a:pt x="11003" y="8101"/>
                        <a:pt x="11036" y="8096"/>
                        <a:pt x="11069" y="8091"/>
                      </a:cubicBezTo>
                      <a:cubicBezTo>
                        <a:pt x="23587" y="6521"/>
                        <a:pt x="36080" y="11176"/>
                        <a:pt x="44517" y="20556"/>
                      </a:cubicBezTo>
                      <a:cubicBezTo>
                        <a:pt x="46008" y="22088"/>
                        <a:pt x="46008" y="24529"/>
                        <a:pt x="44517" y="26061"/>
                      </a:cubicBezTo>
                      <a:cubicBezTo>
                        <a:pt x="43792" y="26857"/>
                        <a:pt x="42787" y="27342"/>
                        <a:pt x="41712" y="2741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292" name="Freeform: Shape 196">
                  <a:extLst>
                    <a:ext uri="{FF2B5EF4-FFF2-40B4-BE49-F238E27FC236}">
                      <a16:creationId xmlns:a16="http://schemas.microsoft.com/office/drawing/2014/main" id="{CAC1B561-3925-3E1F-BEAD-070AFF55B63B}"/>
                    </a:ext>
                  </a:extLst>
                </p:cNvPr>
                <p:cNvSpPr/>
                <p:nvPr/>
              </p:nvSpPr>
              <p:spPr>
                <a:xfrm>
                  <a:off x="4740062" y="2990129"/>
                  <a:ext cx="51937" cy="31162"/>
                </a:xfrm>
                <a:custGeom>
                  <a:avLst/>
                  <a:gdLst>
                    <a:gd name="connsiteX0" fmla="*/ 11610 w 51937"/>
                    <a:gd name="connsiteY0" fmla="*/ 27122 h 31162"/>
                    <a:gd name="connsiteX1" fmla="*/ 8909 w 51937"/>
                    <a:gd name="connsiteY1" fmla="*/ 25980 h 31162"/>
                    <a:gd name="connsiteX2" fmla="*/ 8909 w 51937"/>
                    <a:gd name="connsiteY2" fmla="*/ 20474 h 31162"/>
                    <a:gd name="connsiteX3" fmla="*/ 42460 w 51937"/>
                    <a:gd name="connsiteY3" fmla="*/ 8113 h 31162"/>
                    <a:gd name="connsiteX4" fmla="*/ 45642 w 51937"/>
                    <a:gd name="connsiteY4" fmla="*/ 12337 h 31162"/>
                    <a:gd name="connsiteX5" fmla="*/ 45577 w 51937"/>
                    <a:gd name="connsiteY5" fmla="*/ 12684 h 31162"/>
                    <a:gd name="connsiteX6" fmla="*/ 41141 w 51937"/>
                    <a:gd name="connsiteY6" fmla="*/ 15826 h 31162"/>
                    <a:gd name="connsiteX7" fmla="*/ 41006 w 51937"/>
                    <a:gd name="connsiteY7" fmla="*/ 15800 h 31162"/>
                    <a:gd name="connsiteX8" fmla="*/ 14622 w 51937"/>
                    <a:gd name="connsiteY8" fmla="*/ 26188 h 31162"/>
                    <a:gd name="connsiteX9" fmla="*/ 11610 w 51937"/>
                    <a:gd name="connsiteY9" fmla="*/ 27122 h 311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1937" h="31162">
                      <a:moveTo>
                        <a:pt x="11610" y="27122"/>
                      </a:moveTo>
                      <a:cubicBezTo>
                        <a:pt x="10591" y="27125"/>
                        <a:pt x="9616" y="26712"/>
                        <a:pt x="8909" y="25980"/>
                      </a:cubicBezTo>
                      <a:cubicBezTo>
                        <a:pt x="7418" y="24448"/>
                        <a:pt x="7418" y="22007"/>
                        <a:pt x="8909" y="20474"/>
                      </a:cubicBezTo>
                      <a:cubicBezTo>
                        <a:pt x="17389" y="11101"/>
                        <a:pt x="29926" y="6482"/>
                        <a:pt x="42460" y="8113"/>
                      </a:cubicBezTo>
                      <a:cubicBezTo>
                        <a:pt x="44505" y="8401"/>
                        <a:pt x="45930" y="10292"/>
                        <a:pt x="45642" y="12337"/>
                      </a:cubicBezTo>
                      <a:cubicBezTo>
                        <a:pt x="45626" y="12454"/>
                        <a:pt x="45604" y="12569"/>
                        <a:pt x="45577" y="12684"/>
                      </a:cubicBezTo>
                      <a:cubicBezTo>
                        <a:pt x="45219" y="14776"/>
                        <a:pt x="43234" y="16183"/>
                        <a:pt x="41141" y="15826"/>
                      </a:cubicBezTo>
                      <a:cubicBezTo>
                        <a:pt x="41096" y="15818"/>
                        <a:pt x="41051" y="15809"/>
                        <a:pt x="41006" y="15800"/>
                      </a:cubicBezTo>
                      <a:cubicBezTo>
                        <a:pt x="31054" y="14829"/>
                        <a:pt x="21241" y="18693"/>
                        <a:pt x="14622" y="26188"/>
                      </a:cubicBezTo>
                      <a:cubicBezTo>
                        <a:pt x="13798" y="26916"/>
                        <a:pt x="12701" y="27256"/>
                        <a:pt x="11610" y="27122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293" name="Freeform: Shape 197">
                  <a:extLst>
                    <a:ext uri="{FF2B5EF4-FFF2-40B4-BE49-F238E27FC236}">
                      <a16:creationId xmlns:a16="http://schemas.microsoft.com/office/drawing/2014/main" id="{BC51EF3A-6270-7A74-6417-E85AE2F68D6A}"/>
                    </a:ext>
                  </a:extLst>
                </p:cNvPr>
                <p:cNvSpPr/>
                <p:nvPr/>
              </p:nvSpPr>
              <p:spPr>
                <a:xfrm>
                  <a:off x="4969704" y="3430775"/>
                  <a:ext cx="238911" cy="540147"/>
                </a:xfrm>
                <a:custGeom>
                  <a:avLst/>
                  <a:gdLst>
                    <a:gd name="connsiteX0" fmla="*/ 151761 w 238911"/>
                    <a:gd name="connsiteY0" fmla="*/ 7791 h 540147"/>
                    <a:gd name="connsiteX1" fmla="*/ 200686 w 238911"/>
                    <a:gd name="connsiteY1" fmla="*/ 150410 h 540147"/>
                    <a:gd name="connsiteX2" fmla="*/ 230809 w 238911"/>
                    <a:gd name="connsiteY2" fmla="*/ 300717 h 540147"/>
                    <a:gd name="connsiteX3" fmla="*/ 232159 w 238911"/>
                    <a:gd name="connsiteY3" fmla="*/ 320557 h 540147"/>
                    <a:gd name="connsiteX4" fmla="*/ 232159 w 238911"/>
                    <a:gd name="connsiteY4" fmla="*/ 330944 h 540147"/>
                    <a:gd name="connsiteX5" fmla="*/ 232159 w 238911"/>
                    <a:gd name="connsiteY5" fmla="*/ 333437 h 540147"/>
                    <a:gd name="connsiteX6" fmla="*/ 232159 w 238911"/>
                    <a:gd name="connsiteY6" fmla="*/ 336657 h 540147"/>
                    <a:gd name="connsiteX7" fmla="*/ 231536 w 238911"/>
                    <a:gd name="connsiteY7" fmla="*/ 346006 h 540147"/>
                    <a:gd name="connsiteX8" fmla="*/ 210761 w 238911"/>
                    <a:gd name="connsiteY8" fmla="*/ 395346 h 540147"/>
                    <a:gd name="connsiteX9" fmla="*/ 155500 w 238911"/>
                    <a:gd name="connsiteY9" fmla="*/ 454658 h 540147"/>
                    <a:gd name="connsiteX10" fmla="*/ 32097 w 238911"/>
                    <a:gd name="connsiteY10" fmla="*/ 542121 h 540147"/>
                    <a:gd name="connsiteX11" fmla="*/ 7791 w 238911"/>
                    <a:gd name="connsiteY11" fmla="*/ 508050 h 540147"/>
                    <a:gd name="connsiteX12" fmla="*/ 109588 w 238911"/>
                    <a:gd name="connsiteY12" fmla="*/ 408019 h 540147"/>
                    <a:gd name="connsiteX13" fmla="*/ 149268 w 238911"/>
                    <a:gd name="connsiteY13" fmla="*/ 356082 h 540147"/>
                    <a:gd name="connsiteX14" fmla="*/ 156019 w 238911"/>
                    <a:gd name="connsiteY14" fmla="*/ 338215 h 540147"/>
                    <a:gd name="connsiteX15" fmla="*/ 156019 w 238911"/>
                    <a:gd name="connsiteY15" fmla="*/ 338215 h 540147"/>
                    <a:gd name="connsiteX16" fmla="*/ 156019 w 238911"/>
                    <a:gd name="connsiteY16" fmla="*/ 334684 h 540147"/>
                    <a:gd name="connsiteX17" fmla="*/ 155085 w 238911"/>
                    <a:gd name="connsiteY17" fmla="*/ 326477 h 540147"/>
                    <a:gd name="connsiteX18" fmla="*/ 153007 w 238911"/>
                    <a:gd name="connsiteY18" fmla="*/ 309961 h 540147"/>
                    <a:gd name="connsiteX19" fmla="*/ 119975 w 238911"/>
                    <a:gd name="connsiteY19" fmla="*/ 174094 h 540147"/>
                    <a:gd name="connsiteX20" fmla="*/ 73128 w 238911"/>
                    <a:gd name="connsiteY20" fmla="*/ 39784 h 5401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238911" h="540147">
                      <a:moveTo>
                        <a:pt x="151761" y="7791"/>
                      </a:moveTo>
                      <a:cubicBezTo>
                        <a:pt x="170880" y="54319"/>
                        <a:pt x="187217" y="101943"/>
                        <a:pt x="200686" y="150410"/>
                      </a:cubicBezTo>
                      <a:cubicBezTo>
                        <a:pt x="215291" y="199489"/>
                        <a:pt x="225374" y="249800"/>
                        <a:pt x="230809" y="300717"/>
                      </a:cubicBezTo>
                      <a:cubicBezTo>
                        <a:pt x="231640" y="307157"/>
                        <a:pt x="231952" y="313909"/>
                        <a:pt x="232159" y="320557"/>
                      </a:cubicBezTo>
                      <a:lnTo>
                        <a:pt x="232159" y="330944"/>
                      </a:lnTo>
                      <a:lnTo>
                        <a:pt x="232159" y="333437"/>
                      </a:lnTo>
                      <a:cubicBezTo>
                        <a:pt x="232159" y="334476"/>
                        <a:pt x="232159" y="334580"/>
                        <a:pt x="232159" y="336657"/>
                      </a:cubicBezTo>
                      <a:cubicBezTo>
                        <a:pt x="232169" y="339784"/>
                        <a:pt x="231961" y="342908"/>
                        <a:pt x="231536" y="346006"/>
                      </a:cubicBezTo>
                      <a:cubicBezTo>
                        <a:pt x="228727" y="363897"/>
                        <a:pt x="221596" y="380833"/>
                        <a:pt x="210761" y="395346"/>
                      </a:cubicBezTo>
                      <a:cubicBezTo>
                        <a:pt x="194752" y="417233"/>
                        <a:pt x="176202" y="437143"/>
                        <a:pt x="155500" y="454658"/>
                      </a:cubicBezTo>
                      <a:cubicBezTo>
                        <a:pt x="117180" y="487593"/>
                        <a:pt x="75866" y="516874"/>
                        <a:pt x="32097" y="542121"/>
                      </a:cubicBezTo>
                      <a:lnTo>
                        <a:pt x="7791" y="508050"/>
                      </a:lnTo>
                      <a:cubicBezTo>
                        <a:pt x="43004" y="475745"/>
                        <a:pt x="78633" y="442609"/>
                        <a:pt x="109588" y="408019"/>
                      </a:cubicBezTo>
                      <a:cubicBezTo>
                        <a:pt x="124488" y="392052"/>
                        <a:pt x="137779" y="374656"/>
                        <a:pt x="149268" y="356082"/>
                      </a:cubicBezTo>
                      <a:cubicBezTo>
                        <a:pt x="152798" y="350692"/>
                        <a:pt x="155103" y="344593"/>
                        <a:pt x="156019" y="338215"/>
                      </a:cubicBezTo>
                      <a:cubicBezTo>
                        <a:pt x="156019" y="338215"/>
                        <a:pt x="156019" y="338215"/>
                        <a:pt x="156019" y="338215"/>
                      </a:cubicBezTo>
                      <a:lnTo>
                        <a:pt x="156019" y="334684"/>
                      </a:lnTo>
                      <a:lnTo>
                        <a:pt x="155085" y="326477"/>
                      </a:lnTo>
                      <a:cubicBezTo>
                        <a:pt x="154565" y="320972"/>
                        <a:pt x="154046" y="315571"/>
                        <a:pt x="153007" y="309961"/>
                      </a:cubicBezTo>
                      <a:cubicBezTo>
                        <a:pt x="145231" y="263946"/>
                        <a:pt x="134193" y="218542"/>
                        <a:pt x="119975" y="174094"/>
                      </a:cubicBezTo>
                      <a:cubicBezTo>
                        <a:pt x="105848" y="129116"/>
                        <a:pt x="89852" y="83307"/>
                        <a:pt x="73128" y="39784"/>
                      </a:cubicBezTo>
                      <a:close/>
                    </a:path>
                  </a:pathLst>
                </a:custGeom>
                <a:solidFill>
                  <a:srgbClr val="FFB57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294" name="Freeform: Shape 198">
                  <a:extLst>
                    <a:ext uri="{FF2B5EF4-FFF2-40B4-BE49-F238E27FC236}">
                      <a16:creationId xmlns:a16="http://schemas.microsoft.com/office/drawing/2014/main" id="{5AC69547-9830-0BB9-E172-7647AEF8CF1E}"/>
                    </a:ext>
                  </a:extLst>
                </p:cNvPr>
                <p:cNvSpPr/>
                <p:nvPr/>
              </p:nvSpPr>
              <p:spPr>
                <a:xfrm>
                  <a:off x="5012194" y="3339006"/>
                  <a:ext cx="145424" cy="270074"/>
                </a:xfrm>
                <a:custGeom>
                  <a:avLst/>
                  <a:gdLst>
                    <a:gd name="connsiteX0" fmla="*/ 72603 w 145424"/>
                    <a:gd name="connsiteY0" fmla="*/ 11163 h 270073"/>
                    <a:gd name="connsiteX1" fmla="*/ 146769 w 145424"/>
                    <a:gd name="connsiteY1" fmla="*/ 204889 h 270073"/>
                    <a:gd name="connsiteX2" fmla="*/ 76758 w 145424"/>
                    <a:gd name="connsiteY2" fmla="*/ 262331 h 270073"/>
                    <a:gd name="connsiteX3" fmla="*/ 7889 w 145424"/>
                    <a:gd name="connsiteY3" fmla="*/ 65905 h 270073"/>
                    <a:gd name="connsiteX4" fmla="*/ 72603 w 145424"/>
                    <a:gd name="connsiteY4" fmla="*/ 11163 h 2700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424" h="270073">
                      <a:moveTo>
                        <a:pt x="72603" y="11163"/>
                      </a:moveTo>
                      <a:cubicBezTo>
                        <a:pt x="105531" y="24563"/>
                        <a:pt x="146769" y="204889"/>
                        <a:pt x="146769" y="204889"/>
                      </a:cubicBezTo>
                      <a:lnTo>
                        <a:pt x="76758" y="262331"/>
                      </a:lnTo>
                      <a:cubicBezTo>
                        <a:pt x="76758" y="262331"/>
                        <a:pt x="10798" y="127918"/>
                        <a:pt x="7889" y="65905"/>
                      </a:cubicBezTo>
                      <a:cubicBezTo>
                        <a:pt x="5604" y="19369"/>
                        <a:pt x="43518" y="-783"/>
                        <a:pt x="72603" y="11163"/>
                      </a:cubicBezTo>
                      <a:close/>
                    </a:path>
                  </a:pathLst>
                </a:custGeom>
                <a:solidFill>
                  <a:srgbClr val="FFB57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295" name="Freeform: Shape 211">
                  <a:extLst>
                    <a:ext uri="{FF2B5EF4-FFF2-40B4-BE49-F238E27FC236}">
                      <a16:creationId xmlns:a16="http://schemas.microsoft.com/office/drawing/2014/main" id="{D782C644-9533-4A5F-2F32-E69C7399ED0E}"/>
                    </a:ext>
                  </a:extLst>
                </p:cNvPr>
                <p:cNvSpPr/>
                <p:nvPr/>
              </p:nvSpPr>
              <p:spPr>
                <a:xfrm>
                  <a:off x="4671584" y="3821630"/>
                  <a:ext cx="373948" cy="51937"/>
                </a:xfrm>
                <a:custGeom>
                  <a:avLst/>
                  <a:gdLst>
                    <a:gd name="connsiteX0" fmla="*/ 359094 w 373948"/>
                    <a:gd name="connsiteY0" fmla="*/ 10309 h 51937"/>
                    <a:gd name="connsiteX1" fmla="*/ 367612 w 373948"/>
                    <a:gd name="connsiteY1" fmla="*/ 40328 h 51937"/>
                    <a:gd name="connsiteX2" fmla="*/ 362210 w 373948"/>
                    <a:gd name="connsiteY2" fmla="*/ 45107 h 51937"/>
                    <a:gd name="connsiteX3" fmla="*/ 16516 w 373948"/>
                    <a:gd name="connsiteY3" fmla="*/ 45107 h 51937"/>
                    <a:gd name="connsiteX4" fmla="*/ 10803 w 373948"/>
                    <a:gd name="connsiteY4" fmla="*/ 41679 h 51937"/>
                    <a:gd name="connsiteX5" fmla="*/ 7791 w 373948"/>
                    <a:gd name="connsiteY5" fmla="*/ 11659 h 51937"/>
                    <a:gd name="connsiteX6" fmla="*/ 13504 w 373948"/>
                    <a:gd name="connsiteY6" fmla="*/ 7816 h 51937"/>
                    <a:gd name="connsiteX7" fmla="*/ 353589 w 373948"/>
                    <a:gd name="connsiteY7" fmla="*/ 7816 h 51937"/>
                    <a:gd name="connsiteX8" fmla="*/ 359094 w 373948"/>
                    <a:gd name="connsiteY8" fmla="*/ 10309 h 519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3948" h="51937">
                      <a:moveTo>
                        <a:pt x="359094" y="10309"/>
                      </a:moveTo>
                      <a:lnTo>
                        <a:pt x="367612" y="40328"/>
                      </a:lnTo>
                      <a:cubicBezTo>
                        <a:pt x="368858" y="42717"/>
                        <a:pt x="366054" y="45107"/>
                        <a:pt x="362210" y="45107"/>
                      </a:cubicBezTo>
                      <a:lnTo>
                        <a:pt x="16516" y="45107"/>
                      </a:lnTo>
                      <a:cubicBezTo>
                        <a:pt x="13504" y="45107"/>
                        <a:pt x="11011" y="43549"/>
                        <a:pt x="10803" y="41679"/>
                      </a:cubicBezTo>
                      <a:lnTo>
                        <a:pt x="7791" y="11659"/>
                      </a:lnTo>
                      <a:cubicBezTo>
                        <a:pt x="7791" y="9582"/>
                        <a:pt x="10180" y="7816"/>
                        <a:pt x="13504" y="7816"/>
                      </a:cubicBezTo>
                      <a:lnTo>
                        <a:pt x="353589" y="7816"/>
                      </a:lnTo>
                      <a:cubicBezTo>
                        <a:pt x="355734" y="7621"/>
                        <a:pt x="357825" y="8568"/>
                        <a:pt x="359094" y="10309"/>
                      </a:cubicBezTo>
                      <a:close/>
                    </a:path>
                  </a:pathLst>
                </a:custGeom>
                <a:solidFill>
                  <a:srgbClr val="263238">
                    <a:alpha val="80000"/>
                  </a:srgb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296" name="Freeform: Shape 214">
                  <a:extLst>
                    <a:ext uri="{FF2B5EF4-FFF2-40B4-BE49-F238E27FC236}">
                      <a16:creationId xmlns:a16="http://schemas.microsoft.com/office/drawing/2014/main" id="{4D2ED6AE-85BC-0BAB-BDAE-A260C157B8D7}"/>
                    </a:ext>
                  </a:extLst>
                </p:cNvPr>
                <p:cNvSpPr/>
                <p:nvPr/>
              </p:nvSpPr>
              <p:spPr>
                <a:xfrm>
                  <a:off x="4890551" y="3923556"/>
                  <a:ext cx="124649" cy="72712"/>
                </a:xfrm>
                <a:custGeom>
                  <a:avLst/>
                  <a:gdLst>
                    <a:gd name="connsiteX0" fmla="*/ 96811 w 124649"/>
                    <a:gd name="connsiteY0" fmla="*/ 7791 h 72712"/>
                    <a:gd name="connsiteX1" fmla="*/ 7791 w 124649"/>
                    <a:gd name="connsiteY1" fmla="*/ 15477 h 72712"/>
                    <a:gd name="connsiteX2" fmla="*/ 67311 w 124649"/>
                    <a:gd name="connsiteY2" fmla="*/ 74893 h 72712"/>
                    <a:gd name="connsiteX3" fmla="*/ 125376 w 124649"/>
                    <a:gd name="connsiteY3" fmla="*/ 26488 h 72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649" h="72712">
                      <a:moveTo>
                        <a:pt x="96811" y="7791"/>
                      </a:moveTo>
                      <a:lnTo>
                        <a:pt x="7791" y="15477"/>
                      </a:lnTo>
                      <a:lnTo>
                        <a:pt x="67311" y="74893"/>
                      </a:lnTo>
                      <a:cubicBezTo>
                        <a:pt x="67311" y="74893"/>
                        <a:pt x="118313" y="60039"/>
                        <a:pt x="125376" y="26488"/>
                      </a:cubicBezTo>
                      <a:close/>
                    </a:path>
                  </a:pathLst>
                </a:custGeom>
                <a:solidFill>
                  <a:srgbClr val="FFB57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297" name="Freeform: Shape 215">
                  <a:extLst>
                    <a:ext uri="{FF2B5EF4-FFF2-40B4-BE49-F238E27FC236}">
                      <a16:creationId xmlns:a16="http://schemas.microsoft.com/office/drawing/2014/main" id="{6DC05860-61C0-7737-CAA7-167EB39E8D00}"/>
                    </a:ext>
                  </a:extLst>
                </p:cNvPr>
                <p:cNvSpPr/>
                <p:nvPr/>
              </p:nvSpPr>
              <p:spPr>
                <a:xfrm>
                  <a:off x="4839653" y="3931242"/>
                  <a:ext cx="135037" cy="103874"/>
                </a:xfrm>
                <a:custGeom>
                  <a:avLst/>
                  <a:gdLst>
                    <a:gd name="connsiteX0" fmla="*/ 7791 w 135036"/>
                    <a:gd name="connsiteY0" fmla="*/ 55157 h 103874"/>
                    <a:gd name="connsiteX1" fmla="*/ 60247 w 135036"/>
                    <a:gd name="connsiteY1" fmla="*/ 102212 h 103874"/>
                    <a:gd name="connsiteX2" fmla="*/ 130778 w 135036"/>
                    <a:gd name="connsiteY2" fmla="*/ 62532 h 103874"/>
                    <a:gd name="connsiteX3" fmla="*/ 58689 w 135036"/>
                    <a:gd name="connsiteY3" fmla="*/ 7791 h 103874"/>
                    <a:gd name="connsiteX4" fmla="*/ 7791 w 135036"/>
                    <a:gd name="connsiteY4" fmla="*/ 55157 h 1038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5036" h="103874">
                      <a:moveTo>
                        <a:pt x="7791" y="55157"/>
                      </a:moveTo>
                      <a:lnTo>
                        <a:pt x="60247" y="102212"/>
                      </a:lnTo>
                      <a:lnTo>
                        <a:pt x="130778" y="62532"/>
                      </a:lnTo>
                      <a:lnTo>
                        <a:pt x="58689" y="7791"/>
                      </a:lnTo>
                      <a:lnTo>
                        <a:pt x="7791" y="55157"/>
                      </a:lnTo>
                      <a:close/>
                    </a:path>
                  </a:pathLst>
                </a:custGeom>
                <a:solidFill>
                  <a:srgbClr val="FFB57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grpSp>
              <p:nvGrpSpPr>
                <p:cNvPr id="298" name="Group 297">
                  <a:extLst>
                    <a:ext uri="{FF2B5EF4-FFF2-40B4-BE49-F238E27FC236}">
                      <a16:creationId xmlns:a16="http://schemas.microsoft.com/office/drawing/2014/main" id="{C85B16DC-A99D-2863-7495-42529290AF93}"/>
                    </a:ext>
                  </a:extLst>
                </p:cNvPr>
                <p:cNvGrpSpPr/>
                <p:nvPr/>
              </p:nvGrpSpPr>
              <p:grpSpPr>
                <a:xfrm>
                  <a:off x="4740327" y="2913443"/>
                  <a:ext cx="249299" cy="238429"/>
                  <a:chOff x="7236500" y="2994558"/>
                  <a:chExt cx="249299" cy="238429"/>
                </a:xfrm>
              </p:grpSpPr>
              <p:sp>
                <p:nvSpPr>
                  <p:cNvPr id="301" name="Freeform: Shape 219">
                    <a:extLst>
                      <a:ext uri="{FF2B5EF4-FFF2-40B4-BE49-F238E27FC236}">
                        <a16:creationId xmlns:a16="http://schemas.microsoft.com/office/drawing/2014/main" id="{6C441A8D-778C-BBF4-35F8-DC433C84EB31}"/>
                      </a:ext>
                    </a:extLst>
                  </p:cNvPr>
                  <p:cNvSpPr/>
                  <p:nvPr/>
                </p:nvSpPr>
                <p:spPr>
                  <a:xfrm>
                    <a:off x="7236500" y="2994558"/>
                    <a:ext cx="249299" cy="93487"/>
                  </a:xfrm>
                  <a:custGeom>
                    <a:avLst/>
                    <a:gdLst>
                      <a:gd name="connsiteX0" fmla="*/ 7791 w 249298"/>
                      <a:gd name="connsiteY0" fmla="*/ 85968 h 93487"/>
                      <a:gd name="connsiteX1" fmla="*/ 249507 w 249298"/>
                      <a:gd name="connsiteY1" fmla="*/ 95628 h 93487"/>
                      <a:gd name="connsiteX2" fmla="*/ 185935 w 249298"/>
                      <a:gd name="connsiteY2" fmla="*/ 12528 h 93487"/>
                      <a:gd name="connsiteX3" fmla="*/ 7791 w 249298"/>
                      <a:gd name="connsiteY3" fmla="*/ 85968 h 934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249298" h="93487">
                        <a:moveTo>
                          <a:pt x="7791" y="85968"/>
                        </a:moveTo>
                        <a:cubicBezTo>
                          <a:pt x="87066" y="61221"/>
                          <a:pt x="172458" y="64634"/>
                          <a:pt x="249507" y="95628"/>
                        </a:cubicBezTo>
                        <a:cubicBezTo>
                          <a:pt x="239119" y="57610"/>
                          <a:pt x="232783" y="26967"/>
                          <a:pt x="185935" y="12528"/>
                        </a:cubicBezTo>
                        <a:cubicBezTo>
                          <a:pt x="139088" y="-1910"/>
                          <a:pt x="31266" y="15021"/>
                          <a:pt x="7791" y="85968"/>
                        </a:cubicBezTo>
                        <a:close/>
                      </a:path>
                    </a:pathLst>
                  </a:custGeom>
                  <a:solidFill>
                    <a:srgbClr val="263238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D"/>
                  </a:p>
                </p:txBody>
              </p:sp>
              <p:sp>
                <p:nvSpPr>
                  <p:cNvPr id="302" name="Freeform: Shape 220">
                    <a:extLst>
                      <a:ext uri="{FF2B5EF4-FFF2-40B4-BE49-F238E27FC236}">
                        <a16:creationId xmlns:a16="http://schemas.microsoft.com/office/drawing/2014/main" id="{C0214A6B-2AB8-B935-916C-EF489AE82FF2}"/>
                      </a:ext>
                    </a:extLst>
                  </p:cNvPr>
                  <p:cNvSpPr/>
                  <p:nvPr/>
                </p:nvSpPr>
                <p:spPr>
                  <a:xfrm>
                    <a:off x="7304071" y="3201825"/>
                    <a:ext cx="62325" cy="31162"/>
                  </a:xfrm>
                  <a:custGeom>
                    <a:avLst/>
                    <a:gdLst>
                      <a:gd name="connsiteX0" fmla="*/ 20618 w 62324"/>
                      <a:gd name="connsiteY0" fmla="*/ 26306 h 31162"/>
                      <a:gd name="connsiteX1" fmla="*/ 9400 w 62324"/>
                      <a:gd name="connsiteY1" fmla="*/ 25267 h 31162"/>
                      <a:gd name="connsiteX2" fmla="*/ 7809 w 62324"/>
                      <a:gd name="connsiteY2" fmla="*/ 23155 h 31162"/>
                      <a:gd name="connsiteX3" fmla="*/ 7842 w 62324"/>
                      <a:gd name="connsiteY3" fmla="*/ 22982 h 31162"/>
                      <a:gd name="connsiteX4" fmla="*/ 10127 w 62324"/>
                      <a:gd name="connsiteY4" fmla="*/ 21424 h 31162"/>
                      <a:gd name="connsiteX5" fmla="*/ 56143 w 62324"/>
                      <a:gd name="connsiteY5" fmla="*/ 8648 h 31162"/>
                      <a:gd name="connsiteX6" fmla="*/ 58887 w 62324"/>
                      <a:gd name="connsiteY6" fmla="*/ 8137 h 31162"/>
                      <a:gd name="connsiteX7" fmla="*/ 59398 w 62324"/>
                      <a:gd name="connsiteY7" fmla="*/ 10881 h 31162"/>
                      <a:gd name="connsiteX8" fmla="*/ 58948 w 62324"/>
                      <a:gd name="connsiteY8" fmla="*/ 11348 h 31162"/>
                      <a:gd name="connsiteX9" fmla="*/ 20618 w 62324"/>
                      <a:gd name="connsiteY9" fmla="*/ 26306 h 311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2324" h="31162">
                        <a:moveTo>
                          <a:pt x="20618" y="26306"/>
                        </a:moveTo>
                        <a:cubicBezTo>
                          <a:pt x="16855" y="26299"/>
                          <a:pt x="13100" y="25952"/>
                          <a:pt x="9400" y="25267"/>
                        </a:cubicBezTo>
                        <a:cubicBezTo>
                          <a:pt x="8377" y="25124"/>
                          <a:pt x="7665" y="24178"/>
                          <a:pt x="7809" y="23155"/>
                        </a:cubicBezTo>
                        <a:cubicBezTo>
                          <a:pt x="7817" y="23097"/>
                          <a:pt x="7828" y="23039"/>
                          <a:pt x="7842" y="22982"/>
                        </a:cubicBezTo>
                        <a:cubicBezTo>
                          <a:pt x="8051" y="21927"/>
                          <a:pt x="9068" y="21234"/>
                          <a:pt x="10127" y="21424"/>
                        </a:cubicBezTo>
                        <a:cubicBezTo>
                          <a:pt x="26623" y="24662"/>
                          <a:pt x="43679" y="19926"/>
                          <a:pt x="56143" y="8648"/>
                        </a:cubicBezTo>
                        <a:cubicBezTo>
                          <a:pt x="56760" y="7749"/>
                          <a:pt x="57989" y="7520"/>
                          <a:pt x="58887" y="8137"/>
                        </a:cubicBezTo>
                        <a:cubicBezTo>
                          <a:pt x="59786" y="8754"/>
                          <a:pt x="60015" y="9982"/>
                          <a:pt x="59398" y="10881"/>
                        </a:cubicBezTo>
                        <a:cubicBezTo>
                          <a:pt x="59275" y="11061"/>
                          <a:pt x="59123" y="11218"/>
                          <a:pt x="58948" y="11348"/>
                        </a:cubicBezTo>
                        <a:cubicBezTo>
                          <a:pt x="48597" y="21119"/>
                          <a:pt x="34852" y="26483"/>
                          <a:pt x="20618" y="26306"/>
                        </a:cubicBezTo>
                        <a:close/>
                      </a:path>
                    </a:pathLst>
                  </a:custGeom>
                  <a:solidFill>
                    <a:srgbClr val="263238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en-ID"/>
                  </a:p>
                </p:txBody>
              </p:sp>
            </p:grpSp>
            <p:sp>
              <p:nvSpPr>
                <p:cNvPr id="299" name="Freeform: Shape 217">
                  <a:extLst>
                    <a:ext uri="{FF2B5EF4-FFF2-40B4-BE49-F238E27FC236}">
                      <a16:creationId xmlns:a16="http://schemas.microsoft.com/office/drawing/2014/main" id="{4F74E971-2719-6CC0-64AF-18BAA7060975}"/>
                    </a:ext>
                  </a:extLst>
                </p:cNvPr>
                <p:cNvSpPr/>
                <p:nvPr/>
              </p:nvSpPr>
              <p:spPr>
                <a:xfrm>
                  <a:off x="4887064" y="2966088"/>
                  <a:ext cx="103874" cy="145424"/>
                </a:xfrm>
                <a:custGeom>
                  <a:avLst/>
                  <a:gdLst>
                    <a:gd name="connsiteX0" fmla="*/ 7791 w 103874"/>
                    <a:gd name="connsiteY0" fmla="*/ 7791 h 145424"/>
                    <a:gd name="connsiteX1" fmla="*/ 76036 w 103874"/>
                    <a:gd name="connsiteY1" fmla="*/ 145113 h 145424"/>
                    <a:gd name="connsiteX2" fmla="*/ 81438 w 103874"/>
                    <a:gd name="connsiteY2" fmla="*/ 7791 h 1454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03874" h="145424">
                      <a:moveTo>
                        <a:pt x="7791" y="7791"/>
                      </a:moveTo>
                      <a:cubicBezTo>
                        <a:pt x="17035" y="85696"/>
                        <a:pt x="20775" y="164226"/>
                        <a:pt x="76036" y="145113"/>
                      </a:cubicBezTo>
                      <a:cubicBezTo>
                        <a:pt x="131297" y="126000"/>
                        <a:pt x="81438" y="7791"/>
                        <a:pt x="81438" y="7791"/>
                      </a:cubicBezTo>
                      <a:close/>
                    </a:path>
                  </a:pathLst>
                </a:custGeom>
                <a:solidFill>
                  <a:srgbClr val="263238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300" name="Freeform: Shape 218">
                  <a:extLst>
                    <a:ext uri="{FF2B5EF4-FFF2-40B4-BE49-F238E27FC236}">
                      <a16:creationId xmlns:a16="http://schemas.microsoft.com/office/drawing/2014/main" id="{7C832897-C52C-08F4-528A-97446D4573C0}"/>
                    </a:ext>
                  </a:extLst>
                </p:cNvPr>
                <p:cNvSpPr/>
                <p:nvPr/>
              </p:nvSpPr>
              <p:spPr>
                <a:xfrm>
                  <a:off x="4913733" y="3083100"/>
                  <a:ext cx="72712" cy="83100"/>
                </a:xfrm>
                <a:custGeom>
                  <a:avLst/>
                  <a:gdLst>
                    <a:gd name="connsiteX0" fmla="*/ 68852 w 72712"/>
                    <a:gd name="connsiteY0" fmla="*/ 46647 h 83099"/>
                    <a:gd name="connsiteX1" fmla="*/ 36339 w 72712"/>
                    <a:gd name="connsiteY1" fmla="*/ 78952 h 83099"/>
                    <a:gd name="connsiteX2" fmla="*/ 8293 w 72712"/>
                    <a:gd name="connsiteY2" fmla="*/ 50283 h 83099"/>
                    <a:gd name="connsiteX3" fmla="*/ 45895 w 72712"/>
                    <a:gd name="connsiteY3" fmla="*/ 7798 h 83099"/>
                    <a:gd name="connsiteX4" fmla="*/ 71637 w 72712"/>
                    <a:gd name="connsiteY4" fmla="*/ 35816 h 83099"/>
                    <a:gd name="connsiteX5" fmla="*/ 68852 w 72712"/>
                    <a:gd name="connsiteY5" fmla="*/ 46647 h 830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72712" h="83099">
                      <a:moveTo>
                        <a:pt x="68852" y="46647"/>
                      </a:moveTo>
                      <a:cubicBezTo>
                        <a:pt x="62722" y="61298"/>
                        <a:pt x="51028" y="72917"/>
                        <a:pt x="36339" y="78952"/>
                      </a:cubicBezTo>
                      <a:cubicBezTo>
                        <a:pt x="16810" y="86847"/>
                        <a:pt x="5176" y="69915"/>
                        <a:pt x="8293" y="50283"/>
                      </a:cubicBezTo>
                      <a:cubicBezTo>
                        <a:pt x="11409" y="32624"/>
                        <a:pt x="25328" y="7279"/>
                        <a:pt x="45895" y="7798"/>
                      </a:cubicBezTo>
                      <a:cubicBezTo>
                        <a:pt x="60740" y="8427"/>
                        <a:pt x="72265" y="20971"/>
                        <a:pt x="71637" y="35816"/>
                      </a:cubicBezTo>
                      <a:cubicBezTo>
                        <a:pt x="71477" y="39581"/>
                        <a:pt x="70529" y="43272"/>
                        <a:pt x="68852" y="46647"/>
                      </a:cubicBezTo>
                      <a:close/>
                    </a:path>
                  </a:pathLst>
                </a:custGeom>
                <a:solidFill>
                  <a:srgbClr val="FFB573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</p:grpSp>
          <p:grpSp>
            <p:nvGrpSpPr>
              <p:cNvPr id="262" name="Group 261">
                <a:extLst>
                  <a:ext uri="{FF2B5EF4-FFF2-40B4-BE49-F238E27FC236}">
                    <a16:creationId xmlns:a16="http://schemas.microsoft.com/office/drawing/2014/main" id="{95CC4F59-F964-A8D4-2F20-671D848DE4B0}"/>
                  </a:ext>
                </a:extLst>
              </p:cNvPr>
              <p:cNvGrpSpPr/>
              <p:nvPr/>
            </p:nvGrpSpPr>
            <p:grpSpPr>
              <a:xfrm>
                <a:off x="4011938" y="3943413"/>
                <a:ext cx="302482" cy="51937"/>
                <a:chOff x="7205020" y="3897706"/>
                <a:chExt cx="302482" cy="51937"/>
              </a:xfrm>
            </p:grpSpPr>
            <p:sp>
              <p:nvSpPr>
                <p:cNvPr id="266" name="Freeform: Shape 170">
                  <a:extLst>
                    <a:ext uri="{FF2B5EF4-FFF2-40B4-BE49-F238E27FC236}">
                      <a16:creationId xmlns:a16="http://schemas.microsoft.com/office/drawing/2014/main" id="{4434D5D6-8D49-89E0-CDAC-75EF1DCD0F7F}"/>
                    </a:ext>
                  </a:extLst>
                </p:cNvPr>
                <p:cNvSpPr/>
                <p:nvPr/>
              </p:nvSpPr>
              <p:spPr>
                <a:xfrm>
                  <a:off x="7476340" y="3897706"/>
                  <a:ext cx="31162" cy="51937"/>
                </a:xfrm>
                <a:custGeom>
                  <a:avLst/>
                  <a:gdLst>
                    <a:gd name="connsiteX0" fmla="*/ 15587 w 31162"/>
                    <a:gd name="connsiteY0" fmla="*/ 51002 h 51937"/>
                    <a:gd name="connsiteX1" fmla="*/ 24728 w 31162"/>
                    <a:gd name="connsiteY1" fmla="*/ 51002 h 51937"/>
                    <a:gd name="connsiteX2" fmla="*/ 27740 w 31162"/>
                    <a:gd name="connsiteY2" fmla="*/ 48925 h 51937"/>
                    <a:gd name="connsiteX3" fmla="*/ 23481 w 31162"/>
                    <a:gd name="connsiteY3" fmla="*/ 9868 h 51937"/>
                    <a:gd name="connsiteX4" fmla="*/ 19949 w 31162"/>
                    <a:gd name="connsiteY4" fmla="*/ 7791 h 51937"/>
                    <a:gd name="connsiteX5" fmla="*/ 10809 w 31162"/>
                    <a:gd name="connsiteY5" fmla="*/ 7791 h 51937"/>
                    <a:gd name="connsiteX6" fmla="*/ 7796 w 31162"/>
                    <a:gd name="connsiteY6" fmla="*/ 9868 h 51937"/>
                    <a:gd name="connsiteX7" fmla="*/ 12055 w 31162"/>
                    <a:gd name="connsiteY7" fmla="*/ 48925 h 51937"/>
                    <a:gd name="connsiteX8" fmla="*/ 15587 w 31162"/>
                    <a:gd name="connsiteY8" fmla="*/ 51002 h 519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1162" h="51937">
                      <a:moveTo>
                        <a:pt x="15587" y="51002"/>
                      </a:moveTo>
                      <a:lnTo>
                        <a:pt x="24728" y="51002"/>
                      </a:lnTo>
                      <a:cubicBezTo>
                        <a:pt x="26494" y="51002"/>
                        <a:pt x="27844" y="50068"/>
                        <a:pt x="27740" y="48925"/>
                      </a:cubicBezTo>
                      <a:lnTo>
                        <a:pt x="23481" y="9868"/>
                      </a:lnTo>
                      <a:cubicBezTo>
                        <a:pt x="23481" y="8725"/>
                        <a:pt x="21819" y="7791"/>
                        <a:pt x="19949" y="7791"/>
                      </a:cubicBezTo>
                      <a:lnTo>
                        <a:pt x="10809" y="7791"/>
                      </a:lnTo>
                      <a:cubicBezTo>
                        <a:pt x="9043" y="7791"/>
                        <a:pt x="7692" y="8725"/>
                        <a:pt x="7796" y="9868"/>
                      </a:cubicBezTo>
                      <a:lnTo>
                        <a:pt x="12055" y="48925"/>
                      </a:lnTo>
                      <a:cubicBezTo>
                        <a:pt x="12159" y="50068"/>
                        <a:pt x="13717" y="51002"/>
                        <a:pt x="15587" y="51002"/>
                      </a:cubicBezTo>
                      <a:close/>
                    </a:path>
                  </a:pathLst>
                </a:custGeom>
                <a:solidFill>
                  <a:srgbClr val="40513B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267" name="Freeform: Shape 171">
                  <a:extLst>
                    <a:ext uri="{FF2B5EF4-FFF2-40B4-BE49-F238E27FC236}">
                      <a16:creationId xmlns:a16="http://schemas.microsoft.com/office/drawing/2014/main" id="{96C0DF1F-0EEA-5297-44CC-EA41F4A8EFE6}"/>
                    </a:ext>
                  </a:extLst>
                </p:cNvPr>
                <p:cNvSpPr/>
                <p:nvPr/>
              </p:nvSpPr>
              <p:spPr>
                <a:xfrm>
                  <a:off x="7205020" y="3897706"/>
                  <a:ext cx="31162" cy="51937"/>
                </a:xfrm>
                <a:custGeom>
                  <a:avLst/>
                  <a:gdLst>
                    <a:gd name="connsiteX0" fmla="*/ 15587 w 31162"/>
                    <a:gd name="connsiteY0" fmla="*/ 51002 h 51937"/>
                    <a:gd name="connsiteX1" fmla="*/ 24728 w 31162"/>
                    <a:gd name="connsiteY1" fmla="*/ 51002 h 51937"/>
                    <a:gd name="connsiteX2" fmla="*/ 27844 w 31162"/>
                    <a:gd name="connsiteY2" fmla="*/ 48925 h 51937"/>
                    <a:gd name="connsiteX3" fmla="*/ 23585 w 31162"/>
                    <a:gd name="connsiteY3" fmla="*/ 9868 h 51937"/>
                    <a:gd name="connsiteX4" fmla="*/ 20053 w 31162"/>
                    <a:gd name="connsiteY4" fmla="*/ 7791 h 51937"/>
                    <a:gd name="connsiteX5" fmla="*/ 10912 w 31162"/>
                    <a:gd name="connsiteY5" fmla="*/ 7791 h 51937"/>
                    <a:gd name="connsiteX6" fmla="*/ 7796 w 31162"/>
                    <a:gd name="connsiteY6" fmla="*/ 9868 h 51937"/>
                    <a:gd name="connsiteX7" fmla="*/ 12055 w 31162"/>
                    <a:gd name="connsiteY7" fmla="*/ 48925 h 51937"/>
                    <a:gd name="connsiteX8" fmla="*/ 15587 w 31162"/>
                    <a:gd name="connsiteY8" fmla="*/ 51002 h 519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1162" h="51937">
                      <a:moveTo>
                        <a:pt x="15587" y="51002"/>
                      </a:moveTo>
                      <a:lnTo>
                        <a:pt x="24728" y="51002"/>
                      </a:lnTo>
                      <a:cubicBezTo>
                        <a:pt x="26597" y="51002"/>
                        <a:pt x="27948" y="50068"/>
                        <a:pt x="27844" y="48925"/>
                      </a:cubicBezTo>
                      <a:lnTo>
                        <a:pt x="23585" y="9868"/>
                      </a:lnTo>
                      <a:cubicBezTo>
                        <a:pt x="23585" y="8725"/>
                        <a:pt x="21819" y="7791"/>
                        <a:pt x="20053" y="7791"/>
                      </a:cubicBezTo>
                      <a:lnTo>
                        <a:pt x="10912" y="7791"/>
                      </a:lnTo>
                      <a:cubicBezTo>
                        <a:pt x="9043" y="7791"/>
                        <a:pt x="7692" y="8725"/>
                        <a:pt x="7796" y="9868"/>
                      </a:cubicBezTo>
                      <a:lnTo>
                        <a:pt x="12055" y="48925"/>
                      </a:lnTo>
                      <a:cubicBezTo>
                        <a:pt x="12263" y="50068"/>
                        <a:pt x="13821" y="51002"/>
                        <a:pt x="15587" y="51002"/>
                      </a:cubicBezTo>
                      <a:close/>
                    </a:path>
                  </a:pathLst>
                </a:custGeom>
                <a:solidFill>
                  <a:srgbClr val="40513B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268" name="Freeform: Shape 172">
                  <a:extLst>
                    <a:ext uri="{FF2B5EF4-FFF2-40B4-BE49-F238E27FC236}">
                      <a16:creationId xmlns:a16="http://schemas.microsoft.com/office/drawing/2014/main" id="{FBBB6575-643B-6B36-440C-1642A9AE5086}"/>
                    </a:ext>
                  </a:extLst>
                </p:cNvPr>
                <p:cNvSpPr/>
                <p:nvPr/>
              </p:nvSpPr>
              <p:spPr>
                <a:xfrm>
                  <a:off x="7340680" y="3897706"/>
                  <a:ext cx="31162" cy="51937"/>
                </a:xfrm>
                <a:custGeom>
                  <a:avLst/>
                  <a:gdLst>
                    <a:gd name="connsiteX0" fmla="*/ 15587 w 31162"/>
                    <a:gd name="connsiteY0" fmla="*/ 51002 h 51937"/>
                    <a:gd name="connsiteX1" fmla="*/ 24728 w 31162"/>
                    <a:gd name="connsiteY1" fmla="*/ 51002 h 51937"/>
                    <a:gd name="connsiteX2" fmla="*/ 27740 w 31162"/>
                    <a:gd name="connsiteY2" fmla="*/ 48925 h 51937"/>
                    <a:gd name="connsiteX3" fmla="*/ 23481 w 31162"/>
                    <a:gd name="connsiteY3" fmla="*/ 9868 h 51937"/>
                    <a:gd name="connsiteX4" fmla="*/ 19949 w 31162"/>
                    <a:gd name="connsiteY4" fmla="*/ 7791 h 51937"/>
                    <a:gd name="connsiteX5" fmla="*/ 10912 w 31162"/>
                    <a:gd name="connsiteY5" fmla="*/ 7791 h 51937"/>
                    <a:gd name="connsiteX6" fmla="*/ 7796 w 31162"/>
                    <a:gd name="connsiteY6" fmla="*/ 9868 h 51937"/>
                    <a:gd name="connsiteX7" fmla="*/ 12055 w 31162"/>
                    <a:gd name="connsiteY7" fmla="*/ 48925 h 51937"/>
                    <a:gd name="connsiteX8" fmla="*/ 15587 w 31162"/>
                    <a:gd name="connsiteY8" fmla="*/ 51002 h 519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1162" h="51937">
                      <a:moveTo>
                        <a:pt x="15587" y="51002"/>
                      </a:moveTo>
                      <a:lnTo>
                        <a:pt x="24728" y="51002"/>
                      </a:lnTo>
                      <a:cubicBezTo>
                        <a:pt x="26494" y="51002"/>
                        <a:pt x="27948" y="50068"/>
                        <a:pt x="27740" y="48925"/>
                      </a:cubicBezTo>
                      <a:lnTo>
                        <a:pt x="23481" y="9868"/>
                      </a:lnTo>
                      <a:cubicBezTo>
                        <a:pt x="23481" y="8725"/>
                        <a:pt x="21819" y="7791"/>
                        <a:pt x="19949" y="7791"/>
                      </a:cubicBezTo>
                      <a:lnTo>
                        <a:pt x="10912" y="7791"/>
                      </a:lnTo>
                      <a:cubicBezTo>
                        <a:pt x="9043" y="7791"/>
                        <a:pt x="7692" y="8725"/>
                        <a:pt x="7796" y="9868"/>
                      </a:cubicBezTo>
                      <a:lnTo>
                        <a:pt x="12055" y="48925"/>
                      </a:lnTo>
                      <a:cubicBezTo>
                        <a:pt x="12159" y="50068"/>
                        <a:pt x="13821" y="51002"/>
                        <a:pt x="15587" y="51002"/>
                      </a:cubicBezTo>
                      <a:close/>
                    </a:path>
                  </a:pathLst>
                </a:custGeom>
                <a:solidFill>
                  <a:srgbClr val="40513B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</p:grpSp>
          <p:grpSp>
            <p:nvGrpSpPr>
              <p:cNvPr id="263" name="Group 262">
                <a:extLst>
                  <a:ext uri="{FF2B5EF4-FFF2-40B4-BE49-F238E27FC236}">
                    <a16:creationId xmlns:a16="http://schemas.microsoft.com/office/drawing/2014/main" id="{1A3DBA88-49C9-BACD-52E5-C9E894260DAC}"/>
                  </a:ext>
                </a:extLst>
              </p:cNvPr>
              <p:cNvGrpSpPr/>
              <p:nvPr/>
            </p:nvGrpSpPr>
            <p:grpSpPr>
              <a:xfrm>
                <a:off x="4007689" y="3458948"/>
                <a:ext cx="287650" cy="197361"/>
                <a:chOff x="6979761" y="3177417"/>
                <a:chExt cx="287650" cy="197361"/>
              </a:xfrm>
            </p:grpSpPr>
            <p:sp>
              <p:nvSpPr>
                <p:cNvPr id="264" name="Freeform: Shape 168">
                  <a:extLst>
                    <a:ext uri="{FF2B5EF4-FFF2-40B4-BE49-F238E27FC236}">
                      <a16:creationId xmlns:a16="http://schemas.microsoft.com/office/drawing/2014/main" id="{3426C559-81D1-FC54-46AD-0967F2E071AE}"/>
                    </a:ext>
                  </a:extLst>
                </p:cNvPr>
                <p:cNvSpPr/>
                <p:nvPr/>
              </p:nvSpPr>
              <p:spPr>
                <a:xfrm>
                  <a:off x="7090824" y="3177417"/>
                  <a:ext cx="176587" cy="197361"/>
                </a:xfrm>
                <a:custGeom>
                  <a:avLst/>
                  <a:gdLst>
                    <a:gd name="connsiteX0" fmla="*/ 83384 w 176586"/>
                    <a:gd name="connsiteY0" fmla="*/ 193939 h 197361"/>
                    <a:gd name="connsiteX1" fmla="*/ 83384 w 176586"/>
                    <a:gd name="connsiteY1" fmla="*/ 193939 h 197361"/>
                    <a:gd name="connsiteX2" fmla="*/ 82553 w 176586"/>
                    <a:gd name="connsiteY2" fmla="*/ 193315 h 197361"/>
                    <a:gd name="connsiteX3" fmla="*/ 8491 w 176586"/>
                    <a:gd name="connsiteY3" fmla="*/ 128809 h 197361"/>
                    <a:gd name="connsiteX4" fmla="*/ 7917 w 176586"/>
                    <a:gd name="connsiteY4" fmla="*/ 127142 h 197361"/>
                    <a:gd name="connsiteX5" fmla="*/ 7971 w 176586"/>
                    <a:gd name="connsiteY5" fmla="*/ 127043 h 197361"/>
                    <a:gd name="connsiteX6" fmla="*/ 9737 w 176586"/>
                    <a:gd name="connsiteY6" fmla="*/ 127043 h 197361"/>
                    <a:gd name="connsiteX7" fmla="*/ 83903 w 176586"/>
                    <a:gd name="connsiteY7" fmla="*/ 191134 h 197361"/>
                    <a:gd name="connsiteX8" fmla="*/ 168042 w 176586"/>
                    <a:gd name="connsiteY8" fmla="*/ 9146 h 197361"/>
                    <a:gd name="connsiteX9" fmla="*/ 169176 w 176586"/>
                    <a:gd name="connsiteY9" fmla="*/ 7796 h 197361"/>
                    <a:gd name="connsiteX10" fmla="*/ 169184 w 176586"/>
                    <a:gd name="connsiteY10" fmla="*/ 7795 h 197361"/>
                    <a:gd name="connsiteX11" fmla="*/ 169184 w 176586"/>
                    <a:gd name="connsiteY11" fmla="*/ 7795 h 197361"/>
                    <a:gd name="connsiteX12" fmla="*/ 170534 w 176586"/>
                    <a:gd name="connsiteY12" fmla="*/ 8929 h 197361"/>
                    <a:gd name="connsiteX13" fmla="*/ 170535 w 176586"/>
                    <a:gd name="connsiteY13" fmla="*/ 8938 h 197361"/>
                    <a:gd name="connsiteX14" fmla="*/ 84319 w 176586"/>
                    <a:gd name="connsiteY14" fmla="*/ 194146 h 197361"/>
                    <a:gd name="connsiteX15" fmla="*/ 83384 w 176586"/>
                    <a:gd name="connsiteY15" fmla="*/ 193938 h 1973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176586" h="197361">
                      <a:moveTo>
                        <a:pt x="83384" y="193939"/>
                      </a:moveTo>
                      <a:lnTo>
                        <a:pt x="83384" y="193939"/>
                      </a:lnTo>
                      <a:cubicBezTo>
                        <a:pt x="83384" y="193939"/>
                        <a:pt x="82657" y="193939"/>
                        <a:pt x="82553" y="193315"/>
                      </a:cubicBezTo>
                      <a:cubicBezTo>
                        <a:pt x="61778" y="157375"/>
                        <a:pt x="9010" y="129121"/>
                        <a:pt x="8491" y="128809"/>
                      </a:cubicBezTo>
                      <a:cubicBezTo>
                        <a:pt x="7872" y="128507"/>
                        <a:pt x="7615" y="127761"/>
                        <a:pt x="7917" y="127142"/>
                      </a:cubicBezTo>
                      <a:cubicBezTo>
                        <a:pt x="7934" y="127108"/>
                        <a:pt x="7952" y="127076"/>
                        <a:pt x="7971" y="127043"/>
                      </a:cubicBezTo>
                      <a:cubicBezTo>
                        <a:pt x="8478" y="126605"/>
                        <a:pt x="9230" y="126605"/>
                        <a:pt x="9737" y="127043"/>
                      </a:cubicBezTo>
                      <a:cubicBezTo>
                        <a:pt x="9737" y="127043"/>
                        <a:pt x="61674" y="155297"/>
                        <a:pt x="83903" y="191134"/>
                      </a:cubicBezTo>
                      <a:cubicBezTo>
                        <a:pt x="105925" y="171813"/>
                        <a:pt x="176559" y="84351"/>
                        <a:pt x="168042" y="9146"/>
                      </a:cubicBezTo>
                      <a:cubicBezTo>
                        <a:pt x="167982" y="8460"/>
                        <a:pt x="168490" y="7856"/>
                        <a:pt x="169176" y="7796"/>
                      </a:cubicBezTo>
                      <a:cubicBezTo>
                        <a:pt x="169179" y="7796"/>
                        <a:pt x="169182" y="7796"/>
                        <a:pt x="169184" y="7795"/>
                      </a:cubicBezTo>
                      <a:lnTo>
                        <a:pt x="169184" y="7795"/>
                      </a:lnTo>
                      <a:cubicBezTo>
                        <a:pt x="169870" y="7736"/>
                        <a:pt x="170474" y="8243"/>
                        <a:pt x="170534" y="8929"/>
                      </a:cubicBezTo>
                      <a:cubicBezTo>
                        <a:pt x="170534" y="8932"/>
                        <a:pt x="170534" y="8935"/>
                        <a:pt x="170535" y="8938"/>
                      </a:cubicBezTo>
                      <a:cubicBezTo>
                        <a:pt x="179260" y="86532"/>
                        <a:pt x="105094" y="176799"/>
                        <a:pt x="84319" y="194146"/>
                      </a:cubicBezTo>
                      <a:cubicBezTo>
                        <a:pt x="83992" y="194217"/>
                        <a:pt x="83650" y="194141"/>
                        <a:pt x="83384" y="19393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  <p:sp>
              <p:nvSpPr>
                <p:cNvPr id="265" name="Freeform: Shape 169">
                  <a:extLst>
                    <a:ext uri="{FF2B5EF4-FFF2-40B4-BE49-F238E27FC236}">
                      <a16:creationId xmlns:a16="http://schemas.microsoft.com/office/drawing/2014/main" id="{70167519-D38C-12F1-403B-8CAD06831957}"/>
                    </a:ext>
                  </a:extLst>
                </p:cNvPr>
                <p:cNvSpPr/>
                <p:nvPr/>
              </p:nvSpPr>
              <p:spPr>
                <a:xfrm>
                  <a:off x="6979761" y="3179955"/>
                  <a:ext cx="93487" cy="176587"/>
                </a:xfrm>
                <a:custGeom>
                  <a:avLst/>
                  <a:gdLst>
                    <a:gd name="connsiteX0" fmla="*/ 20250 w 93487"/>
                    <a:gd name="connsiteY0" fmla="*/ 177378 h 176586"/>
                    <a:gd name="connsiteX1" fmla="*/ 19419 w 93487"/>
                    <a:gd name="connsiteY1" fmla="*/ 177378 h 176586"/>
                    <a:gd name="connsiteX2" fmla="*/ 8096 w 93487"/>
                    <a:gd name="connsiteY2" fmla="*/ 145385 h 176586"/>
                    <a:gd name="connsiteX3" fmla="*/ 48504 w 93487"/>
                    <a:gd name="connsiteY3" fmla="*/ 8166 h 176586"/>
                    <a:gd name="connsiteX4" fmla="*/ 50373 w 93487"/>
                    <a:gd name="connsiteY4" fmla="*/ 8166 h 176586"/>
                    <a:gd name="connsiteX5" fmla="*/ 50376 w 93487"/>
                    <a:gd name="connsiteY5" fmla="*/ 9929 h 176586"/>
                    <a:gd name="connsiteX6" fmla="*/ 50373 w 93487"/>
                    <a:gd name="connsiteY6" fmla="*/ 9932 h 176586"/>
                    <a:gd name="connsiteX7" fmla="*/ 10589 w 93487"/>
                    <a:gd name="connsiteY7" fmla="*/ 144969 h 176586"/>
                    <a:gd name="connsiteX8" fmla="*/ 19938 w 93487"/>
                    <a:gd name="connsiteY8" fmla="*/ 174054 h 176586"/>
                    <a:gd name="connsiteX9" fmla="*/ 87456 w 93487"/>
                    <a:gd name="connsiteY9" fmla="*/ 121182 h 176586"/>
                    <a:gd name="connsiteX10" fmla="*/ 89366 w 93487"/>
                    <a:gd name="connsiteY10" fmla="*/ 121213 h 176586"/>
                    <a:gd name="connsiteX11" fmla="*/ 89335 w 93487"/>
                    <a:gd name="connsiteY11" fmla="*/ 123122 h 176586"/>
                    <a:gd name="connsiteX12" fmla="*/ 88703 w 93487"/>
                    <a:gd name="connsiteY12" fmla="*/ 123467 h 176586"/>
                    <a:gd name="connsiteX13" fmla="*/ 21185 w 93487"/>
                    <a:gd name="connsiteY13" fmla="*/ 176755 h 176586"/>
                    <a:gd name="connsiteX14" fmla="*/ 20250 w 93487"/>
                    <a:gd name="connsiteY14" fmla="*/ 177378 h 1765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93487" h="176586">
                      <a:moveTo>
                        <a:pt x="20250" y="177378"/>
                      </a:moveTo>
                      <a:cubicBezTo>
                        <a:pt x="19982" y="177482"/>
                        <a:pt x="19686" y="177482"/>
                        <a:pt x="19419" y="177378"/>
                      </a:cubicBezTo>
                      <a:cubicBezTo>
                        <a:pt x="11669" y="168567"/>
                        <a:pt x="7614" y="157108"/>
                        <a:pt x="8096" y="145385"/>
                      </a:cubicBezTo>
                      <a:cubicBezTo>
                        <a:pt x="5292" y="104666"/>
                        <a:pt x="22016" y="37251"/>
                        <a:pt x="48504" y="8166"/>
                      </a:cubicBezTo>
                      <a:cubicBezTo>
                        <a:pt x="49026" y="7665"/>
                        <a:pt x="49851" y="7665"/>
                        <a:pt x="50373" y="8166"/>
                      </a:cubicBezTo>
                      <a:cubicBezTo>
                        <a:pt x="50861" y="8652"/>
                        <a:pt x="50862" y="9442"/>
                        <a:pt x="50376" y="9929"/>
                      </a:cubicBezTo>
                      <a:cubicBezTo>
                        <a:pt x="50375" y="9930"/>
                        <a:pt x="50374" y="9931"/>
                        <a:pt x="50373" y="9932"/>
                      </a:cubicBezTo>
                      <a:cubicBezTo>
                        <a:pt x="24301" y="38705"/>
                        <a:pt x="7889" y="105081"/>
                        <a:pt x="10589" y="144969"/>
                      </a:cubicBezTo>
                      <a:cubicBezTo>
                        <a:pt x="10302" y="155446"/>
                        <a:pt x="13600" y="165707"/>
                        <a:pt x="19938" y="174054"/>
                      </a:cubicBezTo>
                      <a:cubicBezTo>
                        <a:pt x="37181" y="150682"/>
                        <a:pt x="85379" y="122117"/>
                        <a:pt x="87456" y="121182"/>
                      </a:cubicBezTo>
                      <a:cubicBezTo>
                        <a:pt x="87992" y="120663"/>
                        <a:pt x="88847" y="120677"/>
                        <a:pt x="89366" y="121213"/>
                      </a:cubicBezTo>
                      <a:cubicBezTo>
                        <a:pt x="89885" y="121749"/>
                        <a:pt x="89871" y="122604"/>
                        <a:pt x="89335" y="123122"/>
                      </a:cubicBezTo>
                      <a:cubicBezTo>
                        <a:pt x="89159" y="123292"/>
                        <a:pt x="88941" y="123411"/>
                        <a:pt x="88703" y="123467"/>
                      </a:cubicBezTo>
                      <a:cubicBezTo>
                        <a:pt x="88184" y="123467"/>
                        <a:pt x="36766" y="153591"/>
                        <a:pt x="21185" y="176755"/>
                      </a:cubicBezTo>
                      <a:cubicBezTo>
                        <a:pt x="20961" y="177072"/>
                        <a:pt x="20628" y="177294"/>
                        <a:pt x="20250" y="177378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ID"/>
                </a:p>
              </p:txBody>
            </p:sp>
          </p:grpSp>
        </p:grpSp>
        <p:sp>
          <p:nvSpPr>
            <p:cNvPr id="382" name="TextBox 381">
              <a:extLst>
                <a:ext uri="{FF2B5EF4-FFF2-40B4-BE49-F238E27FC236}">
                  <a16:creationId xmlns:a16="http://schemas.microsoft.com/office/drawing/2014/main" id="{D404C50C-85C1-9163-0F4F-DC127DEE28B3}"/>
                </a:ext>
              </a:extLst>
            </p:cNvPr>
            <p:cNvSpPr txBox="1"/>
            <p:nvPr/>
          </p:nvSpPr>
          <p:spPr>
            <a:xfrm>
              <a:off x="10154460" y="2110982"/>
              <a:ext cx="9568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Wati</a:t>
              </a:r>
              <a:endParaRPr lang="en-US" dirty="0"/>
            </a:p>
          </p:txBody>
        </p:sp>
        <p:cxnSp>
          <p:nvCxnSpPr>
            <p:cNvPr id="383" name="Straight Arrow Connector 382">
              <a:extLst>
                <a:ext uri="{FF2B5EF4-FFF2-40B4-BE49-F238E27FC236}">
                  <a16:creationId xmlns:a16="http://schemas.microsoft.com/office/drawing/2014/main" id="{1FEF200F-10A8-CB52-F409-75C253F0F6DE}"/>
                </a:ext>
              </a:extLst>
            </p:cNvPr>
            <p:cNvCxnSpPr>
              <a:cxnSpLocks/>
            </p:cNvCxnSpPr>
            <p:nvPr/>
          </p:nvCxnSpPr>
          <p:spPr>
            <a:xfrm>
              <a:off x="10663204" y="2449182"/>
              <a:ext cx="0" cy="162189"/>
            </a:xfrm>
            <a:prstGeom prst="straightConnector1">
              <a:avLst/>
            </a:prstGeom>
            <a:ln>
              <a:solidFill>
                <a:schemeClr val="accent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9" name="Graphic 2">
            <a:extLst>
              <a:ext uri="{FF2B5EF4-FFF2-40B4-BE49-F238E27FC236}">
                <a16:creationId xmlns:a16="http://schemas.microsoft.com/office/drawing/2014/main" id="{472BE1BB-A254-4840-A353-63D6D222EE10}"/>
              </a:ext>
            </a:extLst>
          </p:cNvPr>
          <p:cNvGrpSpPr/>
          <p:nvPr/>
        </p:nvGrpSpPr>
        <p:grpSpPr>
          <a:xfrm>
            <a:off x="362303" y="411631"/>
            <a:ext cx="1161697" cy="1150469"/>
            <a:chOff x="4464897" y="2867558"/>
            <a:chExt cx="2513186" cy="1820575"/>
          </a:xfrm>
        </p:grpSpPr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8603ADAD-3547-4AA1-A5D9-16BDEBFD4E74}"/>
                </a:ext>
              </a:extLst>
            </p:cNvPr>
            <p:cNvSpPr/>
            <p:nvPr/>
          </p:nvSpPr>
          <p:spPr>
            <a:xfrm>
              <a:off x="4464897" y="2867558"/>
              <a:ext cx="2143125" cy="1800225"/>
            </a:xfrm>
            <a:custGeom>
              <a:avLst/>
              <a:gdLst>
                <a:gd name="connsiteX0" fmla="*/ 1028742 w 2143125"/>
                <a:gd name="connsiteY0" fmla="*/ 50331 h 1800225"/>
                <a:gd name="connsiteX1" fmla="*/ 1165521 w 2143125"/>
                <a:gd name="connsiteY1" fmla="*/ 213780 h 1800225"/>
                <a:gd name="connsiteX2" fmla="*/ 1266772 w 2143125"/>
                <a:gd name="connsiteY2" fmla="*/ 256642 h 1800225"/>
                <a:gd name="connsiteX3" fmla="*/ 1874371 w 2143125"/>
                <a:gd name="connsiteY3" fmla="*/ 211970 h 1800225"/>
                <a:gd name="connsiteX4" fmla="*/ 2057918 w 2143125"/>
                <a:gd name="connsiteY4" fmla="*/ 370275 h 1800225"/>
                <a:gd name="connsiteX5" fmla="*/ 2140500 w 2143125"/>
                <a:gd name="connsiteY5" fmla="*/ 1492606 h 1800225"/>
                <a:gd name="connsiteX6" fmla="*/ 1982194 w 2143125"/>
                <a:gd name="connsiteY6" fmla="*/ 1675867 h 1800225"/>
                <a:gd name="connsiteX7" fmla="*/ 297603 w 2143125"/>
                <a:gd name="connsiteY7" fmla="*/ 1799692 h 1800225"/>
                <a:gd name="connsiteX8" fmla="*/ 114056 w 2143125"/>
                <a:gd name="connsiteY8" fmla="*/ 1641291 h 1800225"/>
                <a:gd name="connsiteX9" fmla="*/ 7471 w 2143125"/>
                <a:gd name="connsiteY9" fmla="*/ 195968 h 1800225"/>
                <a:gd name="connsiteX10" fmla="*/ 118723 w 2143125"/>
                <a:gd name="connsiteY10" fmla="*/ 67095 h 1800225"/>
                <a:gd name="connsiteX11" fmla="*/ 927586 w 2143125"/>
                <a:gd name="connsiteY11" fmla="*/ 7468 h 1800225"/>
                <a:gd name="connsiteX12" fmla="*/ 1028742 w 2143125"/>
                <a:gd name="connsiteY12" fmla="*/ 50331 h 1800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43125" h="1800225">
                  <a:moveTo>
                    <a:pt x="1028742" y="50331"/>
                  </a:moveTo>
                  <a:lnTo>
                    <a:pt x="1165521" y="213780"/>
                  </a:lnTo>
                  <a:cubicBezTo>
                    <a:pt x="1190415" y="243518"/>
                    <a:pt x="1228092" y="259468"/>
                    <a:pt x="1266772" y="256642"/>
                  </a:cubicBezTo>
                  <a:lnTo>
                    <a:pt x="1874371" y="211970"/>
                  </a:lnTo>
                  <a:cubicBezTo>
                    <a:pt x="1968760" y="205033"/>
                    <a:pt x="2050917" y="275891"/>
                    <a:pt x="2057918" y="370275"/>
                  </a:cubicBezTo>
                  <a:lnTo>
                    <a:pt x="2140500" y="1492606"/>
                  </a:lnTo>
                  <a:cubicBezTo>
                    <a:pt x="2147271" y="1586888"/>
                    <a:pt x="2076459" y="1668863"/>
                    <a:pt x="1982194" y="1675867"/>
                  </a:cubicBezTo>
                  <a:lnTo>
                    <a:pt x="297603" y="1799692"/>
                  </a:lnTo>
                  <a:cubicBezTo>
                    <a:pt x="203179" y="1806628"/>
                    <a:pt x="121008" y="1735714"/>
                    <a:pt x="114056" y="1641291"/>
                  </a:cubicBezTo>
                  <a:lnTo>
                    <a:pt x="7471" y="195968"/>
                  </a:lnTo>
                  <a:cubicBezTo>
                    <a:pt x="2611" y="129661"/>
                    <a:pt x="52417" y="71966"/>
                    <a:pt x="118723" y="67095"/>
                  </a:cubicBezTo>
                  <a:lnTo>
                    <a:pt x="927586" y="7468"/>
                  </a:lnTo>
                  <a:cubicBezTo>
                    <a:pt x="966241" y="4626"/>
                    <a:pt x="1003897" y="20582"/>
                    <a:pt x="1028742" y="50331"/>
                  </a:cubicBezTo>
                  <a:close/>
                </a:path>
              </a:pathLst>
            </a:custGeom>
            <a:solidFill>
              <a:srgbClr val="9DC08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719EA744-B2D5-4D40-96AA-9769F2D76C73}"/>
                </a:ext>
              </a:extLst>
            </p:cNvPr>
            <p:cNvSpPr/>
            <p:nvPr/>
          </p:nvSpPr>
          <p:spPr>
            <a:xfrm>
              <a:off x="4464897" y="2867558"/>
              <a:ext cx="2143125" cy="1800225"/>
            </a:xfrm>
            <a:custGeom>
              <a:avLst/>
              <a:gdLst>
                <a:gd name="connsiteX0" fmla="*/ 1028742 w 2143125"/>
                <a:gd name="connsiteY0" fmla="*/ 50331 h 1800225"/>
                <a:gd name="connsiteX1" fmla="*/ 1165521 w 2143125"/>
                <a:gd name="connsiteY1" fmla="*/ 213780 h 1800225"/>
                <a:gd name="connsiteX2" fmla="*/ 1266772 w 2143125"/>
                <a:gd name="connsiteY2" fmla="*/ 256642 h 1800225"/>
                <a:gd name="connsiteX3" fmla="*/ 1874371 w 2143125"/>
                <a:gd name="connsiteY3" fmla="*/ 211970 h 1800225"/>
                <a:gd name="connsiteX4" fmla="*/ 2057918 w 2143125"/>
                <a:gd name="connsiteY4" fmla="*/ 370275 h 1800225"/>
                <a:gd name="connsiteX5" fmla="*/ 2140500 w 2143125"/>
                <a:gd name="connsiteY5" fmla="*/ 1492606 h 1800225"/>
                <a:gd name="connsiteX6" fmla="*/ 1982194 w 2143125"/>
                <a:gd name="connsiteY6" fmla="*/ 1675867 h 1800225"/>
                <a:gd name="connsiteX7" fmla="*/ 297603 w 2143125"/>
                <a:gd name="connsiteY7" fmla="*/ 1799692 h 1800225"/>
                <a:gd name="connsiteX8" fmla="*/ 114056 w 2143125"/>
                <a:gd name="connsiteY8" fmla="*/ 1641291 h 1800225"/>
                <a:gd name="connsiteX9" fmla="*/ 7471 w 2143125"/>
                <a:gd name="connsiteY9" fmla="*/ 195968 h 1800225"/>
                <a:gd name="connsiteX10" fmla="*/ 118723 w 2143125"/>
                <a:gd name="connsiteY10" fmla="*/ 67095 h 1800225"/>
                <a:gd name="connsiteX11" fmla="*/ 927586 w 2143125"/>
                <a:gd name="connsiteY11" fmla="*/ 7468 h 1800225"/>
                <a:gd name="connsiteX12" fmla="*/ 1028742 w 2143125"/>
                <a:gd name="connsiteY12" fmla="*/ 50331 h 1800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43125" h="1800225">
                  <a:moveTo>
                    <a:pt x="1028742" y="50331"/>
                  </a:moveTo>
                  <a:lnTo>
                    <a:pt x="1165521" y="213780"/>
                  </a:lnTo>
                  <a:cubicBezTo>
                    <a:pt x="1190415" y="243518"/>
                    <a:pt x="1228092" y="259468"/>
                    <a:pt x="1266772" y="256642"/>
                  </a:cubicBezTo>
                  <a:lnTo>
                    <a:pt x="1874371" y="211970"/>
                  </a:lnTo>
                  <a:cubicBezTo>
                    <a:pt x="1968760" y="205033"/>
                    <a:pt x="2050917" y="275891"/>
                    <a:pt x="2057918" y="370275"/>
                  </a:cubicBezTo>
                  <a:lnTo>
                    <a:pt x="2140500" y="1492606"/>
                  </a:lnTo>
                  <a:cubicBezTo>
                    <a:pt x="2147271" y="1586888"/>
                    <a:pt x="2076459" y="1668863"/>
                    <a:pt x="1982194" y="1675867"/>
                  </a:cubicBezTo>
                  <a:lnTo>
                    <a:pt x="297603" y="1799692"/>
                  </a:lnTo>
                  <a:cubicBezTo>
                    <a:pt x="203179" y="1806628"/>
                    <a:pt x="121008" y="1735714"/>
                    <a:pt x="114056" y="1641291"/>
                  </a:cubicBezTo>
                  <a:lnTo>
                    <a:pt x="7471" y="195968"/>
                  </a:lnTo>
                  <a:cubicBezTo>
                    <a:pt x="2611" y="129661"/>
                    <a:pt x="52417" y="71966"/>
                    <a:pt x="118723" y="67095"/>
                  </a:cubicBezTo>
                  <a:lnTo>
                    <a:pt x="927586" y="7468"/>
                  </a:lnTo>
                  <a:cubicBezTo>
                    <a:pt x="966241" y="4626"/>
                    <a:pt x="1003897" y="20582"/>
                    <a:pt x="1028742" y="50331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023BEDB7-C76A-48F4-85AA-F84D5A699001}"/>
                </a:ext>
              </a:extLst>
            </p:cNvPr>
            <p:cNvSpPr/>
            <p:nvPr/>
          </p:nvSpPr>
          <p:spPr>
            <a:xfrm>
              <a:off x="4580284" y="2963476"/>
              <a:ext cx="638175" cy="104775"/>
            </a:xfrm>
            <a:custGeom>
              <a:avLst/>
              <a:gdLst>
                <a:gd name="connsiteX0" fmla="*/ 608005 w 638175"/>
                <a:gd name="connsiteY0" fmla="*/ 9390 h 104775"/>
                <a:gd name="connsiteX1" fmla="*/ 631658 w 638175"/>
                <a:gd name="connsiteY1" fmla="*/ 7649 h 104775"/>
                <a:gd name="connsiteX2" fmla="*/ 635182 w 638175"/>
                <a:gd name="connsiteY2" fmla="*/ 55525 h 104775"/>
                <a:gd name="connsiteX3" fmla="*/ 611529 w 638175"/>
                <a:gd name="connsiteY3" fmla="*/ 57266 h 104775"/>
                <a:gd name="connsiteX4" fmla="*/ 34826 w 638175"/>
                <a:gd name="connsiteY4" fmla="*/ 99718 h 104775"/>
                <a:gd name="connsiteX5" fmla="*/ 31302 w 638175"/>
                <a:gd name="connsiteY5" fmla="*/ 51842 h 104775"/>
                <a:gd name="connsiteX6" fmla="*/ 7649 w 638175"/>
                <a:gd name="connsiteY6" fmla="*/ 53583 h 104775"/>
                <a:gd name="connsiteX7" fmla="*/ 31302 w 638175"/>
                <a:gd name="connsiteY7" fmla="*/ 5184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8175" h="104775">
                  <a:moveTo>
                    <a:pt x="608005" y="9390"/>
                  </a:moveTo>
                  <a:cubicBezTo>
                    <a:pt x="621068" y="8428"/>
                    <a:pt x="631658" y="7649"/>
                    <a:pt x="631658" y="7649"/>
                  </a:cubicBezTo>
                  <a:lnTo>
                    <a:pt x="635182" y="55525"/>
                  </a:lnTo>
                  <a:cubicBezTo>
                    <a:pt x="635182" y="55525"/>
                    <a:pt x="624592" y="56305"/>
                    <a:pt x="611529" y="57266"/>
                  </a:cubicBezTo>
                  <a:lnTo>
                    <a:pt x="34826" y="99718"/>
                  </a:lnTo>
                  <a:lnTo>
                    <a:pt x="31302" y="51842"/>
                  </a:lnTo>
                  <a:cubicBezTo>
                    <a:pt x="18239" y="52803"/>
                    <a:pt x="7649" y="53583"/>
                    <a:pt x="7649" y="53583"/>
                  </a:cubicBezTo>
                  <a:cubicBezTo>
                    <a:pt x="7649" y="53583"/>
                    <a:pt x="18239" y="52803"/>
                    <a:pt x="31302" y="5184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CA2C905D-192D-40D6-BDA3-0DA7FBF1E62C}"/>
                </a:ext>
              </a:extLst>
            </p:cNvPr>
            <p:cNvSpPr/>
            <p:nvPr/>
          </p:nvSpPr>
          <p:spPr>
            <a:xfrm>
              <a:off x="4582661" y="3076205"/>
              <a:ext cx="552450" cy="95250"/>
            </a:xfrm>
            <a:custGeom>
              <a:avLst/>
              <a:gdLst>
                <a:gd name="connsiteX0" fmla="*/ 522756 w 552450"/>
                <a:gd name="connsiteY0" fmla="*/ 9304 h 95250"/>
                <a:gd name="connsiteX1" fmla="*/ 546473 w 552450"/>
                <a:gd name="connsiteY1" fmla="*/ 7644 h 95250"/>
                <a:gd name="connsiteX2" fmla="*/ 549834 w 552450"/>
                <a:gd name="connsiteY2" fmla="*/ 55650 h 95250"/>
                <a:gd name="connsiteX3" fmla="*/ 526116 w 552450"/>
                <a:gd name="connsiteY3" fmla="*/ 57310 h 95250"/>
                <a:gd name="connsiteX4" fmla="*/ 34722 w 552450"/>
                <a:gd name="connsiteY4" fmla="*/ 91708 h 95250"/>
                <a:gd name="connsiteX5" fmla="*/ 31361 w 552450"/>
                <a:gd name="connsiteY5" fmla="*/ 43702 h 95250"/>
                <a:gd name="connsiteX6" fmla="*/ 7644 w 552450"/>
                <a:gd name="connsiteY6" fmla="*/ 45362 h 95250"/>
                <a:gd name="connsiteX7" fmla="*/ 31361 w 552450"/>
                <a:gd name="connsiteY7" fmla="*/ 43702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2450" h="95250">
                  <a:moveTo>
                    <a:pt x="522756" y="9304"/>
                  </a:moveTo>
                  <a:cubicBezTo>
                    <a:pt x="535855" y="8387"/>
                    <a:pt x="546473" y="7644"/>
                    <a:pt x="546473" y="7644"/>
                  </a:cubicBezTo>
                  <a:lnTo>
                    <a:pt x="549834" y="55650"/>
                  </a:lnTo>
                  <a:cubicBezTo>
                    <a:pt x="549834" y="55650"/>
                    <a:pt x="539215" y="56393"/>
                    <a:pt x="526116" y="57310"/>
                  </a:cubicBezTo>
                  <a:lnTo>
                    <a:pt x="34722" y="91708"/>
                  </a:lnTo>
                  <a:lnTo>
                    <a:pt x="31361" y="43702"/>
                  </a:lnTo>
                  <a:cubicBezTo>
                    <a:pt x="18262" y="44619"/>
                    <a:pt x="7644" y="45362"/>
                    <a:pt x="7644" y="45362"/>
                  </a:cubicBezTo>
                  <a:cubicBezTo>
                    <a:pt x="7644" y="45362"/>
                    <a:pt x="18263" y="44619"/>
                    <a:pt x="31361" y="4370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365D20B8-D06D-4CB4-8FAE-1E2234411336}"/>
                </a:ext>
              </a:extLst>
            </p:cNvPr>
            <p:cNvSpPr/>
            <p:nvPr/>
          </p:nvSpPr>
          <p:spPr>
            <a:xfrm>
              <a:off x="4558355" y="3219902"/>
              <a:ext cx="2019300" cy="1390650"/>
            </a:xfrm>
            <a:custGeom>
              <a:avLst/>
              <a:gdLst>
                <a:gd name="connsiteX0" fmla="*/ 1944077 w 2019300"/>
                <a:gd name="connsiteY0" fmla="*/ 1259801 h 1390650"/>
                <a:gd name="connsiteX1" fmla="*/ 174237 w 2019300"/>
                <a:gd name="connsiteY1" fmla="*/ 1390198 h 1390650"/>
                <a:gd name="connsiteX2" fmla="*/ 87655 w 2019300"/>
                <a:gd name="connsiteY2" fmla="*/ 1315522 h 1390650"/>
                <a:gd name="connsiteX3" fmla="*/ 7359 w 2019300"/>
                <a:gd name="connsiteY3" fmla="*/ 224243 h 1390650"/>
                <a:gd name="connsiteX4" fmla="*/ 82035 w 2019300"/>
                <a:gd name="connsiteY4" fmla="*/ 137661 h 1390650"/>
                <a:gd name="connsiteX5" fmla="*/ 1851970 w 2019300"/>
                <a:gd name="connsiteY5" fmla="*/ 7359 h 1390650"/>
                <a:gd name="connsiteX6" fmla="*/ 1938553 w 2019300"/>
                <a:gd name="connsiteY6" fmla="*/ 82035 h 1390650"/>
                <a:gd name="connsiteX7" fmla="*/ 2018944 w 2019300"/>
                <a:gd name="connsiteY7" fmla="*/ 1173219 h 1390650"/>
                <a:gd name="connsiteX8" fmla="*/ 1944077 w 2019300"/>
                <a:gd name="connsiteY8" fmla="*/ 1259801 h 13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9300" h="1390650">
                  <a:moveTo>
                    <a:pt x="1944077" y="1259801"/>
                  </a:moveTo>
                  <a:lnTo>
                    <a:pt x="174237" y="1390198"/>
                  </a:lnTo>
                  <a:cubicBezTo>
                    <a:pt x="129746" y="1393368"/>
                    <a:pt x="91054" y="1359996"/>
                    <a:pt x="87655" y="1315522"/>
                  </a:cubicBezTo>
                  <a:lnTo>
                    <a:pt x="7359" y="224243"/>
                  </a:lnTo>
                  <a:cubicBezTo>
                    <a:pt x="4135" y="179734"/>
                    <a:pt x="37535" y="141009"/>
                    <a:pt x="82035" y="137661"/>
                  </a:cubicBezTo>
                  <a:lnTo>
                    <a:pt x="1851970" y="7359"/>
                  </a:lnTo>
                  <a:cubicBezTo>
                    <a:pt x="1896479" y="4135"/>
                    <a:pt x="1935204" y="37535"/>
                    <a:pt x="1938553" y="82035"/>
                  </a:cubicBezTo>
                  <a:lnTo>
                    <a:pt x="2018944" y="1173219"/>
                  </a:lnTo>
                  <a:cubicBezTo>
                    <a:pt x="2022057" y="1217761"/>
                    <a:pt x="1988602" y="1256451"/>
                    <a:pt x="1944077" y="1259801"/>
                  </a:cubicBezTo>
                  <a:close/>
                </a:path>
              </a:pathLst>
            </a:custGeom>
            <a:solidFill>
              <a:srgbClr val="E0E0E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447449C0-4A5E-4FAF-AF74-AA2CC36E9F0F}"/>
                </a:ext>
              </a:extLst>
            </p:cNvPr>
            <p:cNvSpPr/>
            <p:nvPr/>
          </p:nvSpPr>
          <p:spPr>
            <a:xfrm>
              <a:off x="4577314" y="3213735"/>
              <a:ext cx="2009775" cy="1400175"/>
            </a:xfrm>
            <a:custGeom>
              <a:avLst/>
              <a:gdLst>
                <a:gd name="connsiteX0" fmla="*/ 1832844 w 2009775"/>
                <a:gd name="connsiteY0" fmla="*/ 13586 h 1400175"/>
                <a:gd name="connsiteX1" fmla="*/ 1913493 w 2009775"/>
                <a:gd name="connsiteY1" fmla="*/ 7649 h 1400175"/>
                <a:gd name="connsiteX2" fmla="*/ 2005689 w 2009775"/>
                <a:gd name="connsiteY2" fmla="*/ 1260132 h 1400175"/>
                <a:gd name="connsiteX3" fmla="*/ 1925040 w 2009775"/>
                <a:gd name="connsiteY3" fmla="*/ 1266068 h 1400175"/>
                <a:gd name="connsiteX4" fmla="*/ 180494 w 2009775"/>
                <a:gd name="connsiteY4" fmla="*/ 1394486 h 1400175"/>
                <a:gd name="connsiteX5" fmla="*/ 88298 w 2009775"/>
                <a:gd name="connsiteY5" fmla="*/ 142003 h 1400175"/>
                <a:gd name="connsiteX6" fmla="*/ 7649 w 2009775"/>
                <a:gd name="connsiteY6" fmla="*/ 147940 h 1400175"/>
                <a:gd name="connsiteX7" fmla="*/ 88298 w 2009775"/>
                <a:gd name="connsiteY7" fmla="*/ 142003 h 1400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9775" h="1400175">
                  <a:moveTo>
                    <a:pt x="1832844" y="13586"/>
                  </a:moveTo>
                  <a:cubicBezTo>
                    <a:pt x="1877385" y="10307"/>
                    <a:pt x="1913493" y="7649"/>
                    <a:pt x="1913493" y="7649"/>
                  </a:cubicBezTo>
                  <a:lnTo>
                    <a:pt x="2005689" y="1260132"/>
                  </a:lnTo>
                  <a:cubicBezTo>
                    <a:pt x="2005689" y="1260132"/>
                    <a:pt x="1969581" y="1262790"/>
                    <a:pt x="1925040" y="1266068"/>
                  </a:cubicBezTo>
                  <a:lnTo>
                    <a:pt x="180494" y="1394486"/>
                  </a:lnTo>
                  <a:lnTo>
                    <a:pt x="88298" y="142003"/>
                  </a:lnTo>
                  <a:cubicBezTo>
                    <a:pt x="43757" y="145282"/>
                    <a:pt x="7649" y="147940"/>
                    <a:pt x="7649" y="147940"/>
                  </a:cubicBezTo>
                  <a:cubicBezTo>
                    <a:pt x="7649" y="147940"/>
                    <a:pt x="43757" y="145282"/>
                    <a:pt x="88298" y="142003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993DDE0B-C172-4D25-BE7A-9A05BFCF2031}"/>
                </a:ext>
              </a:extLst>
            </p:cNvPr>
            <p:cNvSpPr/>
            <p:nvPr/>
          </p:nvSpPr>
          <p:spPr>
            <a:xfrm>
              <a:off x="4807934" y="3482530"/>
              <a:ext cx="371475" cy="1123950"/>
            </a:xfrm>
            <a:custGeom>
              <a:avLst/>
              <a:gdLst>
                <a:gd name="connsiteX0" fmla="*/ 7144 w 371475"/>
                <a:gd name="connsiteY0" fmla="*/ 1121473 h 1123950"/>
                <a:gd name="connsiteX1" fmla="*/ 372332 w 371475"/>
                <a:gd name="connsiteY1" fmla="*/ 1094518 h 1123950"/>
                <a:gd name="connsiteX2" fmla="*/ 41720 w 371475"/>
                <a:gd name="connsiteY2" fmla="*/ 7144 h 1123950"/>
                <a:gd name="connsiteX3" fmla="*/ 7144 w 371475"/>
                <a:gd name="connsiteY3" fmla="*/ 1121473 h 112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475" h="1123950">
                  <a:moveTo>
                    <a:pt x="7144" y="1121473"/>
                  </a:moveTo>
                  <a:lnTo>
                    <a:pt x="372332" y="1094518"/>
                  </a:lnTo>
                  <a:lnTo>
                    <a:pt x="41720" y="7144"/>
                  </a:lnTo>
                  <a:lnTo>
                    <a:pt x="7144" y="1121473"/>
                  </a:lnTo>
                  <a:close/>
                </a:path>
              </a:pathLst>
            </a:custGeom>
            <a:solidFill>
              <a:srgbClr val="F5F5F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289A65D3-72E3-4C8C-9A51-CFC29AD68FBE}"/>
                </a:ext>
              </a:extLst>
            </p:cNvPr>
            <p:cNvSpPr/>
            <p:nvPr/>
          </p:nvSpPr>
          <p:spPr>
            <a:xfrm>
              <a:off x="4813618" y="2928224"/>
              <a:ext cx="2105025" cy="1543050"/>
            </a:xfrm>
            <a:custGeom>
              <a:avLst/>
              <a:gdLst>
                <a:gd name="connsiteX0" fmla="*/ 2033048 w 2105025"/>
                <a:gd name="connsiteY0" fmla="*/ 1246870 h 1543050"/>
                <a:gd name="connsiteX1" fmla="*/ 283115 w 2105025"/>
                <a:gd name="connsiteY1" fmla="*/ 1541478 h 1543050"/>
                <a:gd name="connsiteX2" fmla="*/ 189865 w 2105025"/>
                <a:gd name="connsiteY2" fmla="*/ 1474803 h 1543050"/>
                <a:gd name="connsiteX3" fmla="*/ 8223 w 2105025"/>
                <a:gd name="connsiteY3" fmla="*/ 396001 h 1543050"/>
                <a:gd name="connsiteX4" fmla="*/ 74898 w 2105025"/>
                <a:gd name="connsiteY4" fmla="*/ 302847 h 1543050"/>
                <a:gd name="connsiteX5" fmla="*/ 1824831 w 2105025"/>
                <a:gd name="connsiteY5" fmla="*/ 8239 h 1543050"/>
                <a:gd name="connsiteX6" fmla="*/ 1918081 w 2105025"/>
                <a:gd name="connsiteY6" fmla="*/ 74914 h 1543050"/>
                <a:gd name="connsiteX7" fmla="*/ 2099723 w 2105025"/>
                <a:gd name="connsiteY7" fmla="*/ 1153810 h 1543050"/>
                <a:gd name="connsiteX8" fmla="*/ 2033048 w 2105025"/>
                <a:gd name="connsiteY8" fmla="*/ 1246870 h 1543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05025" h="1543050">
                  <a:moveTo>
                    <a:pt x="2033048" y="1246870"/>
                  </a:moveTo>
                  <a:lnTo>
                    <a:pt x="283115" y="1541478"/>
                  </a:lnTo>
                  <a:cubicBezTo>
                    <a:pt x="238978" y="1548707"/>
                    <a:pt x="197299" y="1518905"/>
                    <a:pt x="189865" y="1474803"/>
                  </a:cubicBezTo>
                  <a:lnTo>
                    <a:pt x="8223" y="396001"/>
                  </a:lnTo>
                  <a:cubicBezTo>
                    <a:pt x="997" y="351886"/>
                    <a:pt x="30809" y="310234"/>
                    <a:pt x="74898" y="302847"/>
                  </a:cubicBezTo>
                  <a:lnTo>
                    <a:pt x="1824831" y="8239"/>
                  </a:lnTo>
                  <a:cubicBezTo>
                    <a:pt x="1868981" y="955"/>
                    <a:pt x="1910695" y="30781"/>
                    <a:pt x="1918081" y="74914"/>
                  </a:cubicBezTo>
                  <a:lnTo>
                    <a:pt x="2099723" y="1153810"/>
                  </a:lnTo>
                  <a:cubicBezTo>
                    <a:pt x="2106836" y="1197879"/>
                    <a:pt x="2077063" y="1239433"/>
                    <a:pt x="2033048" y="124687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971921E5-220A-4866-9D08-DBEC581DDA25}"/>
                </a:ext>
              </a:extLst>
            </p:cNvPr>
            <p:cNvSpPr/>
            <p:nvPr/>
          </p:nvSpPr>
          <p:spPr>
            <a:xfrm>
              <a:off x="4989005" y="3257773"/>
              <a:ext cx="1695450" cy="400050"/>
            </a:xfrm>
            <a:custGeom>
              <a:avLst/>
              <a:gdLst>
                <a:gd name="connsiteX0" fmla="*/ 1644586 w 1695450"/>
                <a:gd name="connsiteY0" fmla="*/ 7587 h 400050"/>
                <a:gd name="connsiteX1" fmla="*/ 36194 w 1695450"/>
                <a:gd name="connsiteY1" fmla="*/ 278383 h 400050"/>
                <a:gd name="connsiteX2" fmla="*/ 7594 w 1695450"/>
                <a:gd name="connsiteY2" fmla="*/ 318044 h 400050"/>
                <a:gd name="connsiteX3" fmla="*/ 7619 w 1695450"/>
                <a:gd name="connsiteY3" fmla="*/ 318198 h 400050"/>
                <a:gd name="connsiteX4" fmla="*/ 15525 w 1695450"/>
                <a:gd name="connsiteY4" fmla="*/ 365823 h 400050"/>
                <a:gd name="connsiteX5" fmla="*/ 55186 w 1695450"/>
                <a:gd name="connsiteY5" fmla="*/ 394423 h 400050"/>
                <a:gd name="connsiteX6" fmla="*/ 55340 w 1695450"/>
                <a:gd name="connsiteY6" fmla="*/ 394398 h 400050"/>
                <a:gd name="connsiteX7" fmla="*/ 1663731 w 1695450"/>
                <a:gd name="connsiteY7" fmla="*/ 123602 h 400050"/>
                <a:gd name="connsiteX8" fmla="*/ 1692314 w 1695450"/>
                <a:gd name="connsiteY8" fmla="*/ 83928 h 400050"/>
                <a:gd name="connsiteX9" fmla="*/ 1692306 w 1695450"/>
                <a:gd name="connsiteY9" fmla="*/ 83883 h 400050"/>
                <a:gd name="connsiteX10" fmla="*/ 1684305 w 1695450"/>
                <a:gd name="connsiteY10" fmla="*/ 36258 h 400050"/>
                <a:gd name="connsiteX11" fmla="*/ 1644586 w 1695450"/>
                <a:gd name="connsiteY11" fmla="*/ 7587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95450" h="400050">
                  <a:moveTo>
                    <a:pt x="1644586" y="7587"/>
                  </a:moveTo>
                  <a:lnTo>
                    <a:pt x="36194" y="278383"/>
                  </a:lnTo>
                  <a:cubicBezTo>
                    <a:pt x="17345" y="281438"/>
                    <a:pt x="4540" y="299194"/>
                    <a:pt x="7594" y="318044"/>
                  </a:cubicBezTo>
                  <a:cubicBezTo>
                    <a:pt x="7602" y="318095"/>
                    <a:pt x="7611" y="318146"/>
                    <a:pt x="7619" y="318198"/>
                  </a:cubicBezTo>
                  <a:lnTo>
                    <a:pt x="15525" y="365823"/>
                  </a:lnTo>
                  <a:cubicBezTo>
                    <a:pt x="18579" y="384672"/>
                    <a:pt x="36336" y="397477"/>
                    <a:pt x="55186" y="394423"/>
                  </a:cubicBezTo>
                  <a:cubicBezTo>
                    <a:pt x="55237" y="394414"/>
                    <a:pt x="55288" y="394406"/>
                    <a:pt x="55340" y="394398"/>
                  </a:cubicBezTo>
                  <a:lnTo>
                    <a:pt x="1663731" y="123602"/>
                  </a:lnTo>
                  <a:cubicBezTo>
                    <a:pt x="1682580" y="120539"/>
                    <a:pt x="1695376" y="102777"/>
                    <a:pt x="1692314" y="83928"/>
                  </a:cubicBezTo>
                  <a:cubicBezTo>
                    <a:pt x="1692312" y="83913"/>
                    <a:pt x="1692309" y="83898"/>
                    <a:pt x="1692306" y="83883"/>
                  </a:cubicBezTo>
                  <a:lnTo>
                    <a:pt x="1684305" y="36258"/>
                  </a:lnTo>
                  <a:cubicBezTo>
                    <a:pt x="1681237" y="17383"/>
                    <a:pt x="1663466" y="4555"/>
                    <a:pt x="1644586" y="7587"/>
                  </a:cubicBezTo>
                  <a:close/>
                </a:path>
              </a:pathLst>
            </a:custGeom>
            <a:solidFill>
              <a:srgbClr val="9DC08B">
                <a:alpha val="2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75366203-D42D-4B70-985E-97CE4058BC95}"/>
                </a:ext>
              </a:extLst>
            </p:cNvPr>
            <p:cNvSpPr/>
            <p:nvPr/>
          </p:nvSpPr>
          <p:spPr>
            <a:xfrm>
              <a:off x="4825434" y="2914823"/>
              <a:ext cx="2105025" cy="1571625"/>
            </a:xfrm>
            <a:custGeom>
              <a:avLst/>
              <a:gdLst>
                <a:gd name="connsiteX0" fmla="*/ 1812948 w 2105025"/>
                <a:gd name="connsiteY0" fmla="*/ 21661 h 1571625"/>
                <a:gd name="connsiteX1" fmla="*/ 1892692 w 2105025"/>
                <a:gd name="connsiteY1" fmla="*/ 8231 h 1571625"/>
                <a:gd name="connsiteX2" fmla="*/ 2101268 w 2105025"/>
                <a:gd name="connsiteY2" fmla="*/ 1246661 h 1571625"/>
                <a:gd name="connsiteX3" fmla="*/ 2021524 w 2105025"/>
                <a:gd name="connsiteY3" fmla="*/ 1260091 h 1571625"/>
                <a:gd name="connsiteX4" fmla="*/ 296551 w 2105025"/>
                <a:gd name="connsiteY4" fmla="*/ 1550610 h 1571625"/>
                <a:gd name="connsiteX5" fmla="*/ 87975 w 2105025"/>
                <a:gd name="connsiteY5" fmla="*/ 312180 h 1571625"/>
                <a:gd name="connsiteX6" fmla="*/ 8231 w 2105025"/>
                <a:gd name="connsiteY6" fmla="*/ 325611 h 1571625"/>
                <a:gd name="connsiteX7" fmla="*/ 87975 w 2105025"/>
                <a:gd name="connsiteY7" fmla="*/ 312180 h 1571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05025" h="1571625">
                  <a:moveTo>
                    <a:pt x="1812948" y="21661"/>
                  </a:moveTo>
                  <a:cubicBezTo>
                    <a:pt x="1856990" y="14244"/>
                    <a:pt x="1892692" y="8231"/>
                    <a:pt x="1892692" y="8231"/>
                  </a:cubicBezTo>
                  <a:lnTo>
                    <a:pt x="2101268" y="1246661"/>
                  </a:lnTo>
                  <a:cubicBezTo>
                    <a:pt x="2101268" y="1246661"/>
                    <a:pt x="2065565" y="1252674"/>
                    <a:pt x="2021524" y="1260091"/>
                  </a:cubicBezTo>
                  <a:lnTo>
                    <a:pt x="296551" y="1550610"/>
                  </a:lnTo>
                  <a:lnTo>
                    <a:pt x="87975" y="312180"/>
                  </a:lnTo>
                  <a:cubicBezTo>
                    <a:pt x="43934" y="319598"/>
                    <a:pt x="8231" y="325611"/>
                    <a:pt x="8231" y="325611"/>
                  </a:cubicBezTo>
                  <a:cubicBezTo>
                    <a:pt x="8231" y="325611"/>
                    <a:pt x="43934" y="319597"/>
                    <a:pt x="87975" y="312180"/>
                  </a:cubicBezTo>
                  <a:close/>
                </a:path>
              </a:pathLst>
            </a:custGeom>
            <a:solidFill>
              <a:srgbClr val="9DC08B">
                <a:alpha val="3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07D2CE69-D24A-4658-A7B0-F31BA58083C7}"/>
                </a:ext>
              </a:extLst>
            </p:cNvPr>
            <p:cNvSpPr/>
            <p:nvPr/>
          </p:nvSpPr>
          <p:spPr>
            <a:xfrm>
              <a:off x="4952404" y="3037211"/>
              <a:ext cx="1695450" cy="409575"/>
            </a:xfrm>
            <a:custGeom>
              <a:avLst/>
              <a:gdLst>
                <a:gd name="connsiteX0" fmla="*/ 1663852 w 1695450"/>
                <a:gd name="connsiteY0" fmla="*/ 131661 h 409575"/>
                <a:gd name="connsiteX1" fmla="*/ 57746 w 1695450"/>
                <a:gd name="connsiteY1" fmla="*/ 401981 h 409575"/>
                <a:gd name="connsiteX2" fmla="*/ 16598 w 1695450"/>
                <a:gd name="connsiteY2" fmla="*/ 372739 h 409575"/>
                <a:gd name="connsiteX3" fmla="*/ 7645 w 1695450"/>
                <a:gd name="connsiteY3" fmla="*/ 319113 h 409575"/>
                <a:gd name="connsiteX4" fmla="*/ 36854 w 1695450"/>
                <a:gd name="connsiteY4" fmla="*/ 278066 h 409575"/>
                <a:gd name="connsiteX5" fmla="*/ 36886 w 1695450"/>
                <a:gd name="connsiteY5" fmla="*/ 278060 h 409575"/>
                <a:gd name="connsiteX6" fmla="*/ 1642992 w 1695450"/>
                <a:gd name="connsiteY6" fmla="*/ 7646 h 409575"/>
                <a:gd name="connsiteX7" fmla="*/ 1684140 w 1695450"/>
                <a:gd name="connsiteY7" fmla="*/ 36887 h 409575"/>
                <a:gd name="connsiteX8" fmla="*/ 1693189 w 1695450"/>
                <a:gd name="connsiteY8" fmla="*/ 90513 h 409575"/>
                <a:gd name="connsiteX9" fmla="*/ 1663852 w 1695450"/>
                <a:gd name="connsiteY9" fmla="*/ 131661 h 409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95450" h="409575">
                  <a:moveTo>
                    <a:pt x="1663852" y="131661"/>
                  </a:moveTo>
                  <a:lnTo>
                    <a:pt x="57746" y="401981"/>
                  </a:lnTo>
                  <a:cubicBezTo>
                    <a:pt x="38324" y="405200"/>
                    <a:pt x="19946" y="392139"/>
                    <a:pt x="16598" y="372739"/>
                  </a:cubicBezTo>
                  <a:lnTo>
                    <a:pt x="7645" y="319113"/>
                  </a:lnTo>
                  <a:cubicBezTo>
                    <a:pt x="4376" y="299712"/>
                    <a:pt x="17453" y="281335"/>
                    <a:pt x="36854" y="278066"/>
                  </a:cubicBezTo>
                  <a:cubicBezTo>
                    <a:pt x="36865" y="278064"/>
                    <a:pt x="36876" y="278062"/>
                    <a:pt x="36886" y="278060"/>
                  </a:cubicBezTo>
                  <a:lnTo>
                    <a:pt x="1642992" y="7646"/>
                  </a:lnTo>
                  <a:cubicBezTo>
                    <a:pt x="1662426" y="4372"/>
                    <a:pt x="1680840" y="17457"/>
                    <a:pt x="1684140" y="36887"/>
                  </a:cubicBezTo>
                  <a:lnTo>
                    <a:pt x="1693189" y="90513"/>
                  </a:lnTo>
                  <a:cubicBezTo>
                    <a:pt x="1696349" y="109954"/>
                    <a:pt x="1683261" y="128312"/>
                    <a:pt x="1663852" y="131661"/>
                  </a:cubicBezTo>
                  <a:close/>
                </a:path>
              </a:pathLst>
            </a:custGeom>
            <a:solidFill>
              <a:srgbClr val="9DC08B">
                <a:alpha val="2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68A9A123-6A64-454F-9634-6485594D2B6D}"/>
                </a:ext>
              </a:extLst>
            </p:cNvPr>
            <p:cNvSpPr/>
            <p:nvPr/>
          </p:nvSpPr>
          <p:spPr>
            <a:xfrm>
              <a:off x="6838569" y="4486466"/>
              <a:ext cx="76200" cy="57150"/>
            </a:xfrm>
            <a:custGeom>
              <a:avLst/>
              <a:gdLst>
                <a:gd name="connsiteX0" fmla="*/ 10573 w 76200"/>
                <a:gd name="connsiteY0" fmla="*/ 52292 h 57150"/>
                <a:gd name="connsiteX1" fmla="*/ 7144 w 76200"/>
                <a:gd name="connsiteY1" fmla="*/ 43339 h 57150"/>
                <a:gd name="connsiteX2" fmla="*/ 67151 w 76200"/>
                <a:gd name="connsiteY2" fmla="*/ 7144 h 57150"/>
                <a:gd name="connsiteX3" fmla="*/ 73438 w 76200"/>
                <a:gd name="connsiteY3" fmla="*/ 14287 h 57150"/>
                <a:gd name="connsiteX4" fmla="*/ 10573 w 76200"/>
                <a:gd name="connsiteY4" fmla="*/ 522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57150">
                  <a:moveTo>
                    <a:pt x="10573" y="52292"/>
                  </a:moveTo>
                  <a:lnTo>
                    <a:pt x="7144" y="43339"/>
                  </a:lnTo>
                  <a:cubicBezTo>
                    <a:pt x="29163" y="34987"/>
                    <a:pt x="49493" y="22725"/>
                    <a:pt x="67151" y="7144"/>
                  </a:cubicBezTo>
                  <a:lnTo>
                    <a:pt x="73438" y="14287"/>
                  </a:lnTo>
                  <a:cubicBezTo>
                    <a:pt x="54949" y="30646"/>
                    <a:pt x="33650" y="43522"/>
                    <a:pt x="10573" y="52292"/>
                  </a:cubicBezTo>
                  <a:close/>
                </a:path>
              </a:pathLst>
            </a:custGeom>
            <a:solidFill>
              <a:srgbClr val="9DC08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BAB8BE68-B9F0-4849-8110-FF4503B48425}"/>
                </a:ext>
              </a:extLst>
            </p:cNvPr>
            <p:cNvSpPr/>
            <p:nvPr/>
          </p:nvSpPr>
          <p:spPr>
            <a:xfrm>
              <a:off x="4777808" y="3478458"/>
              <a:ext cx="2200275" cy="1209675"/>
            </a:xfrm>
            <a:custGeom>
              <a:avLst/>
              <a:gdLst>
                <a:gd name="connsiteX0" fmla="*/ 2033016 w 2200275"/>
                <a:gd name="connsiteY0" fmla="*/ 1058767 h 1209675"/>
                <a:gd name="connsiteX1" fmla="*/ 180213 w 2200275"/>
                <a:gd name="connsiteY1" fmla="*/ 1195165 h 1209675"/>
                <a:gd name="connsiteX2" fmla="*/ 180213 w 2200275"/>
                <a:gd name="connsiteY2" fmla="*/ 1195165 h 1209675"/>
                <a:gd name="connsiteX3" fmla="*/ 7144 w 2200275"/>
                <a:gd name="connsiteY3" fmla="*/ 1207643 h 1209675"/>
                <a:gd name="connsiteX4" fmla="*/ 167545 w 2200275"/>
                <a:gd name="connsiteY4" fmla="*/ 1021715 h 1209675"/>
                <a:gd name="connsiteX5" fmla="*/ 111919 w 2200275"/>
                <a:gd name="connsiteY5" fmla="*/ 262382 h 1209675"/>
                <a:gd name="connsiteX6" fmla="*/ 217122 w 2200275"/>
                <a:gd name="connsiteY6" fmla="*/ 139658 h 1209675"/>
                <a:gd name="connsiteX7" fmla="*/ 217837 w 2200275"/>
                <a:gd name="connsiteY7" fmla="*/ 139605 h 1209675"/>
                <a:gd name="connsiteX8" fmla="*/ 2014633 w 2200275"/>
                <a:gd name="connsiteY8" fmla="*/ 7493 h 1209675"/>
                <a:gd name="connsiteX9" fmla="*/ 2137445 w 2200275"/>
                <a:gd name="connsiteY9" fmla="*/ 112594 h 1209675"/>
                <a:gd name="connsiteX10" fmla="*/ 2137505 w 2200275"/>
                <a:gd name="connsiteY10" fmla="*/ 113411 h 1209675"/>
                <a:gd name="connsiteX11" fmla="*/ 2193417 w 2200275"/>
                <a:gd name="connsiteY11" fmla="*/ 873220 h 1209675"/>
                <a:gd name="connsiteX12" fmla="*/ 2033016 w 2200275"/>
                <a:gd name="connsiteY12" fmla="*/ 1058768 h 1209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00275" h="1209675">
                  <a:moveTo>
                    <a:pt x="2033016" y="1058767"/>
                  </a:moveTo>
                  <a:lnTo>
                    <a:pt x="180213" y="1195165"/>
                  </a:lnTo>
                  <a:lnTo>
                    <a:pt x="180213" y="1195165"/>
                  </a:lnTo>
                  <a:lnTo>
                    <a:pt x="7144" y="1207643"/>
                  </a:lnTo>
                  <a:cubicBezTo>
                    <a:pt x="102778" y="1200591"/>
                    <a:pt x="174590" y="1117350"/>
                    <a:pt x="167545" y="1021715"/>
                  </a:cubicBezTo>
                  <a:lnTo>
                    <a:pt x="111919" y="262382"/>
                  </a:lnTo>
                  <a:cubicBezTo>
                    <a:pt x="107080" y="199442"/>
                    <a:pt x="154181" y="144496"/>
                    <a:pt x="217122" y="139658"/>
                  </a:cubicBezTo>
                  <a:cubicBezTo>
                    <a:pt x="217360" y="139639"/>
                    <a:pt x="217598" y="139622"/>
                    <a:pt x="217837" y="139605"/>
                  </a:cubicBezTo>
                  <a:lnTo>
                    <a:pt x="2014633" y="7493"/>
                  </a:lnTo>
                  <a:cubicBezTo>
                    <a:pt x="2077569" y="2602"/>
                    <a:pt x="2132554" y="49658"/>
                    <a:pt x="2137445" y="112594"/>
                  </a:cubicBezTo>
                  <a:cubicBezTo>
                    <a:pt x="2137466" y="112866"/>
                    <a:pt x="2137486" y="113139"/>
                    <a:pt x="2137505" y="113411"/>
                  </a:cubicBezTo>
                  <a:lnTo>
                    <a:pt x="2193417" y="873220"/>
                  </a:lnTo>
                  <a:cubicBezTo>
                    <a:pt x="2200296" y="968730"/>
                    <a:pt x="2128516" y="1051762"/>
                    <a:pt x="2033016" y="1058768"/>
                  </a:cubicBezTo>
                  <a:close/>
                </a:path>
              </a:pathLst>
            </a:custGeom>
            <a:solidFill>
              <a:srgbClr val="9DC08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 dirty="0"/>
            </a:p>
          </p:txBody>
        </p:sp>
      </p:grpSp>
      <p:sp>
        <p:nvSpPr>
          <p:cNvPr id="214" name="TextBox 213">
            <a:extLst>
              <a:ext uri="{FF2B5EF4-FFF2-40B4-BE49-F238E27FC236}">
                <a16:creationId xmlns:a16="http://schemas.microsoft.com/office/drawing/2014/main" id="{713070D6-A98D-44F4-A1A7-F049B9EF068D}"/>
              </a:ext>
            </a:extLst>
          </p:cNvPr>
          <p:cNvSpPr txBox="1"/>
          <p:nvPr/>
        </p:nvSpPr>
        <p:spPr>
          <a:xfrm>
            <a:off x="1685193" y="688047"/>
            <a:ext cx="2071349" cy="584775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Bahnschrift" panose="020B0502040204020203" pitchFamily="34" charset="0"/>
              </a:rPr>
              <a:t>ANTREAN</a:t>
            </a:r>
          </a:p>
        </p:txBody>
      </p:sp>
      <p:sp>
        <p:nvSpPr>
          <p:cNvPr id="310" name="Rectangle: Rounded Corners 309">
            <a:hlinkClick r:id="rId2" action="ppaction://hlinksldjump"/>
            <a:extLst>
              <a:ext uri="{FF2B5EF4-FFF2-40B4-BE49-F238E27FC236}">
                <a16:creationId xmlns:a16="http://schemas.microsoft.com/office/drawing/2014/main" id="{CD26FF84-5857-4097-A043-DDD1ABDA5090}"/>
              </a:ext>
            </a:extLst>
          </p:cNvPr>
          <p:cNvSpPr/>
          <p:nvPr/>
        </p:nvSpPr>
        <p:spPr>
          <a:xfrm>
            <a:off x="10709524" y="638018"/>
            <a:ext cx="1144815" cy="319313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9DC08B"/>
              </a:gs>
              <a:gs pos="100000">
                <a:srgbClr val="609966"/>
              </a:gs>
              <a:gs pos="100000">
                <a:srgbClr val="60996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Bahnschrift" panose="020B0502040204020203" pitchFamily="34" charset="0"/>
              </a:rPr>
              <a:t>MENU</a:t>
            </a:r>
            <a:endParaRPr lang="en-ID" sz="1100" dirty="0">
              <a:latin typeface="Bahnschrift" panose="020B0502040204020203" pitchFamily="34" charset="0"/>
            </a:endParaRPr>
          </a:p>
        </p:txBody>
      </p:sp>
      <p:sp>
        <p:nvSpPr>
          <p:cNvPr id="251" name="Chevron 250"/>
          <p:cNvSpPr/>
          <p:nvPr/>
        </p:nvSpPr>
        <p:spPr>
          <a:xfrm>
            <a:off x="3784018" y="810049"/>
            <a:ext cx="266700" cy="345325"/>
          </a:xfrm>
          <a:prstGeom prst="chevron">
            <a:avLst/>
          </a:prstGeom>
          <a:solidFill>
            <a:schemeClr val="tx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108034" y="690294"/>
            <a:ext cx="2597186" cy="584775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lvl="0"/>
            <a:r>
              <a:rPr lang="en-ID" sz="3200" dirty="0">
                <a:solidFill>
                  <a:prstClr val="black"/>
                </a:solidFill>
                <a:latin typeface="Bahnschrift" panose="020B0502040204020203" pitchFamily="34" charset="0"/>
              </a:rPr>
              <a:t>CARA KERJA</a:t>
            </a:r>
          </a:p>
        </p:txBody>
      </p:sp>
      <p:sp>
        <p:nvSpPr>
          <p:cNvPr id="254" name="Rounded Rectangle 253"/>
          <p:cNvSpPr/>
          <p:nvPr/>
        </p:nvSpPr>
        <p:spPr>
          <a:xfrm>
            <a:off x="1679731" y="661040"/>
            <a:ext cx="1958819" cy="611782"/>
          </a:xfrm>
          <a:prstGeom prst="roundRect">
            <a:avLst/>
          </a:prstGeom>
          <a:noFill/>
          <a:ln>
            <a:solidFill>
              <a:srgbClr val="D9FAB0"/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3" name="Group 302">
            <a:extLst>
              <a:ext uri="{FF2B5EF4-FFF2-40B4-BE49-F238E27FC236}">
                <a16:creationId xmlns:a16="http://schemas.microsoft.com/office/drawing/2014/main" id="{0DEAE906-829F-A787-E8AA-F78777A63AF2}"/>
              </a:ext>
            </a:extLst>
          </p:cNvPr>
          <p:cNvGrpSpPr/>
          <p:nvPr/>
        </p:nvGrpSpPr>
        <p:grpSpPr>
          <a:xfrm>
            <a:off x="7266289" y="3833847"/>
            <a:ext cx="3743219" cy="1605276"/>
            <a:chOff x="1199523" y="4540707"/>
            <a:chExt cx="3743219" cy="1605276"/>
          </a:xfrm>
        </p:grpSpPr>
        <p:grpSp>
          <p:nvGrpSpPr>
            <p:cNvPr id="304" name="Group 303">
              <a:extLst>
                <a:ext uri="{FF2B5EF4-FFF2-40B4-BE49-F238E27FC236}">
                  <a16:creationId xmlns:a16="http://schemas.microsoft.com/office/drawing/2014/main" id="{4C5682F8-A6F3-CA72-CA7D-E18BDBCF8CE1}"/>
                </a:ext>
              </a:extLst>
            </p:cNvPr>
            <p:cNvGrpSpPr/>
            <p:nvPr/>
          </p:nvGrpSpPr>
          <p:grpSpPr>
            <a:xfrm>
              <a:off x="1232596" y="4945847"/>
              <a:ext cx="3663950" cy="270074"/>
              <a:chOff x="5851599" y="4363818"/>
              <a:chExt cx="3663950" cy="270074"/>
            </a:xfrm>
          </p:grpSpPr>
          <p:sp>
            <p:nvSpPr>
              <p:cNvPr id="316" name="Freeform: Shape 118">
                <a:extLst>
                  <a:ext uri="{FF2B5EF4-FFF2-40B4-BE49-F238E27FC236}">
                    <a16:creationId xmlns:a16="http://schemas.microsoft.com/office/drawing/2014/main" id="{FC190C58-B1FB-F280-AA38-FC5800179D44}"/>
                  </a:ext>
                </a:extLst>
              </p:cNvPr>
              <p:cNvSpPr/>
              <p:nvPr/>
            </p:nvSpPr>
            <p:spPr>
              <a:xfrm>
                <a:off x="5851599" y="4363818"/>
                <a:ext cx="1838578" cy="270074"/>
              </a:xfrm>
              <a:custGeom>
                <a:avLst/>
                <a:gdLst>
                  <a:gd name="connsiteX0" fmla="*/ 1839280 w 1838577"/>
                  <a:gd name="connsiteY0" fmla="*/ 13251 h 270073"/>
                  <a:gd name="connsiteX1" fmla="*/ 1832424 w 1838577"/>
                  <a:gd name="connsiteY1" fmla="*/ 45971 h 270073"/>
                  <a:gd name="connsiteX2" fmla="*/ 1813623 w 1838577"/>
                  <a:gd name="connsiteY2" fmla="*/ 72978 h 270073"/>
                  <a:gd name="connsiteX3" fmla="*/ 1763556 w 1838577"/>
                  <a:gd name="connsiteY3" fmla="*/ 112347 h 270073"/>
                  <a:gd name="connsiteX4" fmla="*/ 1650436 w 1838577"/>
                  <a:gd name="connsiteY4" fmla="*/ 164284 h 270073"/>
                  <a:gd name="connsiteX5" fmla="*/ 1411525 w 1838577"/>
                  <a:gd name="connsiteY5" fmla="*/ 225154 h 270073"/>
                  <a:gd name="connsiteX6" fmla="*/ 923315 w 1838577"/>
                  <a:gd name="connsiteY6" fmla="*/ 265665 h 270073"/>
                  <a:gd name="connsiteX7" fmla="*/ 435625 w 1838577"/>
                  <a:gd name="connsiteY7" fmla="*/ 225154 h 270073"/>
                  <a:gd name="connsiteX8" fmla="*/ 196713 w 1838577"/>
                  <a:gd name="connsiteY8" fmla="*/ 164284 h 270073"/>
                  <a:gd name="connsiteX9" fmla="*/ 83698 w 1838577"/>
                  <a:gd name="connsiteY9" fmla="*/ 112347 h 270073"/>
                  <a:gd name="connsiteX10" fmla="*/ 33527 w 1838577"/>
                  <a:gd name="connsiteY10" fmla="*/ 72978 h 270073"/>
                  <a:gd name="connsiteX11" fmla="*/ 14725 w 1838577"/>
                  <a:gd name="connsiteY11" fmla="*/ 45971 h 270073"/>
                  <a:gd name="connsiteX12" fmla="*/ 7870 w 1838577"/>
                  <a:gd name="connsiteY12" fmla="*/ 13251 h 270073"/>
                  <a:gd name="connsiteX13" fmla="*/ 12804 w 1838577"/>
                  <a:gd name="connsiteY13" fmla="*/ 7797 h 270073"/>
                  <a:gd name="connsiteX14" fmla="*/ 18257 w 1838577"/>
                  <a:gd name="connsiteY14" fmla="*/ 12731 h 270073"/>
                  <a:gd name="connsiteX15" fmla="*/ 18257 w 1838577"/>
                  <a:gd name="connsiteY15" fmla="*/ 13251 h 270073"/>
                  <a:gd name="connsiteX16" fmla="*/ 47757 w 1838577"/>
                  <a:gd name="connsiteY16" fmla="*/ 57709 h 270073"/>
                  <a:gd name="connsiteX17" fmla="*/ 97513 w 1838577"/>
                  <a:gd name="connsiteY17" fmla="*/ 86170 h 270073"/>
                  <a:gd name="connsiteX18" fmla="*/ 209594 w 1838577"/>
                  <a:gd name="connsiteY18" fmla="*/ 122215 h 270073"/>
                  <a:gd name="connsiteX19" fmla="*/ 327595 w 1838577"/>
                  <a:gd name="connsiteY19" fmla="*/ 145483 h 270073"/>
                  <a:gd name="connsiteX20" fmla="*/ 445908 w 1838577"/>
                  <a:gd name="connsiteY20" fmla="*/ 161791 h 270073"/>
                  <a:gd name="connsiteX21" fmla="*/ 924250 w 1838577"/>
                  <a:gd name="connsiteY21" fmla="*/ 186305 h 270073"/>
                  <a:gd name="connsiteX22" fmla="*/ 1402592 w 1838577"/>
                  <a:gd name="connsiteY22" fmla="*/ 161791 h 270073"/>
                  <a:gd name="connsiteX23" fmla="*/ 1520905 w 1838577"/>
                  <a:gd name="connsiteY23" fmla="*/ 145483 h 270073"/>
                  <a:gd name="connsiteX24" fmla="*/ 1637556 w 1838577"/>
                  <a:gd name="connsiteY24" fmla="*/ 122215 h 270073"/>
                  <a:gd name="connsiteX25" fmla="*/ 1749637 w 1838577"/>
                  <a:gd name="connsiteY25" fmla="*/ 86170 h 270073"/>
                  <a:gd name="connsiteX26" fmla="*/ 1799496 w 1838577"/>
                  <a:gd name="connsiteY26" fmla="*/ 57709 h 270073"/>
                  <a:gd name="connsiteX27" fmla="*/ 1828893 w 1838577"/>
                  <a:gd name="connsiteY27" fmla="*/ 13251 h 270073"/>
                  <a:gd name="connsiteX28" fmla="*/ 1828893 w 1838577"/>
                  <a:gd name="connsiteY28" fmla="*/ 12731 h 270073"/>
                  <a:gd name="connsiteX29" fmla="*/ 1834710 w 1838577"/>
                  <a:gd name="connsiteY29" fmla="*/ 8264 h 270073"/>
                  <a:gd name="connsiteX30" fmla="*/ 1839280 w 1838577"/>
                  <a:gd name="connsiteY30" fmla="*/ 13251 h 2700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838577" h="270073">
                    <a:moveTo>
                      <a:pt x="1839280" y="13251"/>
                    </a:moveTo>
                    <a:cubicBezTo>
                      <a:pt x="1839886" y="24568"/>
                      <a:pt x="1837522" y="35848"/>
                      <a:pt x="1832424" y="45971"/>
                    </a:cubicBezTo>
                    <a:cubicBezTo>
                      <a:pt x="1827530" y="55855"/>
                      <a:pt x="1821193" y="64957"/>
                      <a:pt x="1813623" y="72978"/>
                    </a:cubicBezTo>
                    <a:cubicBezTo>
                      <a:pt x="1798667" y="88167"/>
                      <a:pt x="1781843" y="101395"/>
                      <a:pt x="1763556" y="112347"/>
                    </a:cubicBezTo>
                    <a:cubicBezTo>
                      <a:pt x="1727637" y="133315"/>
                      <a:pt x="1689750" y="150710"/>
                      <a:pt x="1650436" y="164284"/>
                    </a:cubicBezTo>
                    <a:cubicBezTo>
                      <a:pt x="1572614" y="191127"/>
                      <a:pt x="1492704" y="211486"/>
                      <a:pt x="1411525" y="225154"/>
                    </a:cubicBezTo>
                    <a:cubicBezTo>
                      <a:pt x="1250288" y="252925"/>
                      <a:pt x="1086924" y="266481"/>
                      <a:pt x="923315" y="265665"/>
                    </a:cubicBezTo>
                    <a:cubicBezTo>
                      <a:pt x="759880" y="266451"/>
                      <a:pt x="596691" y="252895"/>
                      <a:pt x="435625" y="225154"/>
                    </a:cubicBezTo>
                    <a:cubicBezTo>
                      <a:pt x="354448" y="211473"/>
                      <a:pt x="274540" y="191114"/>
                      <a:pt x="196713" y="164284"/>
                    </a:cubicBezTo>
                    <a:cubicBezTo>
                      <a:pt x="157433" y="150710"/>
                      <a:pt x="119580" y="133314"/>
                      <a:pt x="83698" y="112347"/>
                    </a:cubicBezTo>
                    <a:cubicBezTo>
                      <a:pt x="65377" y="101398"/>
                      <a:pt x="48519" y="88170"/>
                      <a:pt x="33527" y="72978"/>
                    </a:cubicBezTo>
                    <a:cubicBezTo>
                      <a:pt x="25989" y="64930"/>
                      <a:pt x="19656" y="55833"/>
                      <a:pt x="14725" y="45971"/>
                    </a:cubicBezTo>
                    <a:cubicBezTo>
                      <a:pt x="9677" y="35831"/>
                      <a:pt x="7316" y="24564"/>
                      <a:pt x="7870" y="13251"/>
                    </a:cubicBezTo>
                    <a:cubicBezTo>
                      <a:pt x="7726" y="10382"/>
                      <a:pt x="9935" y="7940"/>
                      <a:pt x="12804" y="7797"/>
                    </a:cubicBezTo>
                    <a:cubicBezTo>
                      <a:pt x="15672" y="7654"/>
                      <a:pt x="18114" y="9863"/>
                      <a:pt x="18257" y="12731"/>
                    </a:cubicBezTo>
                    <a:lnTo>
                      <a:pt x="18257" y="13251"/>
                    </a:lnTo>
                    <a:cubicBezTo>
                      <a:pt x="21869" y="31370"/>
                      <a:pt x="32466" y="47340"/>
                      <a:pt x="47757" y="57709"/>
                    </a:cubicBezTo>
                    <a:cubicBezTo>
                      <a:pt x="63091" y="69234"/>
                      <a:pt x="79806" y="78795"/>
                      <a:pt x="97513" y="86170"/>
                    </a:cubicBezTo>
                    <a:cubicBezTo>
                      <a:pt x="133707" y="101550"/>
                      <a:pt x="171221" y="113614"/>
                      <a:pt x="209594" y="122215"/>
                    </a:cubicBezTo>
                    <a:cubicBezTo>
                      <a:pt x="248651" y="131494"/>
                      <a:pt x="287984" y="139250"/>
                      <a:pt x="327595" y="145483"/>
                    </a:cubicBezTo>
                    <a:cubicBezTo>
                      <a:pt x="366860" y="151715"/>
                      <a:pt x="406332" y="157532"/>
                      <a:pt x="445908" y="161791"/>
                    </a:cubicBezTo>
                    <a:cubicBezTo>
                      <a:pt x="604792" y="178639"/>
                      <a:pt x="764476" y="186822"/>
                      <a:pt x="924250" y="186305"/>
                    </a:cubicBezTo>
                    <a:cubicBezTo>
                      <a:pt x="1084024" y="186825"/>
                      <a:pt x="1243708" y="178641"/>
                      <a:pt x="1402592" y="161791"/>
                    </a:cubicBezTo>
                    <a:cubicBezTo>
                      <a:pt x="1442272" y="157532"/>
                      <a:pt x="1481641" y="151403"/>
                      <a:pt x="1520905" y="145483"/>
                    </a:cubicBezTo>
                    <a:cubicBezTo>
                      <a:pt x="1560170" y="139562"/>
                      <a:pt x="1599226" y="131667"/>
                      <a:pt x="1637556" y="122215"/>
                    </a:cubicBezTo>
                    <a:cubicBezTo>
                      <a:pt x="1675929" y="113614"/>
                      <a:pt x="1713443" y="101550"/>
                      <a:pt x="1749637" y="86170"/>
                    </a:cubicBezTo>
                    <a:cubicBezTo>
                      <a:pt x="1767377" y="78796"/>
                      <a:pt x="1784126" y="69235"/>
                      <a:pt x="1799496" y="57709"/>
                    </a:cubicBezTo>
                    <a:cubicBezTo>
                      <a:pt x="1814725" y="47297"/>
                      <a:pt x="1825276" y="31340"/>
                      <a:pt x="1828893" y="13251"/>
                    </a:cubicBezTo>
                    <a:lnTo>
                      <a:pt x="1828893" y="12731"/>
                    </a:lnTo>
                    <a:cubicBezTo>
                      <a:pt x="1829270" y="9893"/>
                      <a:pt x="1831871" y="7896"/>
                      <a:pt x="1834710" y="8264"/>
                    </a:cubicBezTo>
                    <a:cubicBezTo>
                      <a:pt x="1837234" y="8611"/>
                      <a:pt x="1839154" y="10706"/>
                      <a:pt x="1839280" y="13251"/>
                    </a:cubicBezTo>
                    <a:close/>
                  </a:path>
                </a:pathLst>
              </a:custGeom>
              <a:solidFill>
                <a:srgbClr val="40513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317" name="Freeform: Shape 119">
                <a:extLst>
                  <a:ext uri="{FF2B5EF4-FFF2-40B4-BE49-F238E27FC236}">
                    <a16:creationId xmlns:a16="http://schemas.microsoft.com/office/drawing/2014/main" id="{FCCA13F0-627E-5C07-57A0-26B677DC2F9C}"/>
                  </a:ext>
                </a:extLst>
              </p:cNvPr>
              <p:cNvSpPr/>
              <p:nvPr/>
            </p:nvSpPr>
            <p:spPr>
              <a:xfrm>
                <a:off x="7676971" y="4363818"/>
                <a:ext cx="1838578" cy="270074"/>
              </a:xfrm>
              <a:custGeom>
                <a:avLst/>
                <a:gdLst>
                  <a:gd name="connsiteX0" fmla="*/ 1838775 w 1838577"/>
                  <a:gd name="connsiteY0" fmla="*/ 13251 h 270073"/>
                  <a:gd name="connsiteX1" fmla="*/ 1831919 w 1838577"/>
                  <a:gd name="connsiteY1" fmla="*/ 45971 h 270073"/>
                  <a:gd name="connsiteX2" fmla="*/ 1813118 w 1838577"/>
                  <a:gd name="connsiteY2" fmla="*/ 72978 h 270073"/>
                  <a:gd name="connsiteX3" fmla="*/ 1762946 w 1838577"/>
                  <a:gd name="connsiteY3" fmla="*/ 112347 h 270073"/>
                  <a:gd name="connsiteX4" fmla="*/ 1649931 w 1838577"/>
                  <a:gd name="connsiteY4" fmla="*/ 164284 h 270073"/>
                  <a:gd name="connsiteX5" fmla="*/ 1411020 w 1838577"/>
                  <a:gd name="connsiteY5" fmla="*/ 225154 h 270073"/>
                  <a:gd name="connsiteX6" fmla="*/ 435639 w 1838577"/>
                  <a:gd name="connsiteY6" fmla="*/ 225154 h 270073"/>
                  <a:gd name="connsiteX7" fmla="*/ 196727 w 1838577"/>
                  <a:gd name="connsiteY7" fmla="*/ 164284 h 270073"/>
                  <a:gd name="connsiteX8" fmla="*/ 83712 w 1838577"/>
                  <a:gd name="connsiteY8" fmla="*/ 112347 h 270073"/>
                  <a:gd name="connsiteX9" fmla="*/ 33540 w 1838577"/>
                  <a:gd name="connsiteY9" fmla="*/ 72978 h 270073"/>
                  <a:gd name="connsiteX10" fmla="*/ 14739 w 1838577"/>
                  <a:gd name="connsiteY10" fmla="*/ 45971 h 270073"/>
                  <a:gd name="connsiteX11" fmla="*/ 7883 w 1838577"/>
                  <a:gd name="connsiteY11" fmla="*/ 13251 h 270073"/>
                  <a:gd name="connsiteX12" fmla="*/ 12818 w 1838577"/>
                  <a:gd name="connsiteY12" fmla="*/ 7797 h 270073"/>
                  <a:gd name="connsiteX13" fmla="*/ 18271 w 1838577"/>
                  <a:gd name="connsiteY13" fmla="*/ 12731 h 270073"/>
                  <a:gd name="connsiteX14" fmla="*/ 18271 w 1838577"/>
                  <a:gd name="connsiteY14" fmla="*/ 13251 h 270073"/>
                  <a:gd name="connsiteX15" fmla="*/ 47667 w 1838577"/>
                  <a:gd name="connsiteY15" fmla="*/ 57709 h 270073"/>
                  <a:gd name="connsiteX16" fmla="*/ 97527 w 1838577"/>
                  <a:gd name="connsiteY16" fmla="*/ 86170 h 270073"/>
                  <a:gd name="connsiteX17" fmla="*/ 209608 w 1838577"/>
                  <a:gd name="connsiteY17" fmla="*/ 122215 h 270073"/>
                  <a:gd name="connsiteX18" fmla="*/ 326259 w 1838577"/>
                  <a:gd name="connsiteY18" fmla="*/ 145483 h 270073"/>
                  <a:gd name="connsiteX19" fmla="*/ 444572 w 1838577"/>
                  <a:gd name="connsiteY19" fmla="*/ 161791 h 270073"/>
                  <a:gd name="connsiteX20" fmla="*/ 922394 w 1838577"/>
                  <a:gd name="connsiteY20" fmla="*/ 186305 h 270073"/>
                  <a:gd name="connsiteX21" fmla="*/ 1400736 w 1838577"/>
                  <a:gd name="connsiteY21" fmla="*/ 161791 h 270073"/>
                  <a:gd name="connsiteX22" fmla="*/ 1519049 w 1838577"/>
                  <a:gd name="connsiteY22" fmla="*/ 145483 h 270073"/>
                  <a:gd name="connsiteX23" fmla="*/ 1635700 w 1838577"/>
                  <a:gd name="connsiteY23" fmla="*/ 122215 h 270073"/>
                  <a:gd name="connsiteX24" fmla="*/ 1747781 w 1838577"/>
                  <a:gd name="connsiteY24" fmla="*/ 86170 h 270073"/>
                  <a:gd name="connsiteX25" fmla="*/ 1797537 w 1838577"/>
                  <a:gd name="connsiteY25" fmla="*/ 57709 h 270073"/>
                  <a:gd name="connsiteX26" fmla="*/ 1827037 w 1838577"/>
                  <a:gd name="connsiteY26" fmla="*/ 13251 h 270073"/>
                  <a:gd name="connsiteX27" fmla="*/ 1827037 w 1838577"/>
                  <a:gd name="connsiteY27" fmla="*/ 12731 h 270073"/>
                  <a:gd name="connsiteX28" fmla="*/ 1832854 w 1838577"/>
                  <a:gd name="connsiteY28" fmla="*/ 8264 h 270073"/>
                  <a:gd name="connsiteX29" fmla="*/ 1838762 w 1838577"/>
                  <a:gd name="connsiteY29" fmla="*/ 13106 h 270073"/>
                  <a:gd name="connsiteX30" fmla="*/ 1838775 w 1838577"/>
                  <a:gd name="connsiteY30" fmla="*/ 13250 h 2700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838577" h="270073">
                    <a:moveTo>
                      <a:pt x="1838775" y="13251"/>
                    </a:moveTo>
                    <a:cubicBezTo>
                      <a:pt x="1839328" y="24564"/>
                      <a:pt x="1836967" y="35831"/>
                      <a:pt x="1831919" y="45971"/>
                    </a:cubicBezTo>
                    <a:cubicBezTo>
                      <a:pt x="1827024" y="55855"/>
                      <a:pt x="1820688" y="64957"/>
                      <a:pt x="1813118" y="72978"/>
                    </a:cubicBezTo>
                    <a:cubicBezTo>
                      <a:pt x="1798125" y="88170"/>
                      <a:pt x="1781267" y="101398"/>
                      <a:pt x="1762946" y="112347"/>
                    </a:cubicBezTo>
                    <a:cubicBezTo>
                      <a:pt x="1727064" y="133314"/>
                      <a:pt x="1689211" y="150710"/>
                      <a:pt x="1649931" y="164284"/>
                    </a:cubicBezTo>
                    <a:cubicBezTo>
                      <a:pt x="1572105" y="191114"/>
                      <a:pt x="1492196" y="211473"/>
                      <a:pt x="1411020" y="225154"/>
                    </a:cubicBezTo>
                    <a:cubicBezTo>
                      <a:pt x="1088136" y="279170"/>
                      <a:pt x="758522" y="279170"/>
                      <a:pt x="435639" y="225154"/>
                    </a:cubicBezTo>
                    <a:cubicBezTo>
                      <a:pt x="354459" y="211486"/>
                      <a:pt x="274550" y="191126"/>
                      <a:pt x="196727" y="164284"/>
                    </a:cubicBezTo>
                    <a:cubicBezTo>
                      <a:pt x="157447" y="150710"/>
                      <a:pt x="119594" y="133314"/>
                      <a:pt x="83712" y="112347"/>
                    </a:cubicBezTo>
                    <a:cubicBezTo>
                      <a:pt x="65372" y="101426"/>
                      <a:pt x="48510" y="88195"/>
                      <a:pt x="33540" y="72978"/>
                    </a:cubicBezTo>
                    <a:cubicBezTo>
                      <a:pt x="25970" y="64957"/>
                      <a:pt x="19634" y="55855"/>
                      <a:pt x="14739" y="45971"/>
                    </a:cubicBezTo>
                    <a:cubicBezTo>
                      <a:pt x="9641" y="35848"/>
                      <a:pt x="7278" y="24568"/>
                      <a:pt x="7883" y="13251"/>
                    </a:cubicBezTo>
                    <a:cubicBezTo>
                      <a:pt x="7740" y="10382"/>
                      <a:pt x="9949" y="7940"/>
                      <a:pt x="12818" y="7797"/>
                    </a:cubicBezTo>
                    <a:cubicBezTo>
                      <a:pt x="15686" y="7654"/>
                      <a:pt x="18128" y="9863"/>
                      <a:pt x="18271" y="12731"/>
                    </a:cubicBezTo>
                    <a:lnTo>
                      <a:pt x="18271" y="13251"/>
                    </a:lnTo>
                    <a:cubicBezTo>
                      <a:pt x="21888" y="31340"/>
                      <a:pt x="32439" y="47297"/>
                      <a:pt x="47667" y="57709"/>
                    </a:cubicBezTo>
                    <a:cubicBezTo>
                      <a:pt x="63037" y="69235"/>
                      <a:pt x="79787" y="78796"/>
                      <a:pt x="97527" y="86170"/>
                    </a:cubicBezTo>
                    <a:cubicBezTo>
                      <a:pt x="133720" y="101550"/>
                      <a:pt x="171234" y="113614"/>
                      <a:pt x="209608" y="122215"/>
                    </a:cubicBezTo>
                    <a:cubicBezTo>
                      <a:pt x="247937" y="131667"/>
                      <a:pt x="286994" y="139354"/>
                      <a:pt x="326259" y="145483"/>
                    </a:cubicBezTo>
                    <a:cubicBezTo>
                      <a:pt x="365523" y="151611"/>
                      <a:pt x="404892" y="157532"/>
                      <a:pt x="444572" y="161791"/>
                    </a:cubicBezTo>
                    <a:cubicBezTo>
                      <a:pt x="603283" y="178623"/>
                      <a:pt x="762793" y="186806"/>
                      <a:pt x="922394" y="186305"/>
                    </a:cubicBezTo>
                    <a:cubicBezTo>
                      <a:pt x="1082168" y="186822"/>
                      <a:pt x="1241852" y="178639"/>
                      <a:pt x="1400736" y="161791"/>
                    </a:cubicBezTo>
                    <a:cubicBezTo>
                      <a:pt x="1440312" y="157532"/>
                      <a:pt x="1479785" y="151403"/>
                      <a:pt x="1519049" y="145483"/>
                    </a:cubicBezTo>
                    <a:cubicBezTo>
                      <a:pt x="1558314" y="139562"/>
                      <a:pt x="1597267" y="131667"/>
                      <a:pt x="1635700" y="122215"/>
                    </a:cubicBezTo>
                    <a:cubicBezTo>
                      <a:pt x="1674073" y="113614"/>
                      <a:pt x="1711587" y="101550"/>
                      <a:pt x="1747781" y="86170"/>
                    </a:cubicBezTo>
                    <a:cubicBezTo>
                      <a:pt x="1765499" y="78818"/>
                      <a:pt x="1782217" y="69255"/>
                      <a:pt x="1797537" y="57709"/>
                    </a:cubicBezTo>
                    <a:cubicBezTo>
                      <a:pt x="1812829" y="47340"/>
                      <a:pt x="1823426" y="31370"/>
                      <a:pt x="1827037" y="13251"/>
                    </a:cubicBezTo>
                    <a:lnTo>
                      <a:pt x="1827037" y="12731"/>
                    </a:lnTo>
                    <a:cubicBezTo>
                      <a:pt x="1827414" y="9893"/>
                      <a:pt x="1830015" y="7896"/>
                      <a:pt x="1832854" y="8264"/>
                    </a:cubicBezTo>
                    <a:cubicBezTo>
                      <a:pt x="1835822" y="7970"/>
                      <a:pt x="1838468" y="10138"/>
                      <a:pt x="1838762" y="13106"/>
                    </a:cubicBezTo>
                    <a:cubicBezTo>
                      <a:pt x="1838767" y="13154"/>
                      <a:pt x="1838771" y="13202"/>
                      <a:pt x="1838775" y="13250"/>
                    </a:cubicBezTo>
                    <a:close/>
                  </a:path>
                </a:pathLst>
              </a:custGeom>
              <a:solidFill>
                <a:srgbClr val="40513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</p:grpSp>
        <p:grpSp>
          <p:nvGrpSpPr>
            <p:cNvPr id="305" name="Group 304">
              <a:extLst>
                <a:ext uri="{FF2B5EF4-FFF2-40B4-BE49-F238E27FC236}">
                  <a16:creationId xmlns:a16="http://schemas.microsoft.com/office/drawing/2014/main" id="{7F9569E1-1F96-B4A0-D0C9-A1DC009449A4}"/>
                </a:ext>
              </a:extLst>
            </p:cNvPr>
            <p:cNvGrpSpPr/>
            <p:nvPr/>
          </p:nvGrpSpPr>
          <p:grpSpPr>
            <a:xfrm>
              <a:off x="1199523" y="4540707"/>
              <a:ext cx="3743219" cy="1605276"/>
              <a:chOff x="5813037" y="3960220"/>
              <a:chExt cx="3743219" cy="1605276"/>
            </a:xfrm>
          </p:grpSpPr>
          <p:sp>
            <p:nvSpPr>
              <p:cNvPr id="306" name="Freeform: Shape 110">
                <a:extLst>
                  <a:ext uri="{FF2B5EF4-FFF2-40B4-BE49-F238E27FC236}">
                    <a16:creationId xmlns:a16="http://schemas.microsoft.com/office/drawing/2014/main" id="{9BCD4F4E-56AF-84AC-9A0A-15A836173BD5}"/>
                  </a:ext>
                </a:extLst>
              </p:cNvPr>
              <p:cNvSpPr/>
              <p:nvPr/>
            </p:nvSpPr>
            <p:spPr>
              <a:xfrm>
                <a:off x="5851599" y="4363818"/>
                <a:ext cx="1838578" cy="270074"/>
              </a:xfrm>
              <a:custGeom>
                <a:avLst/>
                <a:gdLst>
                  <a:gd name="connsiteX0" fmla="*/ 1839280 w 1838577"/>
                  <a:gd name="connsiteY0" fmla="*/ 13251 h 270073"/>
                  <a:gd name="connsiteX1" fmla="*/ 1832424 w 1838577"/>
                  <a:gd name="connsiteY1" fmla="*/ 45971 h 270073"/>
                  <a:gd name="connsiteX2" fmla="*/ 1813623 w 1838577"/>
                  <a:gd name="connsiteY2" fmla="*/ 72978 h 270073"/>
                  <a:gd name="connsiteX3" fmla="*/ 1763556 w 1838577"/>
                  <a:gd name="connsiteY3" fmla="*/ 112347 h 270073"/>
                  <a:gd name="connsiteX4" fmla="*/ 1650436 w 1838577"/>
                  <a:gd name="connsiteY4" fmla="*/ 164284 h 270073"/>
                  <a:gd name="connsiteX5" fmla="*/ 1411525 w 1838577"/>
                  <a:gd name="connsiteY5" fmla="*/ 225154 h 270073"/>
                  <a:gd name="connsiteX6" fmla="*/ 923315 w 1838577"/>
                  <a:gd name="connsiteY6" fmla="*/ 265665 h 270073"/>
                  <a:gd name="connsiteX7" fmla="*/ 435625 w 1838577"/>
                  <a:gd name="connsiteY7" fmla="*/ 225154 h 270073"/>
                  <a:gd name="connsiteX8" fmla="*/ 196713 w 1838577"/>
                  <a:gd name="connsiteY8" fmla="*/ 164284 h 270073"/>
                  <a:gd name="connsiteX9" fmla="*/ 83698 w 1838577"/>
                  <a:gd name="connsiteY9" fmla="*/ 112347 h 270073"/>
                  <a:gd name="connsiteX10" fmla="*/ 33527 w 1838577"/>
                  <a:gd name="connsiteY10" fmla="*/ 72978 h 270073"/>
                  <a:gd name="connsiteX11" fmla="*/ 14725 w 1838577"/>
                  <a:gd name="connsiteY11" fmla="*/ 45971 h 270073"/>
                  <a:gd name="connsiteX12" fmla="*/ 7870 w 1838577"/>
                  <a:gd name="connsiteY12" fmla="*/ 13251 h 270073"/>
                  <a:gd name="connsiteX13" fmla="*/ 12804 w 1838577"/>
                  <a:gd name="connsiteY13" fmla="*/ 7797 h 270073"/>
                  <a:gd name="connsiteX14" fmla="*/ 18257 w 1838577"/>
                  <a:gd name="connsiteY14" fmla="*/ 12731 h 270073"/>
                  <a:gd name="connsiteX15" fmla="*/ 18257 w 1838577"/>
                  <a:gd name="connsiteY15" fmla="*/ 13251 h 270073"/>
                  <a:gd name="connsiteX16" fmla="*/ 47757 w 1838577"/>
                  <a:gd name="connsiteY16" fmla="*/ 57709 h 270073"/>
                  <a:gd name="connsiteX17" fmla="*/ 97513 w 1838577"/>
                  <a:gd name="connsiteY17" fmla="*/ 86170 h 270073"/>
                  <a:gd name="connsiteX18" fmla="*/ 209594 w 1838577"/>
                  <a:gd name="connsiteY18" fmla="*/ 122215 h 270073"/>
                  <a:gd name="connsiteX19" fmla="*/ 327595 w 1838577"/>
                  <a:gd name="connsiteY19" fmla="*/ 145483 h 270073"/>
                  <a:gd name="connsiteX20" fmla="*/ 445908 w 1838577"/>
                  <a:gd name="connsiteY20" fmla="*/ 161791 h 270073"/>
                  <a:gd name="connsiteX21" fmla="*/ 924250 w 1838577"/>
                  <a:gd name="connsiteY21" fmla="*/ 186305 h 270073"/>
                  <a:gd name="connsiteX22" fmla="*/ 1402592 w 1838577"/>
                  <a:gd name="connsiteY22" fmla="*/ 161791 h 270073"/>
                  <a:gd name="connsiteX23" fmla="*/ 1520905 w 1838577"/>
                  <a:gd name="connsiteY23" fmla="*/ 145483 h 270073"/>
                  <a:gd name="connsiteX24" fmla="*/ 1637556 w 1838577"/>
                  <a:gd name="connsiteY24" fmla="*/ 122215 h 270073"/>
                  <a:gd name="connsiteX25" fmla="*/ 1749637 w 1838577"/>
                  <a:gd name="connsiteY25" fmla="*/ 86170 h 270073"/>
                  <a:gd name="connsiteX26" fmla="*/ 1799496 w 1838577"/>
                  <a:gd name="connsiteY26" fmla="*/ 57709 h 270073"/>
                  <a:gd name="connsiteX27" fmla="*/ 1828893 w 1838577"/>
                  <a:gd name="connsiteY27" fmla="*/ 13251 h 270073"/>
                  <a:gd name="connsiteX28" fmla="*/ 1828893 w 1838577"/>
                  <a:gd name="connsiteY28" fmla="*/ 12731 h 270073"/>
                  <a:gd name="connsiteX29" fmla="*/ 1834710 w 1838577"/>
                  <a:gd name="connsiteY29" fmla="*/ 8264 h 270073"/>
                  <a:gd name="connsiteX30" fmla="*/ 1839280 w 1838577"/>
                  <a:gd name="connsiteY30" fmla="*/ 13251 h 2700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838577" h="270073">
                    <a:moveTo>
                      <a:pt x="1839280" y="13251"/>
                    </a:moveTo>
                    <a:cubicBezTo>
                      <a:pt x="1839886" y="24568"/>
                      <a:pt x="1837522" y="35848"/>
                      <a:pt x="1832424" y="45971"/>
                    </a:cubicBezTo>
                    <a:cubicBezTo>
                      <a:pt x="1827530" y="55855"/>
                      <a:pt x="1821193" y="64957"/>
                      <a:pt x="1813623" y="72978"/>
                    </a:cubicBezTo>
                    <a:cubicBezTo>
                      <a:pt x="1798667" y="88167"/>
                      <a:pt x="1781843" y="101395"/>
                      <a:pt x="1763556" y="112347"/>
                    </a:cubicBezTo>
                    <a:cubicBezTo>
                      <a:pt x="1727637" y="133315"/>
                      <a:pt x="1689750" y="150710"/>
                      <a:pt x="1650436" y="164284"/>
                    </a:cubicBezTo>
                    <a:cubicBezTo>
                      <a:pt x="1572614" y="191127"/>
                      <a:pt x="1492704" y="211486"/>
                      <a:pt x="1411525" y="225154"/>
                    </a:cubicBezTo>
                    <a:cubicBezTo>
                      <a:pt x="1250288" y="252925"/>
                      <a:pt x="1086924" y="266481"/>
                      <a:pt x="923315" y="265665"/>
                    </a:cubicBezTo>
                    <a:cubicBezTo>
                      <a:pt x="759880" y="266451"/>
                      <a:pt x="596691" y="252895"/>
                      <a:pt x="435625" y="225154"/>
                    </a:cubicBezTo>
                    <a:cubicBezTo>
                      <a:pt x="354448" y="211473"/>
                      <a:pt x="274540" y="191114"/>
                      <a:pt x="196713" y="164284"/>
                    </a:cubicBezTo>
                    <a:cubicBezTo>
                      <a:pt x="157433" y="150710"/>
                      <a:pt x="119580" y="133314"/>
                      <a:pt x="83698" y="112347"/>
                    </a:cubicBezTo>
                    <a:cubicBezTo>
                      <a:pt x="65377" y="101398"/>
                      <a:pt x="48519" y="88170"/>
                      <a:pt x="33527" y="72978"/>
                    </a:cubicBezTo>
                    <a:cubicBezTo>
                      <a:pt x="25989" y="64930"/>
                      <a:pt x="19656" y="55833"/>
                      <a:pt x="14725" y="45971"/>
                    </a:cubicBezTo>
                    <a:cubicBezTo>
                      <a:pt x="9677" y="35831"/>
                      <a:pt x="7316" y="24564"/>
                      <a:pt x="7870" y="13251"/>
                    </a:cubicBezTo>
                    <a:cubicBezTo>
                      <a:pt x="7726" y="10382"/>
                      <a:pt x="9935" y="7940"/>
                      <a:pt x="12804" y="7797"/>
                    </a:cubicBezTo>
                    <a:cubicBezTo>
                      <a:pt x="15672" y="7654"/>
                      <a:pt x="18114" y="9863"/>
                      <a:pt x="18257" y="12731"/>
                    </a:cubicBezTo>
                    <a:lnTo>
                      <a:pt x="18257" y="13251"/>
                    </a:lnTo>
                    <a:cubicBezTo>
                      <a:pt x="21869" y="31370"/>
                      <a:pt x="32466" y="47340"/>
                      <a:pt x="47757" y="57709"/>
                    </a:cubicBezTo>
                    <a:cubicBezTo>
                      <a:pt x="63091" y="69234"/>
                      <a:pt x="79806" y="78795"/>
                      <a:pt x="97513" y="86170"/>
                    </a:cubicBezTo>
                    <a:cubicBezTo>
                      <a:pt x="133707" y="101550"/>
                      <a:pt x="171221" y="113614"/>
                      <a:pt x="209594" y="122215"/>
                    </a:cubicBezTo>
                    <a:cubicBezTo>
                      <a:pt x="248651" y="131494"/>
                      <a:pt x="287984" y="139250"/>
                      <a:pt x="327595" y="145483"/>
                    </a:cubicBezTo>
                    <a:cubicBezTo>
                      <a:pt x="366860" y="151715"/>
                      <a:pt x="406332" y="157532"/>
                      <a:pt x="445908" y="161791"/>
                    </a:cubicBezTo>
                    <a:cubicBezTo>
                      <a:pt x="604792" y="178639"/>
                      <a:pt x="764476" y="186822"/>
                      <a:pt x="924250" y="186305"/>
                    </a:cubicBezTo>
                    <a:cubicBezTo>
                      <a:pt x="1084024" y="186825"/>
                      <a:pt x="1243708" y="178641"/>
                      <a:pt x="1402592" y="161791"/>
                    </a:cubicBezTo>
                    <a:cubicBezTo>
                      <a:pt x="1442272" y="157532"/>
                      <a:pt x="1481641" y="151403"/>
                      <a:pt x="1520905" y="145483"/>
                    </a:cubicBezTo>
                    <a:cubicBezTo>
                      <a:pt x="1560170" y="139562"/>
                      <a:pt x="1599226" y="131667"/>
                      <a:pt x="1637556" y="122215"/>
                    </a:cubicBezTo>
                    <a:cubicBezTo>
                      <a:pt x="1675929" y="113614"/>
                      <a:pt x="1713443" y="101550"/>
                      <a:pt x="1749637" y="86170"/>
                    </a:cubicBezTo>
                    <a:cubicBezTo>
                      <a:pt x="1767377" y="78796"/>
                      <a:pt x="1784126" y="69235"/>
                      <a:pt x="1799496" y="57709"/>
                    </a:cubicBezTo>
                    <a:cubicBezTo>
                      <a:pt x="1814725" y="47297"/>
                      <a:pt x="1825276" y="31340"/>
                      <a:pt x="1828893" y="13251"/>
                    </a:cubicBezTo>
                    <a:lnTo>
                      <a:pt x="1828893" y="12731"/>
                    </a:lnTo>
                    <a:cubicBezTo>
                      <a:pt x="1829270" y="9893"/>
                      <a:pt x="1831871" y="7896"/>
                      <a:pt x="1834710" y="8264"/>
                    </a:cubicBezTo>
                    <a:cubicBezTo>
                      <a:pt x="1837234" y="8611"/>
                      <a:pt x="1839154" y="10706"/>
                      <a:pt x="1839280" y="13251"/>
                    </a:cubicBezTo>
                    <a:close/>
                  </a:path>
                </a:pathLst>
              </a:custGeom>
              <a:solidFill>
                <a:srgbClr val="FFFFFF">
                  <a:alpha val="5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307" name="Freeform: Shape 111">
                <a:extLst>
                  <a:ext uri="{FF2B5EF4-FFF2-40B4-BE49-F238E27FC236}">
                    <a16:creationId xmlns:a16="http://schemas.microsoft.com/office/drawing/2014/main" id="{1CE25EB8-134C-066A-7D72-75570D3C7EA4}"/>
                  </a:ext>
                </a:extLst>
              </p:cNvPr>
              <p:cNvSpPr/>
              <p:nvPr/>
            </p:nvSpPr>
            <p:spPr>
              <a:xfrm>
                <a:off x="7676971" y="4363818"/>
                <a:ext cx="1838578" cy="270074"/>
              </a:xfrm>
              <a:custGeom>
                <a:avLst/>
                <a:gdLst>
                  <a:gd name="connsiteX0" fmla="*/ 1838775 w 1838577"/>
                  <a:gd name="connsiteY0" fmla="*/ 13251 h 270073"/>
                  <a:gd name="connsiteX1" fmla="*/ 1831919 w 1838577"/>
                  <a:gd name="connsiteY1" fmla="*/ 45971 h 270073"/>
                  <a:gd name="connsiteX2" fmla="*/ 1813118 w 1838577"/>
                  <a:gd name="connsiteY2" fmla="*/ 72978 h 270073"/>
                  <a:gd name="connsiteX3" fmla="*/ 1762946 w 1838577"/>
                  <a:gd name="connsiteY3" fmla="*/ 112347 h 270073"/>
                  <a:gd name="connsiteX4" fmla="*/ 1649931 w 1838577"/>
                  <a:gd name="connsiteY4" fmla="*/ 164284 h 270073"/>
                  <a:gd name="connsiteX5" fmla="*/ 1411020 w 1838577"/>
                  <a:gd name="connsiteY5" fmla="*/ 225154 h 270073"/>
                  <a:gd name="connsiteX6" fmla="*/ 435639 w 1838577"/>
                  <a:gd name="connsiteY6" fmla="*/ 225154 h 270073"/>
                  <a:gd name="connsiteX7" fmla="*/ 196727 w 1838577"/>
                  <a:gd name="connsiteY7" fmla="*/ 164284 h 270073"/>
                  <a:gd name="connsiteX8" fmla="*/ 83712 w 1838577"/>
                  <a:gd name="connsiteY8" fmla="*/ 112347 h 270073"/>
                  <a:gd name="connsiteX9" fmla="*/ 33540 w 1838577"/>
                  <a:gd name="connsiteY9" fmla="*/ 72978 h 270073"/>
                  <a:gd name="connsiteX10" fmla="*/ 14739 w 1838577"/>
                  <a:gd name="connsiteY10" fmla="*/ 45971 h 270073"/>
                  <a:gd name="connsiteX11" fmla="*/ 7883 w 1838577"/>
                  <a:gd name="connsiteY11" fmla="*/ 13251 h 270073"/>
                  <a:gd name="connsiteX12" fmla="*/ 12818 w 1838577"/>
                  <a:gd name="connsiteY12" fmla="*/ 7797 h 270073"/>
                  <a:gd name="connsiteX13" fmla="*/ 18271 w 1838577"/>
                  <a:gd name="connsiteY13" fmla="*/ 12731 h 270073"/>
                  <a:gd name="connsiteX14" fmla="*/ 18271 w 1838577"/>
                  <a:gd name="connsiteY14" fmla="*/ 13251 h 270073"/>
                  <a:gd name="connsiteX15" fmla="*/ 47667 w 1838577"/>
                  <a:gd name="connsiteY15" fmla="*/ 57709 h 270073"/>
                  <a:gd name="connsiteX16" fmla="*/ 97527 w 1838577"/>
                  <a:gd name="connsiteY16" fmla="*/ 86170 h 270073"/>
                  <a:gd name="connsiteX17" fmla="*/ 209608 w 1838577"/>
                  <a:gd name="connsiteY17" fmla="*/ 122215 h 270073"/>
                  <a:gd name="connsiteX18" fmla="*/ 326259 w 1838577"/>
                  <a:gd name="connsiteY18" fmla="*/ 145483 h 270073"/>
                  <a:gd name="connsiteX19" fmla="*/ 444572 w 1838577"/>
                  <a:gd name="connsiteY19" fmla="*/ 161791 h 270073"/>
                  <a:gd name="connsiteX20" fmla="*/ 922394 w 1838577"/>
                  <a:gd name="connsiteY20" fmla="*/ 186305 h 270073"/>
                  <a:gd name="connsiteX21" fmla="*/ 1400736 w 1838577"/>
                  <a:gd name="connsiteY21" fmla="*/ 161791 h 270073"/>
                  <a:gd name="connsiteX22" fmla="*/ 1519049 w 1838577"/>
                  <a:gd name="connsiteY22" fmla="*/ 145483 h 270073"/>
                  <a:gd name="connsiteX23" fmla="*/ 1635700 w 1838577"/>
                  <a:gd name="connsiteY23" fmla="*/ 122215 h 270073"/>
                  <a:gd name="connsiteX24" fmla="*/ 1747781 w 1838577"/>
                  <a:gd name="connsiteY24" fmla="*/ 86170 h 270073"/>
                  <a:gd name="connsiteX25" fmla="*/ 1797537 w 1838577"/>
                  <a:gd name="connsiteY25" fmla="*/ 57709 h 270073"/>
                  <a:gd name="connsiteX26" fmla="*/ 1827037 w 1838577"/>
                  <a:gd name="connsiteY26" fmla="*/ 13251 h 270073"/>
                  <a:gd name="connsiteX27" fmla="*/ 1827037 w 1838577"/>
                  <a:gd name="connsiteY27" fmla="*/ 12731 h 270073"/>
                  <a:gd name="connsiteX28" fmla="*/ 1832854 w 1838577"/>
                  <a:gd name="connsiteY28" fmla="*/ 8264 h 270073"/>
                  <a:gd name="connsiteX29" fmla="*/ 1838762 w 1838577"/>
                  <a:gd name="connsiteY29" fmla="*/ 13106 h 270073"/>
                  <a:gd name="connsiteX30" fmla="*/ 1838775 w 1838577"/>
                  <a:gd name="connsiteY30" fmla="*/ 13250 h 2700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1838577" h="270073">
                    <a:moveTo>
                      <a:pt x="1838775" y="13251"/>
                    </a:moveTo>
                    <a:cubicBezTo>
                      <a:pt x="1839328" y="24564"/>
                      <a:pt x="1836967" y="35831"/>
                      <a:pt x="1831919" y="45971"/>
                    </a:cubicBezTo>
                    <a:cubicBezTo>
                      <a:pt x="1827024" y="55855"/>
                      <a:pt x="1820688" y="64957"/>
                      <a:pt x="1813118" y="72978"/>
                    </a:cubicBezTo>
                    <a:cubicBezTo>
                      <a:pt x="1798125" y="88170"/>
                      <a:pt x="1781267" y="101398"/>
                      <a:pt x="1762946" y="112347"/>
                    </a:cubicBezTo>
                    <a:cubicBezTo>
                      <a:pt x="1727064" y="133314"/>
                      <a:pt x="1689211" y="150710"/>
                      <a:pt x="1649931" y="164284"/>
                    </a:cubicBezTo>
                    <a:cubicBezTo>
                      <a:pt x="1572105" y="191114"/>
                      <a:pt x="1492196" y="211473"/>
                      <a:pt x="1411020" y="225154"/>
                    </a:cubicBezTo>
                    <a:cubicBezTo>
                      <a:pt x="1088136" y="279170"/>
                      <a:pt x="758522" y="279170"/>
                      <a:pt x="435639" y="225154"/>
                    </a:cubicBezTo>
                    <a:cubicBezTo>
                      <a:pt x="354459" y="211486"/>
                      <a:pt x="274550" y="191126"/>
                      <a:pt x="196727" y="164284"/>
                    </a:cubicBezTo>
                    <a:cubicBezTo>
                      <a:pt x="157447" y="150710"/>
                      <a:pt x="119594" y="133314"/>
                      <a:pt x="83712" y="112347"/>
                    </a:cubicBezTo>
                    <a:cubicBezTo>
                      <a:pt x="65372" y="101426"/>
                      <a:pt x="48510" y="88195"/>
                      <a:pt x="33540" y="72978"/>
                    </a:cubicBezTo>
                    <a:cubicBezTo>
                      <a:pt x="25970" y="64957"/>
                      <a:pt x="19634" y="55855"/>
                      <a:pt x="14739" y="45971"/>
                    </a:cubicBezTo>
                    <a:cubicBezTo>
                      <a:pt x="9641" y="35848"/>
                      <a:pt x="7278" y="24568"/>
                      <a:pt x="7883" y="13251"/>
                    </a:cubicBezTo>
                    <a:cubicBezTo>
                      <a:pt x="7740" y="10382"/>
                      <a:pt x="9949" y="7940"/>
                      <a:pt x="12818" y="7797"/>
                    </a:cubicBezTo>
                    <a:cubicBezTo>
                      <a:pt x="15686" y="7654"/>
                      <a:pt x="18128" y="9863"/>
                      <a:pt x="18271" y="12731"/>
                    </a:cubicBezTo>
                    <a:lnTo>
                      <a:pt x="18271" y="13251"/>
                    </a:lnTo>
                    <a:cubicBezTo>
                      <a:pt x="21888" y="31340"/>
                      <a:pt x="32439" y="47297"/>
                      <a:pt x="47667" y="57709"/>
                    </a:cubicBezTo>
                    <a:cubicBezTo>
                      <a:pt x="63037" y="69235"/>
                      <a:pt x="79787" y="78796"/>
                      <a:pt x="97527" y="86170"/>
                    </a:cubicBezTo>
                    <a:cubicBezTo>
                      <a:pt x="133720" y="101550"/>
                      <a:pt x="171234" y="113614"/>
                      <a:pt x="209608" y="122215"/>
                    </a:cubicBezTo>
                    <a:cubicBezTo>
                      <a:pt x="247937" y="131667"/>
                      <a:pt x="286994" y="139354"/>
                      <a:pt x="326259" y="145483"/>
                    </a:cubicBezTo>
                    <a:cubicBezTo>
                      <a:pt x="365523" y="151611"/>
                      <a:pt x="404892" y="157532"/>
                      <a:pt x="444572" y="161791"/>
                    </a:cubicBezTo>
                    <a:cubicBezTo>
                      <a:pt x="603283" y="178623"/>
                      <a:pt x="762793" y="186806"/>
                      <a:pt x="922394" y="186305"/>
                    </a:cubicBezTo>
                    <a:cubicBezTo>
                      <a:pt x="1082168" y="186822"/>
                      <a:pt x="1241852" y="178639"/>
                      <a:pt x="1400736" y="161791"/>
                    </a:cubicBezTo>
                    <a:cubicBezTo>
                      <a:pt x="1440312" y="157532"/>
                      <a:pt x="1479785" y="151403"/>
                      <a:pt x="1519049" y="145483"/>
                    </a:cubicBezTo>
                    <a:cubicBezTo>
                      <a:pt x="1558314" y="139562"/>
                      <a:pt x="1597267" y="131667"/>
                      <a:pt x="1635700" y="122215"/>
                    </a:cubicBezTo>
                    <a:cubicBezTo>
                      <a:pt x="1674073" y="113614"/>
                      <a:pt x="1711587" y="101550"/>
                      <a:pt x="1747781" y="86170"/>
                    </a:cubicBezTo>
                    <a:cubicBezTo>
                      <a:pt x="1765499" y="78818"/>
                      <a:pt x="1782217" y="69255"/>
                      <a:pt x="1797537" y="57709"/>
                    </a:cubicBezTo>
                    <a:cubicBezTo>
                      <a:pt x="1812829" y="47340"/>
                      <a:pt x="1823426" y="31370"/>
                      <a:pt x="1827037" y="13251"/>
                    </a:cubicBezTo>
                    <a:lnTo>
                      <a:pt x="1827037" y="12731"/>
                    </a:lnTo>
                    <a:cubicBezTo>
                      <a:pt x="1827414" y="9893"/>
                      <a:pt x="1830015" y="7896"/>
                      <a:pt x="1832854" y="8264"/>
                    </a:cubicBezTo>
                    <a:cubicBezTo>
                      <a:pt x="1835822" y="7970"/>
                      <a:pt x="1838468" y="10138"/>
                      <a:pt x="1838762" y="13106"/>
                    </a:cubicBezTo>
                    <a:cubicBezTo>
                      <a:pt x="1838767" y="13154"/>
                      <a:pt x="1838771" y="13202"/>
                      <a:pt x="1838775" y="13250"/>
                    </a:cubicBezTo>
                    <a:close/>
                  </a:path>
                </a:pathLst>
              </a:custGeom>
              <a:solidFill>
                <a:srgbClr val="FFFFFF">
                  <a:alpha val="5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308" name="Freeform: Shape 112">
                <a:extLst>
                  <a:ext uri="{FF2B5EF4-FFF2-40B4-BE49-F238E27FC236}">
                    <a16:creationId xmlns:a16="http://schemas.microsoft.com/office/drawing/2014/main" id="{698E0482-5485-1AD6-44B1-F3D861B78AE9}"/>
                  </a:ext>
                </a:extLst>
              </p:cNvPr>
              <p:cNvSpPr/>
              <p:nvPr/>
            </p:nvSpPr>
            <p:spPr>
              <a:xfrm>
                <a:off x="5832254" y="4028154"/>
                <a:ext cx="72712" cy="1537342"/>
              </a:xfrm>
              <a:custGeom>
                <a:avLst/>
                <a:gdLst>
                  <a:gd name="connsiteX0" fmla="*/ 7791 w 72712"/>
                  <a:gd name="connsiteY0" fmla="*/ 7790 h 1537342"/>
                  <a:gd name="connsiteX1" fmla="*/ 64922 w 72712"/>
                  <a:gd name="connsiteY1" fmla="*/ 7790 h 1537342"/>
                  <a:gd name="connsiteX2" fmla="*/ 64922 w 72712"/>
                  <a:gd name="connsiteY2" fmla="*/ 1536511 h 1537342"/>
                  <a:gd name="connsiteX3" fmla="*/ 7791 w 72712"/>
                  <a:gd name="connsiteY3" fmla="*/ 1536511 h 15373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712" h="1537342">
                    <a:moveTo>
                      <a:pt x="7791" y="7790"/>
                    </a:moveTo>
                    <a:lnTo>
                      <a:pt x="64922" y="7790"/>
                    </a:lnTo>
                    <a:lnTo>
                      <a:pt x="64922" y="1536511"/>
                    </a:lnTo>
                    <a:lnTo>
                      <a:pt x="7791" y="1536511"/>
                    </a:lnTo>
                    <a:close/>
                  </a:path>
                </a:pathLst>
              </a:custGeom>
              <a:solidFill>
                <a:srgbClr val="40513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309" name="Freeform: Shape 113">
                <a:extLst>
                  <a:ext uri="{FF2B5EF4-FFF2-40B4-BE49-F238E27FC236}">
                    <a16:creationId xmlns:a16="http://schemas.microsoft.com/office/drawing/2014/main" id="{08C16A69-6455-EE72-985A-E29596FA5FE2}"/>
                  </a:ext>
                </a:extLst>
              </p:cNvPr>
              <p:cNvSpPr/>
              <p:nvPr/>
            </p:nvSpPr>
            <p:spPr>
              <a:xfrm>
                <a:off x="5813037" y="3960220"/>
                <a:ext cx="103874" cy="103874"/>
              </a:xfrm>
              <a:custGeom>
                <a:avLst/>
                <a:gdLst>
                  <a:gd name="connsiteX0" fmla="*/ 103355 w 103874"/>
                  <a:gd name="connsiteY0" fmla="*/ 55573 h 103874"/>
                  <a:gd name="connsiteX1" fmla="*/ 55573 w 103874"/>
                  <a:gd name="connsiteY1" fmla="*/ 103355 h 103874"/>
                  <a:gd name="connsiteX2" fmla="*/ 7791 w 103874"/>
                  <a:gd name="connsiteY2" fmla="*/ 55573 h 103874"/>
                  <a:gd name="connsiteX3" fmla="*/ 55573 w 103874"/>
                  <a:gd name="connsiteY3" fmla="*/ 7791 h 103874"/>
                  <a:gd name="connsiteX4" fmla="*/ 103355 w 103874"/>
                  <a:gd name="connsiteY4" fmla="*/ 55573 h 1038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3874" h="103874">
                    <a:moveTo>
                      <a:pt x="103355" y="55573"/>
                    </a:moveTo>
                    <a:cubicBezTo>
                      <a:pt x="103355" y="81962"/>
                      <a:pt x="81962" y="103355"/>
                      <a:pt x="55573" y="103355"/>
                    </a:cubicBezTo>
                    <a:cubicBezTo>
                      <a:pt x="29183" y="103355"/>
                      <a:pt x="7791" y="81963"/>
                      <a:pt x="7791" y="55573"/>
                    </a:cubicBezTo>
                    <a:cubicBezTo>
                      <a:pt x="7791" y="29184"/>
                      <a:pt x="29183" y="7791"/>
                      <a:pt x="55573" y="7791"/>
                    </a:cubicBezTo>
                    <a:cubicBezTo>
                      <a:pt x="81962" y="7791"/>
                      <a:pt x="103355" y="29183"/>
                      <a:pt x="103355" y="55573"/>
                    </a:cubicBezTo>
                    <a:close/>
                  </a:path>
                </a:pathLst>
              </a:custGeom>
              <a:solidFill>
                <a:srgbClr val="40513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311" name="Freeform: Shape 114">
                <a:extLst>
                  <a:ext uri="{FF2B5EF4-FFF2-40B4-BE49-F238E27FC236}">
                    <a16:creationId xmlns:a16="http://schemas.microsoft.com/office/drawing/2014/main" id="{4018BAF3-0C66-9BE6-3607-B1575B37C67D}"/>
                  </a:ext>
                </a:extLst>
              </p:cNvPr>
              <p:cNvSpPr/>
              <p:nvPr/>
            </p:nvSpPr>
            <p:spPr>
              <a:xfrm>
                <a:off x="9471599" y="4028154"/>
                <a:ext cx="72712" cy="1537342"/>
              </a:xfrm>
              <a:custGeom>
                <a:avLst/>
                <a:gdLst>
                  <a:gd name="connsiteX0" fmla="*/ 7791 w 72712"/>
                  <a:gd name="connsiteY0" fmla="*/ 7790 h 1537342"/>
                  <a:gd name="connsiteX1" fmla="*/ 64921 w 72712"/>
                  <a:gd name="connsiteY1" fmla="*/ 7790 h 1537342"/>
                  <a:gd name="connsiteX2" fmla="*/ 64921 w 72712"/>
                  <a:gd name="connsiteY2" fmla="*/ 1536511 h 1537342"/>
                  <a:gd name="connsiteX3" fmla="*/ 7791 w 72712"/>
                  <a:gd name="connsiteY3" fmla="*/ 1536511 h 15373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712" h="1537342">
                    <a:moveTo>
                      <a:pt x="7791" y="7790"/>
                    </a:moveTo>
                    <a:lnTo>
                      <a:pt x="64921" y="7790"/>
                    </a:lnTo>
                    <a:lnTo>
                      <a:pt x="64921" y="1536511"/>
                    </a:lnTo>
                    <a:lnTo>
                      <a:pt x="7791" y="1536511"/>
                    </a:lnTo>
                    <a:close/>
                  </a:path>
                </a:pathLst>
              </a:custGeom>
              <a:solidFill>
                <a:srgbClr val="40513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312" name="Freeform: Shape 115">
                <a:extLst>
                  <a:ext uri="{FF2B5EF4-FFF2-40B4-BE49-F238E27FC236}">
                    <a16:creationId xmlns:a16="http://schemas.microsoft.com/office/drawing/2014/main" id="{61E8F0C1-BB69-DFF5-C922-6F6EF2961A21}"/>
                  </a:ext>
                </a:extLst>
              </p:cNvPr>
              <p:cNvSpPr/>
              <p:nvPr/>
            </p:nvSpPr>
            <p:spPr>
              <a:xfrm>
                <a:off x="9452382" y="3960220"/>
                <a:ext cx="103874" cy="103874"/>
              </a:xfrm>
              <a:custGeom>
                <a:avLst/>
                <a:gdLst>
                  <a:gd name="connsiteX0" fmla="*/ 103355 w 103874"/>
                  <a:gd name="connsiteY0" fmla="*/ 55573 h 103874"/>
                  <a:gd name="connsiteX1" fmla="*/ 55573 w 103874"/>
                  <a:gd name="connsiteY1" fmla="*/ 103355 h 103874"/>
                  <a:gd name="connsiteX2" fmla="*/ 7790 w 103874"/>
                  <a:gd name="connsiteY2" fmla="*/ 55573 h 103874"/>
                  <a:gd name="connsiteX3" fmla="*/ 55573 w 103874"/>
                  <a:gd name="connsiteY3" fmla="*/ 7791 h 103874"/>
                  <a:gd name="connsiteX4" fmla="*/ 103355 w 103874"/>
                  <a:gd name="connsiteY4" fmla="*/ 55573 h 1038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3874" h="103874">
                    <a:moveTo>
                      <a:pt x="103355" y="55573"/>
                    </a:moveTo>
                    <a:cubicBezTo>
                      <a:pt x="103355" y="81962"/>
                      <a:pt x="81962" y="103355"/>
                      <a:pt x="55573" y="103355"/>
                    </a:cubicBezTo>
                    <a:cubicBezTo>
                      <a:pt x="29183" y="103355"/>
                      <a:pt x="7790" y="81963"/>
                      <a:pt x="7790" y="55573"/>
                    </a:cubicBezTo>
                    <a:cubicBezTo>
                      <a:pt x="7790" y="29184"/>
                      <a:pt x="29183" y="7791"/>
                      <a:pt x="55573" y="7791"/>
                    </a:cubicBezTo>
                    <a:cubicBezTo>
                      <a:pt x="81962" y="7791"/>
                      <a:pt x="103355" y="29183"/>
                      <a:pt x="103355" y="55573"/>
                    </a:cubicBezTo>
                    <a:close/>
                  </a:path>
                </a:pathLst>
              </a:custGeom>
              <a:solidFill>
                <a:srgbClr val="40513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313" name="Freeform: Shape 116">
                <a:extLst>
                  <a:ext uri="{FF2B5EF4-FFF2-40B4-BE49-F238E27FC236}">
                    <a16:creationId xmlns:a16="http://schemas.microsoft.com/office/drawing/2014/main" id="{1BDAE407-B0B6-6817-ECD3-6BBC7C344056}"/>
                  </a:ext>
                </a:extLst>
              </p:cNvPr>
              <p:cNvSpPr/>
              <p:nvPr/>
            </p:nvSpPr>
            <p:spPr>
              <a:xfrm>
                <a:off x="7651926" y="4028154"/>
                <a:ext cx="72712" cy="1537342"/>
              </a:xfrm>
              <a:custGeom>
                <a:avLst/>
                <a:gdLst>
                  <a:gd name="connsiteX0" fmla="*/ 7791 w 72712"/>
                  <a:gd name="connsiteY0" fmla="*/ 7790 h 1537342"/>
                  <a:gd name="connsiteX1" fmla="*/ 64922 w 72712"/>
                  <a:gd name="connsiteY1" fmla="*/ 7790 h 1537342"/>
                  <a:gd name="connsiteX2" fmla="*/ 64922 w 72712"/>
                  <a:gd name="connsiteY2" fmla="*/ 1536511 h 1537342"/>
                  <a:gd name="connsiteX3" fmla="*/ 7791 w 72712"/>
                  <a:gd name="connsiteY3" fmla="*/ 1536511 h 15373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712" h="1537342">
                    <a:moveTo>
                      <a:pt x="7791" y="7790"/>
                    </a:moveTo>
                    <a:lnTo>
                      <a:pt x="64922" y="7790"/>
                    </a:lnTo>
                    <a:lnTo>
                      <a:pt x="64922" y="1536511"/>
                    </a:lnTo>
                    <a:lnTo>
                      <a:pt x="7791" y="1536511"/>
                    </a:lnTo>
                    <a:close/>
                  </a:path>
                </a:pathLst>
              </a:custGeom>
              <a:solidFill>
                <a:srgbClr val="40513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315" name="Freeform: Shape 117">
                <a:extLst>
                  <a:ext uri="{FF2B5EF4-FFF2-40B4-BE49-F238E27FC236}">
                    <a16:creationId xmlns:a16="http://schemas.microsoft.com/office/drawing/2014/main" id="{B86033E6-0D79-A032-9D60-F83E320E3790}"/>
                  </a:ext>
                </a:extLst>
              </p:cNvPr>
              <p:cNvSpPr/>
              <p:nvPr/>
            </p:nvSpPr>
            <p:spPr>
              <a:xfrm>
                <a:off x="7632710" y="3960220"/>
                <a:ext cx="103874" cy="103874"/>
              </a:xfrm>
              <a:custGeom>
                <a:avLst/>
                <a:gdLst>
                  <a:gd name="connsiteX0" fmla="*/ 103355 w 103874"/>
                  <a:gd name="connsiteY0" fmla="*/ 55573 h 103874"/>
                  <a:gd name="connsiteX1" fmla="*/ 55573 w 103874"/>
                  <a:gd name="connsiteY1" fmla="*/ 103355 h 103874"/>
                  <a:gd name="connsiteX2" fmla="*/ 7791 w 103874"/>
                  <a:gd name="connsiteY2" fmla="*/ 55573 h 103874"/>
                  <a:gd name="connsiteX3" fmla="*/ 55573 w 103874"/>
                  <a:gd name="connsiteY3" fmla="*/ 7791 h 103874"/>
                  <a:gd name="connsiteX4" fmla="*/ 103355 w 103874"/>
                  <a:gd name="connsiteY4" fmla="*/ 55573 h 1038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3874" h="103874">
                    <a:moveTo>
                      <a:pt x="103355" y="55573"/>
                    </a:moveTo>
                    <a:cubicBezTo>
                      <a:pt x="103355" y="81962"/>
                      <a:pt x="81962" y="103355"/>
                      <a:pt x="55573" y="103355"/>
                    </a:cubicBezTo>
                    <a:cubicBezTo>
                      <a:pt x="29183" y="103355"/>
                      <a:pt x="7791" y="81963"/>
                      <a:pt x="7791" y="55573"/>
                    </a:cubicBezTo>
                    <a:cubicBezTo>
                      <a:pt x="7791" y="29184"/>
                      <a:pt x="29183" y="7791"/>
                      <a:pt x="55573" y="7791"/>
                    </a:cubicBezTo>
                    <a:cubicBezTo>
                      <a:pt x="81962" y="7791"/>
                      <a:pt x="103355" y="29183"/>
                      <a:pt x="103355" y="55573"/>
                    </a:cubicBezTo>
                    <a:close/>
                  </a:path>
                </a:pathLst>
              </a:custGeom>
              <a:solidFill>
                <a:srgbClr val="40513B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</p:grpSp>
      </p:grpSp>
      <p:sp>
        <p:nvSpPr>
          <p:cNvPr id="319" name="TextBox 318">
            <a:extLst>
              <a:ext uri="{FF2B5EF4-FFF2-40B4-BE49-F238E27FC236}">
                <a16:creationId xmlns:a16="http://schemas.microsoft.com/office/drawing/2014/main" id="{EE706734-13E6-DFA7-B319-F2FD0E0F305F}"/>
              </a:ext>
            </a:extLst>
          </p:cNvPr>
          <p:cNvSpPr txBox="1"/>
          <p:nvPr/>
        </p:nvSpPr>
        <p:spPr>
          <a:xfrm>
            <a:off x="672103" y="2443655"/>
            <a:ext cx="3464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rgbClr val="40513B"/>
                </a:solidFill>
              </a:rPr>
              <a:t> </a:t>
            </a:r>
            <a:r>
              <a:rPr lang="en-US" b="1" dirty="0" err="1">
                <a:solidFill>
                  <a:srgbClr val="40513B"/>
                </a:solidFill>
              </a:rPr>
              <a:t>Antrean</a:t>
            </a:r>
            <a:r>
              <a:rPr lang="en-US" b="1" dirty="0">
                <a:solidFill>
                  <a:srgbClr val="40513B"/>
                </a:solidFill>
              </a:rPr>
              <a:t> = []</a:t>
            </a:r>
          </a:p>
        </p:txBody>
      </p:sp>
      <p:sp>
        <p:nvSpPr>
          <p:cNvPr id="320" name="TextBox 319">
            <a:extLst>
              <a:ext uri="{FF2B5EF4-FFF2-40B4-BE49-F238E27FC236}">
                <a16:creationId xmlns:a16="http://schemas.microsoft.com/office/drawing/2014/main" id="{60C49D98-4692-7391-E998-1E07C3D156F3}"/>
              </a:ext>
            </a:extLst>
          </p:cNvPr>
          <p:cNvSpPr txBox="1"/>
          <p:nvPr/>
        </p:nvSpPr>
        <p:spPr>
          <a:xfrm>
            <a:off x="672103" y="2853237"/>
            <a:ext cx="3464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rgbClr val="40513B"/>
                </a:solidFill>
              </a:rPr>
              <a:t> </a:t>
            </a:r>
            <a:r>
              <a:rPr lang="en-US" b="1" dirty="0" err="1">
                <a:solidFill>
                  <a:srgbClr val="40513B"/>
                </a:solidFill>
              </a:rPr>
              <a:t>Antrean.Enqueue</a:t>
            </a:r>
            <a:r>
              <a:rPr lang="en-US" b="1" dirty="0">
                <a:solidFill>
                  <a:srgbClr val="40513B"/>
                </a:solidFill>
              </a:rPr>
              <a:t>(“Budi”)</a:t>
            </a:r>
          </a:p>
        </p:txBody>
      </p:sp>
      <p:sp>
        <p:nvSpPr>
          <p:cNvPr id="389" name="TextBox 388">
            <a:extLst>
              <a:ext uri="{FF2B5EF4-FFF2-40B4-BE49-F238E27FC236}">
                <a16:creationId xmlns:a16="http://schemas.microsoft.com/office/drawing/2014/main" id="{FE9C0DF5-413E-F130-2572-A538ED0B4EEA}"/>
              </a:ext>
            </a:extLst>
          </p:cNvPr>
          <p:cNvSpPr txBox="1"/>
          <p:nvPr/>
        </p:nvSpPr>
        <p:spPr>
          <a:xfrm>
            <a:off x="710629" y="3282675"/>
            <a:ext cx="46451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rgbClr val="40513B"/>
                </a:solidFill>
              </a:rPr>
              <a:t> </a:t>
            </a:r>
            <a:r>
              <a:rPr lang="en-US" b="1" dirty="0" err="1">
                <a:solidFill>
                  <a:srgbClr val="40513B"/>
                </a:solidFill>
              </a:rPr>
              <a:t>Antrean.Enqueue</a:t>
            </a:r>
            <a:r>
              <a:rPr lang="en-US" b="1" dirty="0">
                <a:solidFill>
                  <a:srgbClr val="40513B"/>
                </a:solidFill>
              </a:rPr>
              <a:t>(“Putri”, “Reza”,  “Wati”)</a:t>
            </a:r>
          </a:p>
        </p:txBody>
      </p:sp>
      <p:grpSp>
        <p:nvGrpSpPr>
          <p:cNvPr id="396" name="Group 395">
            <a:extLst>
              <a:ext uri="{FF2B5EF4-FFF2-40B4-BE49-F238E27FC236}">
                <a16:creationId xmlns:a16="http://schemas.microsoft.com/office/drawing/2014/main" id="{42C7299B-B5B7-3738-E372-BDEB5261023B}"/>
              </a:ext>
            </a:extLst>
          </p:cNvPr>
          <p:cNvGrpSpPr/>
          <p:nvPr/>
        </p:nvGrpSpPr>
        <p:grpSpPr>
          <a:xfrm>
            <a:off x="7437216" y="5577149"/>
            <a:ext cx="896662" cy="791441"/>
            <a:chOff x="7353237" y="5577149"/>
            <a:chExt cx="896662" cy="791441"/>
          </a:xfrm>
        </p:grpSpPr>
        <p:sp>
          <p:nvSpPr>
            <p:cNvPr id="392" name="Arrow: Right 391">
              <a:extLst>
                <a:ext uri="{FF2B5EF4-FFF2-40B4-BE49-F238E27FC236}">
                  <a16:creationId xmlns:a16="http://schemas.microsoft.com/office/drawing/2014/main" id="{D8E7219B-34E7-F7A1-2B19-A1267980694B}"/>
                </a:ext>
              </a:extLst>
            </p:cNvPr>
            <p:cNvSpPr/>
            <p:nvPr/>
          </p:nvSpPr>
          <p:spPr>
            <a:xfrm rot="16200000">
              <a:off x="7585031" y="5689134"/>
              <a:ext cx="390906" cy="166936"/>
            </a:xfrm>
            <a:prstGeom prst="rightArrow">
              <a:avLst>
                <a:gd name="adj1" fmla="val 47624"/>
                <a:gd name="adj2" fmla="val 57726"/>
              </a:avLst>
            </a:prstGeom>
            <a:solidFill>
              <a:srgbClr val="EDF1D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3" name="TextBox 392">
              <a:extLst>
                <a:ext uri="{FF2B5EF4-FFF2-40B4-BE49-F238E27FC236}">
                  <a16:creationId xmlns:a16="http://schemas.microsoft.com/office/drawing/2014/main" id="{6097F434-946F-8FE1-2F6E-A5F741B7A7B6}"/>
                </a:ext>
              </a:extLst>
            </p:cNvPr>
            <p:cNvSpPr txBox="1"/>
            <p:nvPr/>
          </p:nvSpPr>
          <p:spPr>
            <a:xfrm>
              <a:off x="7353237" y="6030036"/>
              <a:ext cx="89666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n>
                    <a:solidFill>
                      <a:srgbClr val="40513B"/>
                    </a:solidFill>
                  </a:ln>
                  <a:effectLst>
                    <a:reflection blurRad="6350" stA="55000" endA="300" endPos="45500" dir="5400000" sy="-100000" algn="bl" rotWithShape="0"/>
                  </a:effectLst>
                </a:rPr>
                <a:t>FRONT</a:t>
              </a:r>
            </a:p>
          </p:txBody>
        </p:sp>
      </p:grpSp>
      <p:grpSp>
        <p:nvGrpSpPr>
          <p:cNvPr id="397" name="Group 396">
            <a:extLst>
              <a:ext uri="{FF2B5EF4-FFF2-40B4-BE49-F238E27FC236}">
                <a16:creationId xmlns:a16="http://schemas.microsoft.com/office/drawing/2014/main" id="{B1E3E2A3-BCD5-7675-BFA4-3B876F9E4A80}"/>
              </a:ext>
            </a:extLst>
          </p:cNvPr>
          <p:cNvGrpSpPr/>
          <p:nvPr/>
        </p:nvGrpSpPr>
        <p:grpSpPr>
          <a:xfrm>
            <a:off x="10299510" y="5526852"/>
            <a:ext cx="896662" cy="791441"/>
            <a:chOff x="10299510" y="5526852"/>
            <a:chExt cx="896662" cy="791441"/>
          </a:xfrm>
        </p:grpSpPr>
        <p:sp>
          <p:nvSpPr>
            <p:cNvPr id="394" name="Arrow: Right 393">
              <a:extLst>
                <a:ext uri="{FF2B5EF4-FFF2-40B4-BE49-F238E27FC236}">
                  <a16:creationId xmlns:a16="http://schemas.microsoft.com/office/drawing/2014/main" id="{BF288EB1-9DCD-2590-8277-F423F2DE1ED1}"/>
                </a:ext>
              </a:extLst>
            </p:cNvPr>
            <p:cNvSpPr/>
            <p:nvPr/>
          </p:nvSpPr>
          <p:spPr>
            <a:xfrm rot="16200000">
              <a:off x="10531304" y="5638837"/>
              <a:ext cx="390906" cy="166936"/>
            </a:xfrm>
            <a:prstGeom prst="rightArrow">
              <a:avLst>
                <a:gd name="adj1" fmla="val 47624"/>
                <a:gd name="adj2" fmla="val 57726"/>
              </a:avLst>
            </a:prstGeom>
            <a:solidFill>
              <a:srgbClr val="EDF1D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5" name="TextBox 394">
              <a:extLst>
                <a:ext uri="{FF2B5EF4-FFF2-40B4-BE49-F238E27FC236}">
                  <a16:creationId xmlns:a16="http://schemas.microsoft.com/office/drawing/2014/main" id="{E8007D30-CB58-174A-9DFF-FC7DCA38D810}"/>
                </a:ext>
              </a:extLst>
            </p:cNvPr>
            <p:cNvSpPr txBox="1"/>
            <p:nvPr/>
          </p:nvSpPr>
          <p:spPr>
            <a:xfrm>
              <a:off x="10299510" y="5979739"/>
              <a:ext cx="89666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n>
                    <a:solidFill>
                      <a:srgbClr val="40513B"/>
                    </a:solidFill>
                  </a:ln>
                  <a:effectLst>
                    <a:reflection blurRad="6350" stA="55000" endA="300" endPos="45500" dir="5400000" sy="-100000" algn="bl" rotWithShape="0"/>
                  </a:effectLst>
                </a:rPr>
                <a:t>BACK</a:t>
              </a:r>
            </a:p>
          </p:txBody>
        </p:sp>
      </p:grpSp>
      <p:sp>
        <p:nvSpPr>
          <p:cNvPr id="398" name="TextBox 397">
            <a:extLst>
              <a:ext uri="{FF2B5EF4-FFF2-40B4-BE49-F238E27FC236}">
                <a16:creationId xmlns:a16="http://schemas.microsoft.com/office/drawing/2014/main" id="{FCEC5DC5-0D72-E160-C107-58C01F4F7407}"/>
              </a:ext>
            </a:extLst>
          </p:cNvPr>
          <p:cNvSpPr txBox="1"/>
          <p:nvPr/>
        </p:nvSpPr>
        <p:spPr>
          <a:xfrm>
            <a:off x="721383" y="3788584"/>
            <a:ext cx="46451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rgbClr val="40513B"/>
                </a:solidFill>
              </a:rPr>
              <a:t> </a:t>
            </a:r>
            <a:r>
              <a:rPr lang="en-US" b="1" dirty="0" err="1">
                <a:solidFill>
                  <a:srgbClr val="40513B"/>
                </a:solidFill>
              </a:rPr>
              <a:t>Antrean.Dequeue</a:t>
            </a:r>
            <a:r>
              <a:rPr lang="en-US" b="1" dirty="0">
                <a:solidFill>
                  <a:srgbClr val="40513B"/>
                </a:solidFill>
              </a:rPr>
              <a:t>()</a:t>
            </a:r>
          </a:p>
        </p:txBody>
      </p:sp>
      <p:sp>
        <p:nvSpPr>
          <p:cNvPr id="399" name="TextBox 398">
            <a:extLst>
              <a:ext uri="{FF2B5EF4-FFF2-40B4-BE49-F238E27FC236}">
                <a16:creationId xmlns:a16="http://schemas.microsoft.com/office/drawing/2014/main" id="{AEDF9FCC-E601-27AB-BB45-EF40F1DFAD9F}"/>
              </a:ext>
            </a:extLst>
          </p:cNvPr>
          <p:cNvSpPr txBox="1"/>
          <p:nvPr/>
        </p:nvSpPr>
        <p:spPr>
          <a:xfrm>
            <a:off x="707974" y="4213859"/>
            <a:ext cx="3464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rgbClr val="40513B"/>
                </a:solidFill>
              </a:rPr>
              <a:t> </a:t>
            </a:r>
            <a:r>
              <a:rPr lang="en-US" b="1" dirty="0" err="1">
                <a:solidFill>
                  <a:srgbClr val="40513B"/>
                </a:solidFill>
              </a:rPr>
              <a:t>Antrean.Enqueue</a:t>
            </a:r>
            <a:r>
              <a:rPr lang="en-US" b="1" dirty="0">
                <a:solidFill>
                  <a:srgbClr val="40513B"/>
                </a:solidFill>
              </a:rPr>
              <a:t>(“</a:t>
            </a:r>
            <a:r>
              <a:rPr lang="en-US" b="1" dirty="0" err="1">
                <a:solidFill>
                  <a:srgbClr val="40513B"/>
                </a:solidFill>
              </a:rPr>
              <a:t>Stepen</a:t>
            </a:r>
            <a:r>
              <a:rPr lang="en-US" b="1" dirty="0">
                <a:solidFill>
                  <a:srgbClr val="40513B"/>
                </a:solidFill>
              </a:rPr>
              <a:t>”)</a:t>
            </a:r>
          </a:p>
        </p:txBody>
      </p:sp>
      <p:grpSp>
        <p:nvGrpSpPr>
          <p:cNvPr id="400" name="Group 399">
            <a:extLst>
              <a:ext uri="{FF2B5EF4-FFF2-40B4-BE49-F238E27FC236}">
                <a16:creationId xmlns:a16="http://schemas.microsoft.com/office/drawing/2014/main" id="{25DC84CD-FD5D-08CC-9DDD-AF7B45B46466}"/>
              </a:ext>
            </a:extLst>
          </p:cNvPr>
          <p:cNvGrpSpPr/>
          <p:nvPr/>
        </p:nvGrpSpPr>
        <p:grpSpPr>
          <a:xfrm>
            <a:off x="10178536" y="1809319"/>
            <a:ext cx="1010263" cy="3651750"/>
            <a:chOff x="9270760" y="1837009"/>
            <a:chExt cx="1010263" cy="3651750"/>
          </a:xfrm>
        </p:grpSpPr>
        <p:grpSp>
          <p:nvGrpSpPr>
            <p:cNvPr id="401" name="Group 400">
              <a:extLst>
                <a:ext uri="{FF2B5EF4-FFF2-40B4-BE49-F238E27FC236}">
                  <a16:creationId xmlns:a16="http://schemas.microsoft.com/office/drawing/2014/main" id="{B6590C66-26AB-9237-972E-5AE2067BF5F6}"/>
                </a:ext>
              </a:extLst>
            </p:cNvPr>
            <p:cNvGrpSpPr/>
            <p:nvPr/>
          </p:nvGrpSpPr>
          <p:grpSpPr>
            <a:xfrm>
              <a:off x="9270760" y="2387789"/>
              <a:ext cx="1010263" cy="3100970"/>
              <a:chOff x="2355209" y="2698996"/>
              <a:chExt cx="1010263" cy="3100970"/>
            </a:xfrm>
          </p:grpSpPr>
          <p:grpSp>
            <p:nvGrpSpPr>
              <p:cNvPr id="404" name="Group 403">
                <a:extLst>
                  <a:ext uri="{FF2B5EF4-FFF2-40B4-BE49-F238E27FC236}">
                    <a16:creationId xmlns:a16="http://schemas.microsoft.com/office/drawing/2014/main" id="{C24A212A-CB87-8F45-3747-63B0704E91CB}"/>
                  </a:ext>
                </a:extLst>
              </p:cNvPr>
              <p:cNvGrpSpPr/>
              <p:nvPr/>
            </p:nvGrpSpPr>
            <p:grpSpPr>
              <a:xfrm>
                <a:off x="2355209" y="2698996"/>
                <a:ext cx="1010263" cy="3100970"/>
                <a:chOff x="2355209" y="2698996"/>
                <a:chExt cx="1010263" cy="3100970"/>
              </a:xfrm>
            </p:grpSpPr>
            <p:grpSp>
              <p:nvGrpSpPr>
                <p:cNvPr id="410" name="Group 409">
                  <a:extLst>
                    <a:ext uri="{FF2B5EF4-FFF2-40B4-BE49-F238E27FC236}">
                      <a16:creationId xmlns:a16="http://schemas.microsoft.com/office/drawing/2014/main" id="{014A0405-F8AD-7685-0A48-7C4BF0E985FE}"/>
                    </a:ext>
                  </a:extLst>
                </p:cNvPr>
                <p:cNvGrpSpPr/>
                <p:nvPr/>
              </p:nvGrpSpPr>
              <p:grpSpPr>
                <a:xfrm>
                  <a:off x="2520246" y="2698996"/>
                  <a:ext cx="845226" cy="3001699"/>
                  <a:chOff x="2509017" y="2699473"/>
                  <a:chExt cx="845226" cy="3001699"/>
                </a:xfrm>
              </p:grpSpPr>
              <p:grpSp>
                <p:nvGrpSpPr>
                  <p:cNvPr id="418" name="Group 417">
                    <a:extLst>
                      <a:ext uri="{FF2B5EF4-FFF2-40B4-BE49-F238E27FC236}">
                        <a16:creationId xmlns:a16="http://schemas.microsoft.com/office/drawing/2014/main" id="{0A323284-EFD5-4412-1D12-7C70A7130673}"/>
                      </a:ext>
                    </a:extLst>
                  </p:cNvPr>
                  <p:cNvGrpSpPr/>
                  <p:nvPr/>
                </p:nvGrpSpPr>
                <p:grpSpPr>
                  <a:xfrm>
                    <a:off x="2742738" y="2699473"/>
                    <a:ext cx="384336" cy="423294"/>
                    <a:chOff x="6949855" y="2334296"/>
                    <a:chExt cx="384336" cy="423294"/>
                  </a:xfrm>
                </p:grpSpPr>
                <p:sp>
                  <p:nvSpPr>
                    <p:cNvPr id="439" name="Freeform: Shape 156">
                      <a:extLst>
                        <a:ext uri="{FF2B5EF4-FFF2-40B4-BE49-F238E27FC236}">
                          <a16:creationId xmlns:a16="http://schemas.microsoft.com/office/drawing/2014/main" id="{7C6F376C-355F-D630-E7E9-78F6CE38AA3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31366" y="2435579"/>
                      <a:ext cx="228524" cy="322011"/>
                    </a:xfrm>
                    <a:custGeom>
                      <a:avLst/>
                      <a:gdLst>
                        <a:gd name="connsiteX0" fmla="*/ 224715 w 228523"/>
                        <a:gd name="connsiteY0" fmla="*/ 107910 h 322010"/>
                        <a:gd name="connsiteX1" fmla="*/ 203317 w 228523"/>
                        <a:gd name="connsiteY1" fmla="*/ 275044 h 322010"/>
                        <a:gd name="connsiteX2" fmla="*/ 24757 w 228523"/>
                        <a:gd name="connsiteY2" fmla="*/ 244713 h 322010"/>
                        <a:gd name="connsiteX3" fmla="*/ 66306 w 228523"/>
                        <a:gd name="connsiteY3" fmla="*/ 21798 h 322010"/>
                        <a:gd name="connsiteX4" fmla="*/ 210887 w 228523"/>
                        <a:gd name="connsiteY4" fmla="*/ 61142 h 322010"/>
                        <a:gd name="connsiteX5" fmla="*/ 224715 w 228523"/>
                        <a:gd name="connsiteY5" fmla="*/ 107910 h 32201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28523" h="322010">
                          <a:moveTo>
                            <a:pt x="224715" y="107910"/>
                          </a:moveTo>
                          <a:cubicBezTo>
                            <a:pt x="230013" y="185400"/>
                            <a:pt x="236972" y="230586"/>
                            <a:pt x="203317" y="275044"/>
                          </a:cubicBezTo>
                          <a:cubicBezTo>
                            <a:pt x="152522" y="342043"/>
                            <a:pt x="53011" y="319087"/>
                            <a:pt x="24757" y="244713"/>
                          </a:cubicBezTo>
                          <a:cubicBezTo>
                            <a:pt x="-796" y="177714"/>
                            <a:pt x="-5055" y="62205"/>
                            <a:pt x="66306" y="21798"/>
                          </a:cubicBezTo>
                          <a:cubicBezTo>
                            <a:pt x="117096" y="-7262"/>
                            <a:pt x="181827" y="10353"/>
                            <a:pt x="210887" y="61142"/>
                          </a:cubicBezTo>
                          <a:cubicBezTo>
                            <a:pt x="219071" y="75444"/>
                            <a:pt x="223805" y="91457"/>
                            <a:pt x="224715" y="107910"/>
                          </a:cubicBezTo>
                          <a:close/>
                        </a:path>
                      </a:pathLst>
                    </a:custGeom>
                    <a:solidFill>
                      <a:srgbClr val="FFC3BD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ID" dirty="0">
                        <a:ln w="0"/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440" name="Freeform: Shape 157">
                      <a:extLst>
                        <a:ext uri="{FF2B5EF4-FFF2-40B4-BE49-F238E27FC236}">
                          <a16:creationId xmlns:a16="http://schemas.microsoft.com/office/drawing/2014/main" id="{2AB499E2-25B8-0C65-A00E-CB053E1D1A4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49855" y="2334296"/>
                      <a:ext cx="384336" cy="290848"/>
                    </a:xfrm>
                    <a:custGeom>
                      <a:avLst/>
                      <a:gdLst>
                        <a:gd name="connsiteX0" fmla="*/ 236111 w 384335"/>
                        <a:gd name="connsiteY0" fmla="*/ 156217 h 290848"/>
                        <a:gd name="connsiteX1" fmla="*/ 263326 w 384335"/>
                        <a:gd name="connsiteY1" fmla="*/ 246796 h 290848"/>
                        <a:gd name="connsiteX2" fmla="*/ 253666 w 384335"/>
                        <a:gd name="connsiteY2" fmla="*/ 274219 h 290848"/>
                        <a:gd name="connsiteX3" fmla="*/ 303941 w 384335"/>
                        <a:gd name="connsiteY3" fmla="*/ 285853 h 290848"/>
                        <a:gd name="connsiteX4" fmla="*/ 333961 w 384335"/>
                        <a:gd name="connsiteY4" fmla="*/ 102826 h 290848"/>
                        <a:gd name="connsiteX5" fmla="*/ 18286 w 384335"/>
                        <a:gd name="connsiteY5" fmla="*/ 61276 h 290848"/>
                        <a:gd name="connsiteX6" fmla="*/ 101905 w 384335"/>
                        <a:gd name="connsiteY6" fmla="*/ 178550 h 290848"/>
                        <a:gd name="connsiteX7" fmla="*/ 236111 w 384335"/>
                        <a:gd name="connsiteY7" fmla="*/ 156217 h 2908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384335" h="290848">
                          <a:moveTo>
                            <a:pt x="236111" y="156217"/>
                          </a:moveTo>
                          <a:cubicBezTo>
                            <a:pt x="239331" y="190288"/>
                            <a:pt x="266754" y="224774"/>
                            <a:pt x="263326" y="246796"/>
                          </a:cubicBezTo>
                          <a:cubicBezTo>
                            <a:pt x="261949" y="256485"/>
                            <a:pt x="258666" y="265806"/>
                            <a:pt x="253666" y="274219"/>
                          </a:cubicBezTo>
                          <a:lnTo>
                            <a:pt x="303941" y="285853"/>
                          </a:lnTo>
                          <a:cubicBezTo>
                            <a:pt x="303941" y="285853"/>
                            <a:pt x="447599" y="132326"/>
                            <a:pt x="333961" y="102826"/>
                          </a:cubicBezTo>
                          <a:cubicBezTo>
                            <a:pt x="281400" y="1340"/>
                            <a:pt x="63368" y="-28679"/>
                            <a:pt x="18286" y="61276"/>
                          </a:cubicBezTo>
                          <a:cubicBezTo>
                            <a:pt x="-29600" y="156113"/>
                            <a:pt x="101905" y="178550"/>
                            <a:pt x="101905" y="178550"/>
                          </a:cubicBezTo>
                          <a:cubicBezTo>
                            <a:pt x="101905" y="178550"/>
                            <a:pt x="153323" y="141779"/>
                            <a:pt x="236111" y="156217"/>
                          </a:cubicBezTo>
                          <a:close/>
                        </a:path>
                      </a:pathLst>
                    </a:custGeom>
                    <a:solidFill>
                      <a:srgbClr val="263238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ID">
                        <a:ln w="0"/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441" name="Freeform: Shape 158">
                      <a:extLst>
                        <a:ext uri="{FF2B5EF4-FFF2-40B4-BE49-F238E27FC236}">
                          <a16:creationId xmlns:a16="http://schemas.microsoft.com/office/drawing/2014/main" id="{BA9CC01B-5591-9C3A-2E17-1BD806A5113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8720" y="2567544"/>
                      <a:ext cx="93487" cy="103874"/>
                    </a:xfrm>
                    <a:custGeom>
                      <a:avLst/>
                      <a:gdLst>
                        <a:gd name="connsiteX0" fmla="*/ 83585 w 93487"/>
                        <a:gd name="connsiteY0" fmla="*/ 56759 h 103874"/>
                        <a:gd name="connsiteX1" fmla="*/ 42035 w 93487"/>
                        <a:gd name="connsiteY1" fmla="*/ 94985 h 103874"/>
                        <a:gd name="connsiteX2" fmla="*/ 8899 w 93487"/>
                        <a:gd name="connsiteY2" fmla="*/ 58421 h 103874"/>
                        <a:gd name="connsiteX3" fmla="*/ 57097 w 93487"/>
                        <a:gd name="connsiteY3" fmla="*/ 7834 h 103874"/>
                        <a:gd name="connsiteX4" fmla="*/ 87465 w 93487"/>
                        <a:gd name="connsiteY4" fmla="*/ 43716 h 103874"/>
                        <a:gd name="connsiteX5" fmla="*/ 83585 w 93487"/>
                        <a:gd name="connsiteY5" fmla="*/ 56759 h 10387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93487" h="103874">
                          <a:moveTo>
                            <a:pt x="83585" y="56759"/>
                          </a:moveTo>
                          <a:cubicBezTo>
                            <a:pt x="75344" y="74501"/>
                            <a:pt x="60401" y="88249"/>
                            <a:pt x="42035" y="94985"/>
                          </a:cubicBezTo>
                          <a:cubicBezTo>
                            <a:pt x="17728" y="103814"/>
                            <a:pt x="3601" y="82416"/>
                            <a:pt x="8899" y="58421"/>
                          </a:cubicBezTo>
                          <a:cubicBezTo>
                            <a:pt x="13573" y="36815"/>
                            <a:pt x="31855" y="6484"/>
                            <a:pt x="57097" y="7834"/>
                          </a:cubicBezTo>
                          <a:cubicBezTo>
                            <a:pt x="75391" y="9357"/>
                            <a:pt x="88988" y="25422"/>
                            <a:pt x="87465" y="43716"/>
                          </a:cubicBezTo>
                          <a:cubicBezTo>
                            <a:pt x="87085" y="48285"/>
                            <a:pt x="85764" y="52726"/>
                            <a:pt x="83585" y="56759"/>
                          </a:cubicBezTo>
                          <a:close/>
                        </a:path>
                      </a:pathLst>
                    </a:custGeom>
                    <a:solidFill>
                      <a:srgbClr val="FFC3BD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ID">
                        <a:ln w="0"/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442" name="Freeform: Shape 159">
                      <a:extLst>
                        <a:ext uri="{FF2B5EF4-FFF2-40B4-BE49-F238E27FC236}">
                          <a16:creationId xmlns:a16="http://schemas.microsoft.com/office/drawing/2014/main" id="{3110D3AA-E47B-462F-B2B1-C12999E18E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19440" y="2561938"/>
                      <a:ext cx="20775" cy="31162"/>
                    </a:xfrm>
                    <a:custGeom>
                      <a:avLst/>
                      <a:gdLst>
                        <a:gd name="connsiteX0" fmla="*/ 22795 w 20774"/>
                        <a:gd name="connsiteY0" fmla="*/ 18218 h 31162"/>
                        <a:gd name="connsiteX1" fmla="*/ 16874 w 20774"/>
                        <a:gd name="connsiteY1" fmla="*/ 30475 h 31162"/>
                        <a:gd name="connsiteX2" fmla="*/ 7941 w 20774"/>
                        <a:gd name="connsiteY2" fmla="*/ 20088 h 31162"/>
                        <a:gd name="connsiteX3" fmla="*/ 13965 w 20774"/>
                        <a:gd name="connsiteY3" fmla="*/ 7831 h 31162"/>
                        <a:gd name="connsiteX4" fmla="*/ 22795 w 20774"/>
                        <a:gd name="connsiteY4" fmla="*/ 18218 h 311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0774" h="31162">
                          <a:moveTo>
                            <a:pt x="22795" y="18218"/>
                          </a:moveTo>
                          <a:cubicBezTo>
                            <a:pt x="23626" y="24451"/>
                            <a:pt x="20925" y="29956"/>
                            <a:pt x="16874" y="30475"/>
                          </a:cubicBezTo>
                          <a:cubicBezTo>
                            <a:pt x="12823" y="30995"/>
                            <a:pt x="8772" y="26320"/>
                            <a:pt x="7941" y="20088"/>
                          </a:cubicBezTo>
                          <a:cubicBezTo>
                            <a:pt x="7110" y="13856"/>
                            <a:pt x="9811" y="8350"/>
                            <a:pt x="13965" y="7831"/>
                          </a:cubicBezTo>
                          <a:cubicBezTo>
                            <a:pt x="18121" y="7311"/>
                            <a:pt x="21964" y="11882"/>
                            <a:pt x="22795" y="18218"/>
                          </a:cubicBezTo>
                          <a:close/>
                        </a:path>
                      </a:pathLst>
                    </a:custGeom>
                    <a:solidFill>
                      <a:srgbClr val="263238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ID">
                        <a:ln w="0"/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443" name="Freeform: Shape 160">
                      <a:extLst>
                        <a:ext uri="{FF2B5EF4-FFF2-40B4-BE49-F238E27FC236}">
                          <a16:creationId xmlns:a16="http://schemas.microsoft.com/office/drawing/2014/main" id="{5CDDC925-39CF-5981-004E-8D914804ED3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48701" y="2571078"/>
                      <a:ext cx="20775" cy="31162"/>
                    </a:xfrm>
                    <a:custGeom>
                      <a:avLst/>
                      <a:gdLst>
                        <a:gd name="connsiteX0" fmla="*/ 22795 w 20774"/>
                        <a:gd name="connsiteY0" fmla="*/ 18220 h 31162"/>
                        <a:gd name="connsiteX1" fmla="*/ 16770 w 20774"/>
                        <a:gd name="connsiteY1" fmla="*/ 30477 h 31162"/>
                        <a:gd name="connsiteX2" fmla="*/ 7941 w 20774"/>
                        <a:gd name="connsiteY2" fmla="*/ 20090 h 31162"/>
                        <a:gd name="connsiteX3" fmla="*/ 13862 w 20774"/>
                        <a:gd name="connsiteY3" fmla="*/ 7832 h 31162"/>
                        <a:gd name="connsiteX4" fmla="*/ 22795 w 20774"/>
                        <a:gd name="connsiteY4" fmla="*/ 18220 h 311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0774" h="31162">
                          <a:moveTo>
                            <a:pt x="22795" y="18220"/>
                          </a:moveTo>
                          <a:cubicBezTo>
                            <a:pt x="23522" y="24452"/>
                            <a:pt x="20925" y="29958"/>
                            <a:pt x="16770" y="30477"/>
                          </a:cubicBezTo>
                          <a:cubicBezTo>
                            <a:pt x="12615" y="30996"/>
                            <a:pt x="8772" y="26426"/>
                            <a:pt x="7941" y="20090"/>
                          </a:cubicBezTo>
                          <a:cubicBezTo>
                            <a:pt x="7110" y="13753"/>
                            <a:pt x="9811" y="8352"/>
                            <a:pt x="13862" y="7832"/>
                          </a:cubicBezTo>
                          <a:cubicBezTo>
                            <a:pt x="17913" y="7313"/>
                            <a:pt x="21964" y="11676"/>
                            <a:pt x="22795" y="18220"/>
                          </a:cubicBezTo>
                          <a:close/>
                        </a:path>
                      </a:pathLst>
                    </a:custGeom>
                    <a:solidFill>
                      <a:srgbClr val="263238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ID">
                        <a:ln w="0"/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444" name="Freeform: Shape 161">
                      <a:extLst>
                        <a:ext uri="{FF2B5EF4-FFF2-40B4-BE49-F238E27FC236}">
                          <a16:creationId xmlns:a16="http://schemas.microsoft.com/office/drawing/2014/main" id="{611F3A51-200A-7735-701C-5828B904CC0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63809" y="2581715"/>
                      <a:ext cx="41550" cy="72712"/>
                    </a:xfrm>
                    <a:custGeom>
                      <a:avLst/>
                      <a:gdLst>
                        <a:gd name="connsiteX0" fmla="*/ 30747 w 41549"/>
                        <a:gd name="connsiteY0" fmla="*/ 7791 h 72712"/>
                        <a:gd name="connsiteX1" fmla="*/ 7791 w 41549"/>
                        <a:gd name="connsiteY1" fmla="*/ 65233 h 72712"/>
                        <a:gd name="connsiteX2" fmla="*/ 38953 w 41549"/>
                        <a:gd name="connsiteY2" fmla="*/ 65233 h 727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41549" h="72712">
                          <a:moveTo>
                            <a:pt x="30747" y="7791"/>
                          </a:moveTo>
                          <a:cubicBezTo>
                            <a:pt x="25747" y="27894"/>
                            <a:pt x="18024" y="47221"/>
                            <a:pt x="7791" y="65233"/>
                          </a:cubicBezTo>
                          <a:cubicBezTo>
                            <a:pt x="20152" y="74166"/>
                            <a:pt x="38953" y="65233"/>
                            <a:pt x="38953" y="65233"/>
                          </a:cubicBezTo>
                          <a:close/>
                        </a:path>
                      </a:pathLst>
                    </a:custGeom>
                    <a:solidFill>
                      <a:srgbClr val="ED847E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ID">
                        <a:ln w="0"/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445" name="Freeform: Shape 162">
                      <a:extLst>
                        <a:ext uri="{FF2B5EF4-FFF2-40B4-BE49-F238E27FC236}">
                          <a16:creationId xmlns:a16="http://schemas.microsoft.com/office/drawing/2014/main" id="{0EFBA9B0-4D4B-26ED-DFEA-E786847C4C6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20127" y="2528822"/>
                      <a:ext cx="41550" cy="31162"/>
                    </a:xfrm>
                    <a:custGeom>
                      <a:avLst/>
                      <a:gdLst>
                        <a:gd name="connsiteX0" fmla="*/ 41117 w 41549"/>
                        <a:gd name="connsiteY0" fmla="*/ 25574 h 31162"/>
                        <a:gd name="connsiteX1" fmla="*/ 37378 w 41549"/>
                        <a:gd name="connsiteY1" fmla="*/ 24639 h 31162"/>
                        <a:gd name="connsiteX2" fmla="*/ 12240 w 41549"/>
                        <a:gd name="connsiteY2" fmla="*/ 15394 h 31162"/>
                        <a:gd name="connsiteX3" fmla="*/ 7905 w 41549"/>
                        <a:gd name="connsiteY3" fmla="*/ 12628 h 31162"/>
                        <a:gd name="connsiteX4" fmla="*/ 7877 w 41549"/>
                        <a:gd name="connsiteY4" fmla="*/ 12486 h 31162"/>
                        <a:gd name="connsiteX5" fmla="*/ 10643 w 41549"/>
                        <a:gd name="connsiteY5" fmla="*/ 8151 h 31162"/>
                        <a:gd name="connsiteX6" fmla="*/ 10785 w 41549"/>
                        <a:gd name="connsiteY6" fmla="*/ 8123 h 31162"/>
                        <a:gd name="connsiteX7" fmla="*/ 42675 w 41549"/>
                        <a:gd name="connsiteY7" fmla="*/ 19445 h 31162"/>
                        <a:gd name="connsiteX8" fmla="*/ 42728 w 41549"/>
                        <a:gd name="connsiteY8" fmla="*/ 24586 h 31162"/>
                        <a:gd name="connsiteX9" fmla="*/ 42675 w 41549"/>
                        <a:gd name="connsiteY9" fmla="*/ 24639 h 31162"/>
                        <a:gd name="connsiteX10" fmla="*/ 41117 w 41549"/>
                        <a:gd name="connsiteY10" fmla="*/ 25574 h 3116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</a:cxnLst>
                      <a:rect l="l" t="t" r="r" b="b"/>
                      <a:pathLst>
                        <a:path w="41549" h="31162">
                          <a:moveTo>
                            <a:pt x="41117" y="25574"/>
                          </a:moveTo>
                          <a:cubicBezTo>
                            <a:pt x="39794" y="26003"/>
                            <a:pt x="38342" y="25640"/>
                            <a:pt x="37378" y="24639"/>
                          </a:cubicBezTo>
                          <a:cubicBezTo>
                            <a:pt x="30961" y="17712"/>
                            <a:pt x="21616" y="14275"/>
                            <a:pt x="12240" y="15394"/>
                          </a:cubicBezTo>
                          <a:cubicBezTo>
                            <a:pt x="10279" y="15827"/>
                            <a:pt x="8339" y="14589"/>
                            <a:pt x="7905" y="12628"/>
                          </a:cubicBezTo>
                          <a:cubicBezTo>
                            <a:pt x="7895" y="12581"/>
                            <a:pt x="7885" y="12533"/>
                            <a:pt x="7877" y="12486"/>
                          </a:cubicBezTo>
                          <a:cubicBezTo>
                            <a:pt x="7444" y="10525"/>
                            <a:pt x="8682" y="8584"/>
                            <a:pt x="10643" y="8151"/>
                          </a:cubicBezTo>
                          <a:cubicBezTo>
                            <a:pt x="10690" y="8141"/>
                            <a:pt x="10738" y="8131"/>
                            <a:pt x="10785" y="8123"/>
                          </a:cubicBezTo>
                          <a:cubicBezTo>
                            <a:pt x="22620" y="6527"/>
                            <a:pt x="34497" y="10743"/>
                            <a:pt x="42675" y="19445"/>
                          </a:cubicBezTo>
                          <a:cubicBezTo>
                            <a:pt x="44109" y="20850"/>
                            <a:pt x="44132" y="23152"/>
                            <a:pt x="42728" y="24586"/>
                          </a:cubicBezTo>
                          <a:cubicBezTo>
                            <a:pt x="42710" y="24604"/>
                            <a:pt x="42693" y="24622"/>
                            <a:pt x="42675" y="24639"/>
                          </a:cubicBezTo>
                          <a:cubicBezTo>
                            <a:pt x="42227" y="25056"/>
                            <a:pt x="41696" y="25375"/>
                            <a:pt x="41117" y="25574"/>
                          </a:cubicBezTo>
                          <a:close/>
                        </a:path>
                      </a:pathLst>
                    </a:custGeom>
                    <a:solidFill>
                      <a:srgbClr val="263238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ID">
                        <a:ln w="0"/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446" name="Freeform: Shape 163">
                      <a:extLst>
                        <a:ext uri="{FF2B5EF4-FFF2-40B4-BE49-F238E27FC236}">
                          <a16:creationId xmlns:a16="http://schemas.microsoft.com/office/drawing/2014/main" id="{0D64F14D-8EFD-163D-D480-8EB4192C09B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25305" y="2531879"/>
                      <a:ext cx="41550" cy="41550"/>
                    </a:xfrm>
                    <a:custGeom>
                      <a:avLst/>
                      <a:gdLst>
                        <a:gd name="connsiteX0" fmla="*/ 12639 w 41549"/>
                        <a:gd name="connsiteY0" fmla="*/ 36955 h 41549"/>
                        <a:gd name="connsiteX1" fmla="*/ 10354 w 41549"/>
                        <a:gd name="connsiteY1" fmla="*/ 36955 h 41549"/>
                        <a:gd name="connsiteX2" fmla="*/ 7965 w 41549"/>
                        <a:gd name="connsiteY2" fmla="*/ 32281 h 41549"/>
                        <a:gd name="connsiteX3" fmla="*/ 31752 w 41549"/>
                        <a:gd name="connsiteY3" fmla="*/ 8078 h 41549"/>
                        <a:gd name="connsiteX4" fmla="*/ 36640 w 41549"/>
                        <a:gd name="connsiteY4" fmla="*/ 10096 h 41549"/>
                        <a:gd name="connsiteX5" fmla="*/ 34622 w 41549"/>
                        <a:gd name="connsiteY5" fmla="*/ 14984 h 41549"/>
                        <a:gd name="connsiteX6" fmla="*/ 33622 w 41549"/>
                        <a:gd name="connsiteY6" fmla="*/ 15245 h 41549"/>
                        <a:gd name="connsiteX7" fmla="*/ 33622 w 41549"/>
                        <a:gd name="connsiteY7" fmla="*/ 15245 h 41549"/>
                        <a:gd name="connsiteX8" fmla="*/ 15028 w 41549"/>
                        <a:gd name="connsiteY8" fmla="*/ 34566 h 41549"/>
                        <a:gd name="connsiteX9" fmla="*/ 12639 w 41549"/>
                        <a:gd name="connsiteY9" fmla="*/ 36955 h 415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41549" h="41549">
                          <a:moveTo>
                            <a:pt x="12639" y="36955"/>
                          </a:moveTo>
                          <a:cubicBezTo>
                            <a:pt x="11892" y="37163"/>
                            <a:pt x="11101" y="37163"/>
                            <a:pt x="10354" y="36955"/>
                          </a:cubicBezTo>
                          <a:cubicBezTo>
                            <a:pt x="8414" y="36312"/>
                            <a:pt x="7350" y="34230"/>
                            <a:pt x="7965" y="32281"/>
                          </a:cubicBezTo>
                          <a:cubicBezTo>
                            <a:pt x="11490" y="20827"/>
                            <a:pt x="20361" y="11801"/>
                            <a:pt x="31752" y="8078"/>
                          </a:cubicBezTo>
                          <a:cubicBezTo>
                            <a:pt x="33659" y="7285"/>
                            <a:pt x="35848" y="8189"/>
                            <a:pt x="36640" y="10096"/>
                          </a:cubicBezTo>
                          <a:cubicBezTo>
                            <a:pt x="37433" y="12003"/>
                            <a:pt x="36529" y="14192"/>
                            <a:pt x="34622" y="14984"/>
                          </a:cubicBezTo>
                          <a:cubicBezTo>
                            <a:pt x="34302" y="15117"/>
                            <a:pt x="33966" y="15205"/>
                            <a:pt x="33622" y="15245"/>
                          </a:cubicBezTo>
                          <a:lnTo>
                            <a:pt x="33622" y="15245"/>
                          </a:lnTo>
                          <a:cubicBezTo>
                            <a:pt x="24714" y="18377"/>
                            <a:pt x="17817" y="25545"/>
                            <a:pt x="15028" y="34566"/>
                          </a:cubicBezTo>
                          <a:cubicBezTo>
                            <a:pt x="14707" y="35727"/>
                            <a:pt x="13800" y="36634"/>
                            <a:pt x="12639" y="36955"/>
                          </a:cubicBezTo>
                          <a:close/>
                        </a:path>
                      </a:pathLst>
                    </a:custGeom>
                    <a:solidFill>
                      <a:srgbClr val="263238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ID">
                        <a:ln w="0"/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p:txBody>
                </p:sp>
              </p:grpSp>
              <p:grpSp>
                <p:nvGrpSpPr>
                  <p:cNvPr id="419" name="Group 418">
                    <a:extLst>
                      <a:ext uri="{FF2B5EF4-FFF2-40B4-BE49-F238E27FC236}">
                        <a16:creationId xmlns:a16="http://schemas.microsoft.com/office/drawing/2014/main" id="{1F2CC927-470B-B0C0-ABB7-ED9B184A4AA9}"/>
                      </a:ext>
                    </a:extLst>
                  </p:cNvPr>
                  <p:cNvGrpSpPr/>
                  <p:nvPr/>
                </p:nvGrpSpPr>
                <p:grpSpPr>
                  <a:xfrm>
                    <a:off x="2509017" y="3008035"/>
                    <a:ext cx="845226" cy="2693137"/>
                    <a:chOff x="2509017" y="3008035"/>
                    <a:chExt cx="845226" cy="2693137"/>
                  </a:xfrm>
                </p:grpSpPr>
                <p:grpSp>
                  <p:nvGrpSpPr>
                    <p:cNvPr id="421" name="Group 420">
                      <a:extLst>
                        <a:ext uri="{FF2B5EF4-FFF2-40B4-BE49-F238E27FC236}">
                          <a16:creationId xmlns:a16="http://schemas.microsoft.com/office/drawing/2014/main" id="{1C5BE004-F246-AF2F-32F0-EBAA7ACF015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509017" y="3276327"/>
                      <a:ext cx="845226" cy="2424845"/>
                      <a:chOff x="6862207" y="3822839"/>
                      <a:chExt cx="845226" cy="2424845"/>
                    </a:xfrm>
                  </p:grpSpPr>
                  <p:sp>
                    <p:nvSpPr>
                      <p:cNvPr id="433" name="Freeform: Shape 150">
                        <a:extLst>
                          <a:ext uri="{FF2B5EF4-FFF2-40B4-BE49-F238E27FC236}">
                            <a16:creationId xmlns:a16="http://schemas.microsoft.com/office/drawing/2014/main" id="{123375F2-302E-4FC2-27E1-AB3931839A5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886202" y="6024458"/>
                        <a:ext cx="93487" cy="207749"/>
                      </a:xfrm>
                      <a:custGeom>
                        <a:avLst/>
                        <a:gdLst>
                          <a:gd name="connsiteX0" fmla="*/ 85385 w 93487"/>
                          <a:gd name="connsiteY0" fmla="*/ 201309 h 207748"/>
                          <a:gd name="connsiteX1" fmla="*/ 7791 w 93487"/>
                          <a:gd name="connsiteY1" fmla="*/ 190194 h 207748"/>
                          <a:gd name="connsiteX2" fmla="*/ 12880 w 93487"/>
                          <a:gd name="connsiteY2" fmla="*/ 7791 h 207748"/>
                          <a:gd name="connsiteX3" fmla="*/ 90371 w 93487"/>
                          <a:gd name="connsiteY3" fmla="*/ 18905 h 207748"/>
                          <a:gd name="connsiteX4" fmla="*/ 85385 w 93487"/>
                          <a:gd name="connsiteY4" fmla="*/ 201309 h 20774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93487" h="207748">
                            <a:moveTo>
                              <a:pt x="85385" y="201309"/>
                            </a:moveTo>
                            <a:lnTo>
                              <a:pt x="7791" y="190194"/>
                            </a:lnTo>
                            <a:lnTo>
                              <a:pt x="12880" y="7791"/>
                            </a:lnTo>
                            <a:lnTo>
                              <a:pt x="90371" y="18905"/>
                            </a:lnTo>
                            <a:lnTo>
                              <a:pt x="85385" y="201309"/>
                            </a:lnTo>
                            <a:close/>
                          </a:path>
                        </a:pathLst>
                      </a:custGeom>
                      <a:solidFill>
                        <a:srgbClr val="FFC3BD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ID">
                          <a:ln w="0"/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endParaRPr>
                      </a:p>
                    </p:txBody>
                  </p:sp>
                  <p:sp>
                    <p:nvSpPr>
                      <p:cNvPr id="434" name="Freeform: Shape 151">
                        <a:extLst>
                          <a:ext uri="{FF2B5EF4-FFF2-40B4-BE49-F238E27FC236}">
                            <a16:creationId xmlns:a16="http://schemas.microsoft.com/office/drawing/2014/main" id="{6181237A-01C3-3E9B-D399-E65D097985A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11495" y="6060710"/>
                        <a:ext cx="103874" cy="186974"/>
                      </a:xfrm>
                      <a:custGeom>
                        <a:avLst/>
                        <a:gdLst>
                          <a:gd name="connsiteX0" fmla="*/ 105536 w 103874"/>
                          <a:gd name="connsiteY0" fmla="*/ 189155 h 186974"/>
                          <a:gd name="connsiteX1" fmla="*/ 27319 w 103874"/>
                          <a:gd name="connsiteY1" fmla="*/ 189155 h 186974"/>
                          <a:gd name="connsiteX2" fmla="*/ 7791 w 103874"/>
                          <a:gd name="connsiteY2" fmla="*/ 7791 h 186974"/>
                          <a:gd name="connsiteX3" fmla="*/ 86112 w 103874"/>
                          <a:gd name="connsiteY3" fmla="*/ 7791 h 186974"/>
                          <a:gd name="connsiteX4" fmla="*/ 105536 w 103874"/>
                          <a:gd name="connsiteY4" fmla="*/ 189155 h 18697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03874" h="186974">
                            <a:moveTo>
                              <a:pt x="105536" y="189155"/>
                            </a:moveTo>
                            <a:lnTo>
                              <a:pt x="27319" y="189155"/>
                            </a:lnTo>
                            <a:lnTo>
                              <a:pt x="7791" y="7791"/>
                            </a:lnTo>
                            <a:lnTo>
                              <a:pt x="86112" y="7791"/>
                            </a:lnTo>
                            <a:lnTo>
                              <a:pt x="105536" y="189155"/>
                            </a:lnTo>
                            <a:close/>
                          </a:path>
                        </a:pathLst>
                      </a:custGeom>
                      <a:solidFill>
                        <a:srgbClr val="FFC3BD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ID">
                          <a:ln w="0"/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endParaRPr>
                      </a:p>
                    </p:txBody>
                  </p:sp>
                  <p:sp>
                    <p:nvSpPr>
                      <p:cNvPr id="435" name="Freeform: Shape 152">
                        <a:extLst>
                          <a:ext uri="{FF2B5EF4-FFF2-40B4-BE49-F238E27FC236}">
                            <a16:creationId xmlns:a16="http://schemas.microsoft.com/office/drawing/2014/main" id="{2A326C3B-78D5-F3D3-420B-BA6D4B73644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879658" y="3831460"/>
                        <a:ext cx="270074" cy="633634"/>
                      </a:xfrm>
                      <a:custGeom>
                        <a:avLst/>
                        <a:gdLst>
                          <a:gd name="connsiteX0" fmla="*/ 265088 w 270073"/>
                          <a:gd name="connsiteY0" fmla="*/ 18697 h 633634"/>
                          <a:gd name="connsiteX1" fmla="*/ 246702 w 270073"/>
                          <a:gd name="connsiteY1" fmla="*/ 179079 h 633634"/>
                          <a:gd name="connsiteX2" fmla="*/ 233094 w 270073"/>
                          <a:gd name="connsiteY2" fmla="*/ 258855 h 633634"/>
                          <a:gd name="connsiteX3" fmla="*/ 225096 w 270073"/>
                          <a:gd name="connsiteY3" fmla="*/ 298743 h 633634"/>
                          <a:gd name="connsiteX4" fmla="*/ 220629 w 270073"/>
                          <a:gd name="connsiteY4" fmla="*/ 318687 h 633634"/>
                          <a:gd name="connsiteX5" fmla="*/ 218448 w 270073"/>
                          <a:gd name="connsiteY5" fmla="*/ 329074 h 633634"/>
                          <a:gd name="connsiteX6" fmla="*/ 215436 w 270073"/>
                          <a:gd name="connsiteY6" fmla="*/ 340604 h 633634"/>
                          <a:gd name="connsiteX7" fmla="*/ 184273 w 270073"/>
                          <a:gd name="connsiteY7" fmla="*/ 422665 h 633634"/>
                          <a:gd name="connsiteX8" fmla="*/ 146359 w 270073"/>
                          <a:gd name="connsiteY8" fmla="*/ 495377 h 633634"/>
                          <a:gd name="connsiteX9" fmla="*/ 59416 w 270073"/>
                          <a:gd name="connsiteY9" fmla="*/ 632076 h 633634"/>
                          <a:gd name="connsiteX10" fmla="*/ 7791 w 270073"/>
                          <a:gd name="connsiteY10" fmla="*/ 602887 h 633634"/>
                          <a:gd name="connsiteX11" fmla="*/ 65960 w 270073"/>
                          <a:gd name="connsiteY11" fmla="*/ 457463 h 633634"/>
                          <a:gd name="connsiteX12" fmla="*/ 92448 w 270073"/>
                          <a:gd name="connsiteY12" fmla="*/ 384751 h 633634"/>
                          <a:gd name="connsiteX13" fmla="*/ 111561 w 270073"/>
                          <a:gd name="connsiteY13" fmla="*/ 316402 h 633634"/>
                          <a:gd name="connsiteX14" fmla="*/ 113015 w 270073"/>
                          <a:gd name="connsiteY14" fmla="*/ 308507 h 633634"/>
                          <a:gd name="connsiteX15" fmla="*/ 114262 w 270073"/>
                          <a:gd name="connsiteY15" fmla="*/ 298847 h 633634"/>
                          <a:gd name="connsiteX16" fmla="*/ 116859 w 270073"/>
                          <a:gd name="connsiteY16" fmla="*/ 279734 h 633634"/>
                          <a:gd name="connsiteX17" fmla="*/ 121637 w 270073"/>
                          <a:gd name="connsiteY17" fmla="*/ 241196 h 633634"/>
                          <a:gd name="connsiteX18" fmla="*/ 130259 w 270073"/>
                          <a:gd name="connsiteY18" fmla="*/ 163602 h 633634"/>
                          <a:gd name="connsiteX19" fmla="*/ 146879 w 270073"/>
                          <a:gd name="connsiteY19" fmla="*/ 7791 h 63363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</a:cxnLst>
                        <a:rect l="l" t="t" r="r" b="b"/>
                        <a:pathLst>
                          <a:path w="270073" h="633634">
                            <a:moveTo>
                              <a:pt x="265088" y="18697"/>
                            </a:moveTo>
                            <a:cubicBezTo>
                              <a:pt x="261037" y="72920"/>
                              <a:pt x="254700" y="125688"/>
                              <a:pt x="246702" y="179079"/>
                            </a:cubicBezTo>
                            <a:cubicBezTo>
                              <a:pt x="242755" y="205671"/>
                              <a:pt x="238080" y="232263"/>
                              <a:pt x="233094" y="258855"/>
                            </a:cubicBezTo>
                            <a:cubicBezTo>
                              <a:pt x="230601" y="272151"/>
                              <a:pt x="228005" y="285447"/>
                              <a:pt x="225096" y="298743"/>
                            </a:cubicBezTo>
                            <a:lnTo>
                              <a:pt x="220629" y="318687"/>
                            </a:lnTo>
                            <a:lnTo>
                              <a:pt x="218448" y="329074"/>
                            </a:lnTo>
                            <a:cubicBezTo>
                              <a:pt x="217617" y="332398"/>
                              <a:pt x="216371" y="336761"/>
                              <a:pt x="215436" y="340604"/>
                            </a:cubicBezTo>
                            <a:cubicBezTo>
                              <a:pt x="207426" y="368803"/>
                              <a:pt x="197000" y="396258"/>
                              <a:pt x="184273" y="422665"/>
                            </a:cubicBezTo>
                            <a:cubicBezTo>
                              <a:pt x="172362" y="447733"/>
                              <a:pt x="159724" y="471971"/>
                              <a:pt x="146359" y="495377"/>
                            </a:cubicBezTo>
                            <a:cubicBezTo>
                              <a:pt x="119941" y="542524"/>
                              <a:pt x="90915" y="588161"/>
                              <a:pt x="59416" y="632076"/>
                            </a:cubicBezTo>
                            <a:lnTo>
                              <a:pt x="7791" y="602887"/>
                            </a:lnTo>
                            <a:lnTo>
                              <a:pt x="65960" y="457463"/>
                            </a:lnTo>
                            <a:cubicBezTo>
                              <a:pt x="75413" y="433260"/>
                              <a:pt x="84242" y="409058"/>
                              <a:pt x="92448" y="384751"/>
                            </a:cubicBezTo>
                            <a:cubicBezTo>
                              <a:pt x="100407" y="362442"/>
                              <a:pt x="106793" y="339603"/>
                              <a:pt x="111561" y="316402"/>
                            </a:cubicBezTo>
                            <a:cubicBezTo>
                              <a:pt x="111561" y="313701"/>
                              <a:pt x="112496" y="311623"/>
                              <a:pt x="113015" y="308507"/>
                            </a:cubicBezTo>
                            <a:lnTo>
                              <a:pt x="114262" y="298847"/>
                            </a:lnTo>
                            <a:lnTo>
                              <a:pt x="116859" y="279734"/>
                            </a:lnTo>
                            <a:lnTo>
                              <a:pt x="121637" y="241196"/>
                            </a:lnTo>
                            <a:lnTo>
                              <a:pt x="130259" y="163602"/>
                            </a:lnTo>
                            <a:lnTo>
                              <a:pt x="146879" y="7791"/>
                            </a:lnTo>
                            <a:close/>
                          </a:path>
                        </a:pathLst>
                      </a:custGeom>
                      <a:solidFill>
                        <a:srgbClr val="FFC3BD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ID">
                          <a:ln w="0"/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endParaRPr>
                      </a:p>
                    </p:txBody>
                  </p:sp>
                  <p:sp>
                    <p:nvSpPr>
                      <p:cNvPr id="436" name="Freeform: Shape 153">
                        <a:extLst>
                          <a:ext uri="{FF2B5EF4-FFF2-40B4-BE49-F238E27FC236}">
                            <a16:creationId xmlns:a16="http://schemas.microsoft.com/office/drawing/2014/main" id="{49F2A948-4B0B-2B25-5CF4-DDB3A40D4D2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862207" y="4438087"/>
                        <a:ext cx="457048" cy="1682766"/>
                      </a:xfrm>
                      <a:custGeom>
                        <a:avLst/>
                        <a:gdLst>
                          <a:gd name="connsiteX0" fmla="*/ 7791 w 457047"/>
                          <a:gd name="connsiteY0" fmla="*/ 1666146 h 1682766"/>
                          <a:gd name="connsiteX1" fmla="*/ 139088 w 457047"/>
                          <a:gd name="connsiteY1" fmla="*/ 1684948 h 1682766"/>
                          <a:gd name="connsiteX2" fmla="*/ 254596 w 457047"/>
                          <a:gd name="connsiteY2" fmla="*/ 929884 h 1682766"/>
                          <a:gd name="connsiteX3" fmla="*/ 304664 w 457047"/>
                          <a:gd name="connsiteY3" fmla="*/ 642152 h 1682766"/>
                          <a:gd name="connsiteX4" fmla="*/ 398151 w 457047"/>
                          <a:gd name="connsiteY4" fmla="*/ 233925 h 1682766"/>
                          <a:gd name="connsiteX5" fmla="*/ 453100 w 457047"/>
                          <a:gd name="connsiteY5" fmla="*/ 21398 h 1682766"/>
                          <a:gd name="connsiteX6" fmla="*/ 177833 w 457047"/>
                          <a:gd name="connsiteY6" fmla="*/ 7791 h 1682766"/>
                          <a:gd name="connsiteX7" fmla="*/ 27319 w 457047"/>
                          <a:gd name="connsiteY7" fmla="*/ 892801 h 1682766"/>
                          <a:gd name="connsiteX8" fmla="*/ 7791 w 457047"/>
                          <a:gd name="connsiteY8" fmla="*/ 1666146 h 168276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457047" h="1682766">
                            <a:moveTo>
                              <a:pt x="7791" y="1666146"/>
                            </a:moveTo>
                            <a:lnTo>
                              <a:pt x="139088" y="1684948"/>
                            </a:lnTo>
                            <a:cubicBezTo>
                              <a:pt x="139088" y="1684948"/>
                              <a:pt x="215228" y="1207125"/>
                              <a:pt x="254596" y="929884"/>
                            </a:cubicBezTo>
                            <a:cubicBezTo>
                              <a:pt x="264984" y="856445"/>
                              <a:pt x="282227" y="752778"/>
                              <a:pt x="304664" y="642152"/>
                            </a:cubicBezTo>
                            <a:cubicBezTo>
                              <a:pt x="332814" y="502752"/>
                              <a:pt x="368754" y="352031"/>
                              <a:pt x="398151" y="233925"/>
                            </a:cubicBezTo>
                            <a:cubicBezTo>
                              <a:pt x="429313" y="109276"/>
                              <a:pt x="453100" y="21398"/>
                              <a:pt x="453100" y="21398"/>
                            </a:cubicBezTo>
                            <a:lnTo>
                              <a:pt x="177833" y="7791"/>
                            </a:lnTo>
                            <a:cubicBezTo>
                              <a:pt x="177833" y="7791"/>
                              <a:pt x="42796" y="654409"/>
                              <a:pt x="27319" y="892801"/>
                            </a:cubicBezTo>
                            <a:cubicBezTo>
                              <a:pt x="11634" y="1140749"/>
                              <a:pt x="7791" y="1666146"/>
                              <a:pt x="7791" y="1666146"/>
                            </a:cubicBezTo>
                            <a:close/>
                          </a:path>
                        </a:pathLst>
                      </a:custGeom>
                      <a:solidFill>
                        <a:srgbClr val="263238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ID">
                          <a:ln w="0"/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endParaRPr>
                      </a:p>
                    </p:txBody>
                  </p:sp>
                  <p:sp>
                    <p:nvSpPr>
                      <p:cNvPr id="437" name="Freeform: Shape 154">
                        <a:extLst>
                          <a:ext uri="{FF2B5EF4-FFF2-40B4-BE49-F238E27FC236}">
                            <a16:creationId xmlns:a16="http://schemas.microsoft.com/office/drawing/2014/main" id="{01F56A9A-4632-671F-DB57-842FAD85A4B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26972" y="3822839"/>
                        <a:ext cx="280461" cy="664797"/>
                      </a:xfrm>
                      <a:custGeom>
                        <a:avLst/>
                        <a:gdLst>
                          <a:gd name="connsiteX0" fmla="*/ 101278 w 280461"/>
                          <a:gd name="connsiteY0" fmla="*/ 7791 h 664796"/>
                          <a:gd name="connsiteX1" fmla="*/ 127765 w 280461"/>
                          <a:gd name="connsiteY1" fmla="*/ 42485 h 664796"/>
                          <a:gd name="connsiteX2" fmla="*/ 152384 w 280461"/>
                          <a:gd name="connsiteY2" fmla="*/ 77386 h 664796"/>
                          <a:gd name="connsiteX3" fmla="*/ 197569 w 280461"/>
                          <a:gd name="connsiteY3" fmla="*/ 150099 h 664796"/>
                          <a:gd name="connsiteX4" fmla="*/ 268308 w 280461"/>
                          <a:gd name="connsiteY4" fmla="*/ 310273 h 664796"/>
                          <a:gd name="connsiteX5" fmla="*/ 269139 w 280461"/>
                          <a:gd name="connsiteY5" fmla="*/ 313181 h 664796"/>
                          <a:gd name="connsiteX6" fmla="*/ 270281 w 280461"/>
                          <a:gd name="connsiteY6" fmla="*/ 317233 h 664796"/>
                          <a:gd name="connsiteX7" fmla="*/ 272255 w 280461"/>
                          <a:gd name="connsiteY7" fmla="*/ 325439 h 664796"/>
                          <a:gd name="connsiteX8" fmla="*/ 274540 w 280461"/>
                          <a:gd name="connsiteY8" fmla="*/ 340189 h 664796"/>
                          <a:gd name="connsiteX9" fmla="*/ 275683 w 280461"/>
                          <a:gd name="connsiteY9" fmla="*/ 366573 h 664796"/>
                          <a:gd name="connsiteX10" fmla="*/ 271735 w 280461"/>
                          <a:gd name="connsiteY10" fmla="*/ 413316 h 664796"/>
                          <a:gd name="connsiteX11" fmla="*/ 253869 w 280461"/>
                          <a:gd name="connsiteY11" fmla="*/ 498493 h 664796"/>
                          <a:gd name="connsiteX12" fmla="*/ 197984 w 280461"/>
                          <a:gd name="connsiteY12" fmla="*/ 657629 h 664796"/>
                          <a:gd name="connsiteX13" fmla="*/ 141789 w 280461"/>
                          <a:gd name="connsiteY13" fmla="*/ 640178 h 664796"/>
                          <a:gd name="connsiteX14" fmla="*/ 165992 w 280461"/>
                          <a:gd name="connsiteY14" fmla="*/ 481250 h 664796"/>
                          <a:gd name="connsiteX15" fmla="*/ 172535 w 280461"/>
                          <a:gd name="connsiteY15" fmla="*/ 404383 h 664796"/>
                          <a:gd name="connsiteX16" fmla="*/ 171912 w 280461"/>
                          <a:gd name="connsiteY16" fmla="*/ 369274 h 664796"/>
                          <a:gd name="connsiteX17" fmla="*/ 169835 w 280461"/>
                          <a:gd name="connsiteY17" fmla="*/ 354731 h 664796"/>
                          <a:gd name="connsiteX18" fmla="*/ 168484 w 280461"/>
                          <a:gd name="connsiteY18" fmla="*/ 349330 h 664796"/>
                          <a:gd name="connsiteX19" fmla="*/ 167757 w 280461"/>
                          <a:gd name="connsiteY19" fmla="*/ 347668 h 664796"/>
                          <a:gd name="connsiteX20" fmla="*/ 167757 w 280461"/>
                          <a:gd name="connsiteY20" fmla="*/ 346837 h 664796"/>
                          <a:gd name="connsiteX21" fmla="*/ 166926 w 280461"/>
                          <a:gd name="connsiteY21" fmla="*/ 344863 h 664796"/>
                          <a:gd name="connsiteX22" fmla="*/ 135037 w 280461"/>
                          <a:gd name="connsiteY22" fmla="*/ 277033 h 664796"/>
                          <a:gd name="connsiteX23" fmla="*/ 96188 w 280461"/>
                          <a:gd name="connsiteY23" fmla="*/ 210138 h 664796"/>
                          <a:gd name="connsiteX24" fmla="*/ 53184 w 280461"/>
                          <a:gd name="connsiteY24" fmla="*/ 144593 h 664796"/>
                          <a:gd name="connsiteX25" fmla="*/ 30643 w 280461"/>
                          <a:gd name="connsiteY25" fmla="*/ 112392 h 664796"/>
                          <a:gd name="connsiteX26" fmla="*/ 7791 w 280461"/>
                          <a:gd name="connsiteY26" fmla="*/ 81749 h 66479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  <a:cxn ang="0">
                            <a:pos x="connsiteX24" y="connsiteY24"/>
                          </a:cxn>
                          <a:cxn ang="0">
                            <a:pos x="connsiteX25" y="connsiteY25"/>
                          </a:cxn>
                          <a:cxn ang="0">
                            <a:pos x="connsiteX26" y="connsiteY26"/>
                          </a:cxn>
                        </a:cxnLst>
                        <a:rect l="l" t="t" r="r" b="b"/>
                        <a:pathLst>
                          <a:path w="280461" h="664796">
                            <a:moveTo>
                              <a:pt x="101278" y="7791"/>
                            </a:moveTo>
                            <a:cubicBezTo>
                              <a:pt x="111042" y="19840"/>
                              <a:pt x="119352" y="30747"/>
                              <a:pt x="127765" y="42485"/>
                            </a:cubicBezTo>
                            <a:cubicBezTo>
                              <a:pt x="136179" y="54222"/>
                              <a:pt x="144282" y="65649"/>
                              <a:pt x="152384" y="77386"/>
                            </a:cubicBezTo>
                            <a:cubicBezTo>
                              <a:pt x="168242" y="100931"/>
                              <a:pt x="183304" y="125169"/>
                              <a:pt x="197569" y="150099"/>
                            </a:cubicBezTo>
                            <a:cubicBezTo>
                              <a:pt x="226948" y="200736"/>
                              <a:pt x="250670" y="254450"/>
                              <a:pt x="268308" y="310273"/>
                            </a:cubicBezTo>
                            <a:lnTo>
                              <a:pt x="269139" y="313181"/>
                            </a:lnTo>
                            <a:lnTo>
                              <a:pt x="270281" y="317233"/>
                            </a:lnTo>
                            <a:lnTo>
                              <a:pt x="272255" y="325439"/>
                            </a:lnTo>
                            <a:cubicBezTo>
                              <a:pt x="273086" y="330321"/>
                              <a:pt x="274021" y="335826"/>
                              <a:pt x="274540" y="340189"/>
                            </a:cubicBezTo>
                            <a:cubicBezTo>
                              <a:pt x="275417" y="348955"/>
                              <a:pt x="275799" y="357764"/>
                              <a:pt x="275683" y="366573"/>
                            </a:cubicBezTo>
                            <a:cubicBezTo>
                              <a:pt x="275320" y="382220"/>
                              <a:pt x="274002" y="397830"/>
                              <a:pt x="271735" y="413316"/>
                            </a:cubicBezTo>
                            <a:cubicBezTo>
                              <a:pt x="267447" y="442033"/>
                              <a:pt x="261481" y="470474"/>
                              <a:pt x="253869" y="498493"/>
                            </a:cubicBezTo>
                            <a:cubicBezTo>
                              <a:pt x="239111" y="552820"/>
                              <a:pt x="220434" y="606004"/>
                              <a:pt x="197984" y="657629"/>
                            </a:cubicBezTo>
                            <a:lnTo>
                              <a:pt x="141789" y="640178"/>
                            </a:lnTo>
                            <a:cubicBezTo>
                              <a:pt x="150826" y="587306"/>
                              <a:pt x="159551" y="533603"/>
                              <a:pt x="165992" y="481250"/>
                            </a:cubicBezTo>
                            <a:cubicBezTo>
                              <a:pt x="169419" y="455178"/>
                              <a:pt x="171601" y="429313"/>
                              <a:pt x="172535" y="404383"/>
                            </a:cubicBezTo>
                            <a:cubicBezTo>
                              <a:pt x="173018" y="392678"/>
                              <a:pt x="172810" y="380954"/>
                              <a:pt x="171912" y="369274"/>
                            </a:cubicBezTo>
                            <a:cubicBezTo>
                              <a:pt x="171393" y="363976"/>
                              <a:pt x="170666" y="358886"/>
                              <a:pt x="169835" y="354731"/>
                            </a:cubicBezTo>
                            <a:cubicBezTo>
                              <a:pt x="169835" y="352654"/>
                              <a:pt x="168900" y="351096"/>
                              <a:pt x="168484" y="349330"/>
                            </a:cubicBezTo>
                            <a:lnTo>
                              <a:pt x="167757" y="347668"/>
                            </a:lnTo>
                            <a:lnTo>
                              <a:pt x="167757" y="346837"/>
                            </a:lnTo>
                            <a:lnTo>
                              <a:pt x="166926" y="344863"/>
                            </a:lnTo>
                            <a:cubicBezTo>
                              <a:pt x="157889" y="322218"/>
                              <a:pt x="146775" y="299574"/>
                              <a:pt x="135037" y="277033"/>
                            </a:cubicBezTo>
                            <a:cubicBezTo>
                              <a:pt x="123299" y="254492"/>
                              <a:pt x="109899" y="232263"/>
                              <a:pt x="96188" y="210138"/>
                            </a:cubicBezTo>
                            <a:cubicBezTo>
                              <a:pt x="82476" y="188013"/>
                              <a:pt x="67934" y="166199"/>
                              <a:pt x="53184" y="144593"/>
                            </a:cubicBezTo>
                            <a:cubicBezTo>
                              <a:pt x="45809" y="134206"/>
                              <a:pt x="38226" y="122987"/>
                              <a:pt x="30643" y="112392"/>
                            </a:cubicBezTo>
                            <a:lnTo>
                              <a:pt x="7791" y="81749"/>
                            </a:lnTo>
                            <a:close/>
                          </a:path>
                        </a:pathLst>
                      </a:custGeom>
                      <a:solidFill>
                        <a:srgbClr val="FFC3BD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ID">
                          <a:ln w="0"/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endParaRPr>
                      </a:p>
                    </p:txBody>
                  </p:sp>
                  <p:sp>
                    <p:nvSpPr>
                      <p:cNvPr id="438" name="Freeform: Shape 155">
                        <a:extLst>
                          <a:ext uri="{FF2B5EF4-FFF2-40B4-BE49-F238E27FC236}">
                            <a16:creationId xmlns:a16="http://schemas.microsoft.com/office/drawing/2014/main" id="{D22DBFF0-B1BD-19F9-EDF9-B5253815A83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87957" y="4445214"/>
                        <a:ext cx="353173" cy="1703541"/>
                      </a:xfrm>
                      <a:custGeom>
                        <a:avLst/>
                        <a:gdLst>
                          <a:gd name="connsiteX0" fmla="*/ 7791 w 353173"/>
                          <a:gd name="connsiteY0" fmla="*/ 7791 h 1703541"/>
                          <a:gd name="connsiteX1" fmla="*/ 84138 w 353173"/>
                          <a:gd name="connsiteY1" fmla="*/ 906512 h 1703541"/>
                          <a:gd name="connsiteX2" fmla="*/ 212319 w 353173"/>
                          <a:gd name="connsiteY2" fmla="*/ 1698451 h 1703541"/>
                          <a:gd name="connsiteX3" fmla="*/ 355666 w 353173"/>
                          <a:gd name="connsiteY3" fmla="*/ 1698451 h 1703541"/>
                          <a:gd name="connsiteX4" fmla="*/ 306118 w 353173"/>
                          <a:gd name="connsiteY4" fmla="*/ 942661 h 1703541"/>
                          <a:gd name="connsiteX5" fmla="*/ 277657 w 353173"/>
                          <a:gd name="connsiteY5" fmla="*/ 21190 h 170354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</a:cxnLst>
                        <a:rect l="l" t="t" r="r" b="b"/>
                        <a:pathLst>
                          <a:path w="353173" h="1703541">
                            <a:moveTo>
                              <a:pt x="7791" y="7791"/>
                            </a:moveTo>
                            <a:cubicBezTo>
                              <a:pt x="7791" y="7791"/>
                              <a:pt x="51106" y="679547"/>
                              <a:pt x="84138" y="906512"/>
                            </a:cubicBezTo>
                            <a:cubicBezTo>
                              <a:pt x="120390" y="1155084"/>
                              <a:pt x="212319" y="1698451"/>
                              <a:pt x="212319" y="1698451"/>
                            </a:cubicBezTo>
                            <a:lnTo>
                              <a:pt x="355666" y="1698451"/>
                            </a:lnTo>
                            <a:cubicBezTo>
                              <a:pt x="355666" y="1698451"/>
                              <a:pt x="342890" y="1186350"/>
                              <a:pt x="306118" y="942661"/>
                            </a:cubicBezTo>
                            <a:cubicBezTo>
                              <a:pt x="264568" y="666770"/>
                              <a:pt x="277657" y="21190"/>
                              <a:pt x="277657" y="21190"/>
                            </a:cubicBezTo>
                            <a:close/>
                          </a:path>
                        </a:pathLst>
                      </a:custGeom>
                      <a:solidFill>
                        <a:srgbClr val="263238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ID" dirty="0">
                          <a:ln w="0"/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endParaRPr>
                      </a:p>
                    </p:txBody>
                  </p:sp>
                </p:grpSp>
                <p:grpSp>
                  <p:nvGrpSpPr>
                    <p:cNvPr id="422" name="Group 421">
                      <a:extLst>
                        <a:ext uri="{FF2B5EF4-FFF2-40B4-BE49-F238E27FC236}">
                          <a16:creationId xmlns:a16="http://schemas.microsoft.com/office/drawing/2014/main" id="{D5ADA1DB-2F1B-F97B-2315-9E22EB49B65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618193" y="3198664"/>
                      <a:ext cx="684644" cy="729918"/>
                      <a:chOff x="2618193" y="3198664"/>
                      <a:chExt cx="684644" cy="729918"/>
                    </a:xfrm>
                  </p:grpSpPr>
                  <p:grpSp>
                    <p:nvGrpSpPr>
                      <p:cNvPr id="425" name="Group 424">
                        <a:extLst>
                          <a:ext uri="{FF2B5EF4-FFF2-40B4-BE49-F238E27FC236}">
                            <a16:creationId xmlns:a16="http://schemas.microsoft.com/office/drawing/2014/main" id="{802F9F68-D384-EDD6-FAE0-BA3122B81417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2618193" y="3198664"/>
                        <a:ext cx="684644" cy="729918"/>
                        <a:chOff x="2741362" y="3240490"/>
                        <a:chExt cx="684644" cy="729918"/>
                      </a:xfrm>
                    </p:grpSpPr>
                    <p:grpSp>
                      <p:nvGrpSpPr>
                        <p:cNvPr id="427" name="Group 426">
                          <a:extLst>
                            <a:ext uri="{FF2B5EF4-FFF2-40B4-BE49-F238E27FC236}">
                              <a16:creationId xmlns:a16="http://schemas.microsoft.com/office/drawing/2014/main" id="{3AE52C4A-321C-BE24-F551-871BCAAD10C4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2741362" y="3240490"/>
                          <a:ext cx="684644" cy="729918"/>
                          <a:chOff x="7378499" y="3237976"/>
                          <a:chExt cx="684644" cy="729918"/>
                        </a:xfrm>
                      </p:grpSpPr>
                      <p:sp>
                        <p:nvSpPr>
                          <p:cNvPr id="429" name="Freeform: Shape 146">
                            <a:extLst>
                              <a:ext uri="{FF2B5EF4-FFF2-40B4-BE49-F238E27FC236}">
                                <a16:creationId xmlns:a16="http://schemas.microsoft.com/office/drawing/2014/main" id="{82EC2372-6C38-DF1D-D0B6-106395014A82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7378499" y="3237976"/>
                            <a:ext cx="238911" cy="311623"/>
                          </a:xfrm>
                          <a:custGeom>
                            <a:avLst/>
                            <a:gdLst>
                              <a:gd name="connsiteX0" fmla="*/ 114262 w 238911"/>
                              <a:gd name="connsiteY0" fmla="*/ 11147 h 311623"/>
                              <a:gd name="connsiteX1" fmla="*/ 7791 w 238911"/>
                              <a:gd name="connsiteY1" fmla="*/ 287038 h 311623"/>
                              <a:gd name="connsiteX2" fmla="*/ 187493 w 238911"/>
                              <a:gd name="connsiteY2" fmla="*/ 313733 h 311623"/>
                              <a:gd name="connsiteX3" fmla="*/ 232263 w 238911"/>
                              <a:gd name="connsiteY3" fmla="*/ 149612 h 311623"/>
                              <a:gd name="connsiteX4" fmla="*/ 114262 w 238911"/>
                              <a:gd name="connsiteY4" fmla="*/ 11147 h 311623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238911" h="311623">
                                <a:moveTo>
                                  <a:pt x="114262" y="11147"/>
                                </a:moveTo>
                                <a:cubicBezTo>
                                  <a:pt x="41550" y="29637"/>
                                  <a:pt x="7791" y="287038"/>
                                  <a:pt x="7791" y="287038"/>
                                </a:cubicBezTo>
                                <a:lnTo>
                                  <a:pt x="187493" y="313733"/>
                                </a:lnTo>
                                <a:cubicBezTo>
                                  <a:pt x="187493" y="313733"/>
                                  <a:pt x="204633" y="244449"/>
                                  <a:pt x="232263" y="149612"/>
                                </a:cubicBezTo>
                                <a:cubicBezTo>
                                  <a:pt x="249299" y="90195"/>
                                  <a:pt x="204529" y="-12017"/>
                                  <a:pt x="114262" y="11147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40513B"/>
                          </a:solidFill>
                          <a:ln w="9525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endParaRPr lang="en-ID" dirty="0">
                              <a:ln w="0"/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</a:endParaRPr>
                          </a:p>
                        </p:txBody>
                      </p:sp>
                      <p:sp>
                        <p:nvSpPr>
                          <p:cNvPr id="430" name="Freeform: Shape 147">
                            <a:extLst>
                              <a:ext uri="{FF2B5EF4-FFF2-40B4-BE49-F238E27FC236}">
                                <a16:creationId xmlns:a16="http://schemas.microsoft.com/office/drawing/2014/main" id="{B526BA13-034A-8921-2DA1-79D3C758DB16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7439896" y="3240773"/>
                            <a:ext cx="488210" cy="727121"/>
                          </a:xfrm>
                          <a:custGeom>
                            <a:avLst/>
                            <a:gdLst>
                              <a:gd name="connsiteX0" fmla="*/ 486208 w 488209"/>
                              <a:gd name="connsiteY0" fmla="*/ 41394 h 727121"/>
                              <a:gd name="connsiteX1" fmla="*/ 441646 w 488209"/>
                              <a:gd name="connsiteY1" fmla="*/ 299938 h 727121"/>
                              <a:gd name="connsiteX2" fmla="*/ 430428 w 488209"/>
                              <a:gd name="connsiteY2" fmla="*/ 471226 h 727121"/>
                              <a:gd name="connsiteX3" fmla="*/ 428038 w 488209"/>
                              <a:gd name="connsiteY3" fmla="*/ 720006 h 727121"/>
                              <a:gd name="connsiteX4" fmla="*/ 9736 w 488209"/>
                              <a:gd name="connsiteY4" fmla="*/ 699231 h 727121"/>
                              <a:gd name="connsiteX5" fmla="*/ 47962 w 488209"/>
                              <a:gd name="connsiteY5" fmla="*/ 23528 h 727121"/>
                              <a:gd name="connsiteX6" fmla="*/ 147681 w 488209"/>
                              <a:gd name="connsiteY6" fmla="*/ 9193 h 727121"/>
                              <a:gd name="connsiteX7" fmla="*/ 169183 w 488209"/>
                              <a:gd name="connsiteY7" fmla="*/ 7842 h 727121"/>
                              <a:gd name="connsiteX8" fmla="*/ 347016 w 488209"/>
                              <a:gd name="connsiteY8" fmla="*/ 16672 h 727121"/>
                              <a:gd name="connsiteX9" fmla="*/ 380568 w 488209"/>
                              <a:gd name="connsiteY9" fmla="*/ 20723 h 727121"/>
                              <a:gd name="connsiteX10" fmla="*/ 486208 w 488209"/>
                              <a:gd name="connsiteY10" fmla="*/ 41394 h 727121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</a:cxnLst>
                            <a:rect l="l" t="t" r="r" b="b"/>
                            <a:pathLst>
                              <a:path w="488209" h="727121">
                                <a:moveTo>
                                  <a:pt x="486208" y="41394"/>
                                </a:moveTo>
                                <a:cubicBezTo>
                                  <a:pt x="464944" y="126347"/>
                                  <a:pt x="450049" y="212768"/>
                                  <a:pt x="441646" y="299938"/>
                                </a:cubicBezTo>
                                <a:cubicBezTo>
                                  <a:pt x="435414" y="360704"/>
                                  <a:pt x="432194" y="418666"/>
                                  <a:pt x="430428" y="471226"/>
                                </a:cubicBezTo>
                                <a:cubicBezTo>
                                  <a:pt x="426480" y="594422"/>
                                  <a:pt x="431051" y="688220"/>
                                  <a:pt x="428038" y="720006"/>
                                </a:cubicBezTo>
                                <a:cubicBezTo>
                                  <a:pt x="366753" y="716993"/>
                                  <a:pt x="135736" y="705671"/>
                                  <a:pt x="9736" y="699231"/>
                                </a:cubicBezTo>
                                <a:cubicBezTo>
                                  <a:pt x="-2625" y="83879"/>
                                  <a:pt x="47962" y="23528"/>
                                  <a:pt x="47962" y="23528"/>
                                </a:cubicBezTo>
                                <a:cubicBezTo>
                                  <a:pt x="80870" y="16675"/>
                                  <a:pt x="114175" y="11888"/>
                                  <a:pt x="147681" y="9193"/>
                                </a:cubicBezTo>
                                <a:cubicBezTo>
                                  <a:pt x="154745" y="8570"/>
                                  <a:pt x="161912" y="8154"/>
                                  <a:pt x="169183" y="7842"/>
                                </a:cubicBezTo>
                                <a:cubicBezTo>
                                  <a:pt x="228582" y="7355"/>
                                  <a:pt x="287958" y="10303"/>
                                  <a:pt x="347016" y="16672"/>
                                </a:cubicBezTo>
                                <a:cubicBezTo>
                                  <a:pt x="358235" y="17711"/>
                                  <a:pt x="369557" y="19165"/>
                                  <a:pt x="380568" y="20723"/>
                                </a:cubicBezTo>
                                <a:cubicBezTo>
                                  <a:pt x="436660" y="28825"/>
                                  <a:pt x="486208" y="41394"/>
                                  <a:pt x="486208" y="41394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40513B"/>
                          </a:solidFill>
                          <a:ln w="9525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endParaRPr lang="en-ID">
                              <a:ln w="0"/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</a:endParaRPr>
                          </a:p>
                        </p:txBody>
                      </p:sp>
                      <p:sp>
                        <p:nvSpPr>
                          <p:cNvPr id="431" name="Freeform: Shape 148">
                            <a:extLst>
                              <a:ext uri="{FF2B5EF4-FFF2-40B4-BE49-F238E27FC236}">
                                <a16:creationId xmlns:a16="http://schemas.microsoft.com/office/drawing/2014/main" id="{DED10ACA-C37E-CF02-E767-73CF1B396736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7517669" y="3237976"/>
                            <a:ext cx="353173" cy="529760"/>
                          </a:xfrm>
                          <a:custGeom>
                            <a:avLst/>
                            <a:gdLst>
                              <a:gd name="connsiteX0" fmla="*/ 47185 w 353173"/>
                              <a:gd name="connsiteY0" fmla="*/ 12573 h 529759"/>
                              <a:gd name="connsiteX1" fmla="*/ 349563 w 353173"/>
                              <a:gd name="connsiteY1" fmla="*/ 489461 h 529759"/>
                              <a:gd name="connsiteX2" fmla="*/ 352367 w 353173"/>
                              <a:gd name="connsiteY2" fmla="*/ 493927 h 529759"/>
                              <a:gd name="connsiteX3" fmla="*/ 353303 w 353173"/>
                              <a:gd name="connsiteY3" fmla="*/ 523636 h 529759"/>
                              <a:gd name="connsiteX4" fmla="*/ 347741 w 353173"/>
                              <a:gd name="connsiteY4" fmla="*/ 529292 h 529759"/>
                              <a:gd name="connsiteX5" fmla="*/ 346966 w 353173"/>
                              <a:gd name="connsiteY5" fmla="*/ 529245 h 529759"/>
                              <a:gd name="connsiteX6" fmla="*/ 116469 w 353173"/>
                              <a:gd name="connsiteY6" fmla="*/ 302798 h 529759"/>
                              <a:gd name="connsiteX7" fmla="*/ 7920 w 353173"/>
                              <a:gd name="connsiteY7" fmla="*/ 22337 h 529759"/>
                              <a:gd name="connsiteX8" fmla="*/ 12283 w 353173"/>
                              <a:gd name="connsiteY8" fmla="*/ 15274 h 529759"/>
                              <a:gd name="connsiteX9" fmla="*/ 39810 w 353173"/>
                              <a:gd name="connsiteY9" fmla="*/ 8003 h 529759"/>
                              <a:gd name="connsiteX10" fmla="*/ 47085 w 353173"/>
                              <a:gd name="connsiteY10" fmla="*/ 12148 h 529759"/>
                              <a:gd name="connsiteX11" fmla="*/ 47185 w 353173"/>
                              <a:gd name="connsiteY11" fmla="*/ 12573 h 52975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</a:cxnLst>
                            <a:rect l="l" t="t" r="r" b="b"/>
                            <a:pathLst>
                              <a:path w="353173" h="529759">
                                <a:moveTo>
                                  <a:pt x="47185" y="12573"/>
                                </a:moveTo>
                                <a:cubicBezTo>
                                  <a:pt x="56949" y="59213"/>
                                  <a:pt x="155837" y="381224"/>
                                  <a:pt x="349563" y="489461"/>
                                </a:cubicBezTo>
                                <a:cubicBezTo>
                                  <a:pt x="351211" y="490361"/>
                                  <a:pt x="352273" y="492052"/>
                                  <a:pt x="352367" y="493927"/>
                                </a:cubicBezTo>
                                <a:cubicBezTo>
                                  <a:pt x="352991" y="503692"/>
                                  <a:pt x="353199" y="516260"/>
                                  <a:pt x="353303" y="523636"/>
                                </a:cubicBezTo>
                                <a:cubicBezTo>
                                  <a:pt x="353329" y="526733"/>
                                  <a:pt x="350839" y="529266"/>
                                  <a:pt x="347741" y="529292"/>
                                </a:cubicBezTo>
                                <a:cubicBezTo>
                                  <a:pt x="347482" y="529294"/>
                                  <a:pt x="347223" y="529278"/>
                                  <a:pt x="346966" y="529245"/>
                                </a:cubicBezTo>
                                <a:cubicBezTo>
                                  <a:pt x="324218" y="526129"/>
                                  <a:pt x="238521" y="498706"/>
                                  <a:pt x="116469" y="302798"/>
                                </a:cubicBezTo>
                                <a:cubicBezTo>
                                  <a:pt x="56326" y="206195"/>
                                  <a:pt x="14672" y="54435"/>
                                  <a:pt x="7920" y="22337"/>
                                </a:cubicBezTo>
                                <a:cubicBezTo>
                                  <a:pt x="7261" y="19197"/>
                                  <a:pt x="9179" y="16091"/>
                                  <a:pt x="12283" y="15274"/>
                                </a:cubicBezTo>
                                <a:lnTo>
                                  <a:pt x="39810" y="8003"/>
                                </a:lnTo>
                                <a:cubicBezTo>
                                  <a:pt x="42963" y="7138"/>
                                  <a:pt x="46221" y="8994"/>
                                  <a:pt x="47085" y="12148"/>
                                </a:cubicBezTo>
                                <a:cubicBezTo>
                                  <a:pt x="47123" y="12288"/>
                                  <a:pt x="47156" y="12430"/>
                                  <a:pt x="47185" y="12573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263238"/>
                          </a:solidFill>
                          <a:ln w="9525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endParaRPr lang="en-ID">
                              <a:ln w="0"/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</a:endParaRPr>
                          </a:p>
                        </p:txBody>
                      </p:sp>
                      <p:sp>
                        <p:nvSpPr>
                          <p:cNvPr id="432" name="Freeform: Shape 149">
                            <a:extLst>
                              <a:ext uri="{FF2B5EF4-FFF2-40B4-BE49-F238E27FC236}">
                                <a16:creationId xmlns:a16="http://schemas.microsoft.com/office/drawing/2014/main" id="{E28A7F59-8FE5-43AE-9376-5D9265106B0F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7793069" y="3274051"/>
                            <a:ext cx="270074" cy="332398"/>
                          </a:xfrm>
                          <a:custGeom>
                            <a:avLst/>
                            <a:gdLst>
                              <a:gd name="connsiteX0" fmla="*/ 126657 w 270073"/>
                              <a:gd name="connsiteY0" fmla="*/ 10299 h 332398"/>
                              <a:gd name="connsiteX1" fmla="*/ 268238 w 270073"/>
                              <a:gd name="connsiteY1" fmla="*/ 201844 h 332398"/>
                              <a:gd name="connsiteX2" fmla="*/ 117308 w 270073"/>
                              <a:gd name="connsiteY2" fmla="*/ 329609 h 332398"/>
                              <a:gd name="connsiteX3" fmla="*/ 23302 w 270073"/>
                              <a:gd name="connsiteY3" fmla="*/ 152191 h 332398"/>
                              <a:gd name="connsiteX4" fmla="*/ 126657 w 270073"/>
                              <a:gd name="connsiteY4" fmla="*/ 10299 h 332398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270073" h="332398">
                                <a:moveTo>
                                  <a:pt x="126657" y="10299"/>
                                </a:moveTo>
                                <a:cubicBezTo>
                                  <a:pt x="200304" y="23595"/>
                                  <a:pt x="268238" y="201844"/>
                                  <a:pt x="268238" y="201844"/>
                                </a:cubicBezTo>
                                <a:lnTo>
                                  <a:pt x="117308" y="329609"/>
                                </a:lnTo>
                                <a:cubicBezTo>
                                  <a:pt x="117308" y="329609"/>
                                  <a:pt x="65371" y="239446"/>
                                  <a:pt x="23302" y="152191"/>
                                </a:cubicBezTo>
                                <a:cubicBezTo>
                                  <a:pt x="-21884" y="57250"/>
                                  <a:pt x="37429" y="-5802"/>
                                  <a:pt x="126657" y="10299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40513B"/>
                          </a:solidFill>
                          <a:ln w="9525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  <a:prstTxWarp prst="textNoShape">
                              <a:avLst/>
                            </a:prstTxWarp>
                            <a:noAutofit/>
                          </a:bodyPr>
                          <a:lstStyle/>
                          <a:p>
                            <a:endParaRPr lang="en-ID">
                              <a:ln w="0"/>
                              <a:effectLst>
                                <a:outerShdw blurRad="38100" dist="19050" dir="2700000" algn="tl" rotWithShape="0">
                                  <a:schemeClr val="dk1">
                                    <a:alpha val="40000"/>
                                  </a:schemeClr>
                                </a:outerShdw>
                              </a:effectLst>
                            </a:endParaRPr>
                          </a:p>
                        </p:txBody>
                      </p:sp>
                    </p:grpSp>
                    <p:sp>
                      <p:nvSpPr>
                        <p:cNvPr id="428" name="Freeform: Shape 145">
                          <a:extLst>
                            <a:ext uri="{FF2B5EF4-FFF2-40B4-BE49-F238E27FC236}">
                              <a16:creationId xmlns:a16="http://schemas.microsoft.com/office/drawing/2014/main" id="{928623F7-812C-8B61-4D07-DEDA824C6AE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2931040" y="3431184"/>
                          <a:ext cx="249299" cy="322011"/>
                        </a:xfrm>
                        <a:custGeom>
                          <a:avLst/>
                          <a:gdLst>
                            <a:gd name="connsiteX0" fmla="*/ 17513 w 249298"/>
                            <a:gd name="connsiteY0" fmla="*/ 7791 h 322010"/>
                            <a:gd name="connsiteX1" fmla="*/ 44209 w 249298"/>
                            <a:gd name="connsiteY1" fmla="*/ 257089 h 322010"/>
                            <a:gd name="connsiteX2" fmla="*/ 247388 w 249298"/>
                            <a:gd name="connsiteY2" fmla="*/ 318479 h 322010"/>
                            <a:gd name="connsiteX3" fmla="*/ 17513 w 249298"/>
                            <a:gd name="connsiteY3" fmla="*/ 7791 h 322010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</a:cxnLst>
                          <a:rect l="l" t="t" r="r" b="b"/>
                          <a:pathLst>
                            <a:path w="249298" h="322010">
                              <a:moveTo>
                                <a:pt x="17513" y="7791"/>
                              </a:moveTo>
                              <a:cubicBezTo>
                                <a:pt x="29044" y="33551"/>
                                <a:pt x="-26010" y="144282"/>
                                <a:pt x="44209" y="257089"/>
                              </a:cubicBezTo>
                              <a:cubicBezTo>
                                <a:pt x="114428" y="369897"/>
                                <a:pt x="175610" y="277137"/>
                                <a:pt x="247388" y="318479"/>
                              </a:cubicBezTo>
                              <a:cubicBezTo>
                                <a:pt x="164600" y="227797"/>
                                <a:pt x="17513" y="7791"/>
                                <a:pt x="17513" y="7791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263238"/>
                        </a:solidFill>
                        <a:ln w="9525" cap="flat">
                          <a:noFill/>
                          <a:prstDash val="solid"/>
                          <a:miter/>
                        </a:ln>
                      </p:spPr>
                      <p:txBody>
  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  <a:prstTxWarp prst="textNoShape">
                            <a:avLst/>
                          </a:prstTxWarp>
                          <a:noAutofit/>
                        </a:bodyPr>
                        <a:lstStyle/>
                        <a:p>
                          <a:endParaRPr lang="en-ID" dirty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</a:endParaRPr>
                        </a:p>
                      </p:txBody>
                    </p:sp>
                  </p:grpSp>
                  <p:sp>
                    <p:nvSpPr>
                      <p:cNvPr id="426" name="Freeform: Shape 143">
                        <a:extLst>
                          <a:ext uri="{FF2B5EF4-FFF2-40B4-BE49-F238E27FC236}">
                            <a16:creationId xmlns:a16="http://schemas.microsoft.com/office/drawing/2014/main" id="{FD5A3C6A-9DCE-5EAB-0373-A94A5B166FC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841683" y="3417856"/>
                        <a:ext cx="166199" cy="259686"/>
                      </a:xfrm>
                      <a:custGeom>
                        <a:avLst/>
                        <a:gdLst>
                          <a:gd name="connsiteX0" fmla="*/ 159676 w 166199"/>
                          <a:gd name="connsiteY0" fmla="*/ 253890 h 259686"/>
                          <a:gd name="connsiteX1" fmla="*/ 158637 w 166199"/>
                          <a:gd name="connsiteY1" fmla="*/ 253890 h 259686"/>
                          <a:gd name="connsiteX2" fmla="*/ 7812 w 166199"/>
                          <a:gd name="connsiteY2" fmla="*/ 10720 h 259686"/>
                          <a:gd name="connsiteX3" fmla="*/ 10060 w 166199"/>
                          <a:gd name="connsiteY3" fmla="*/ 7816 h 259686"/>
                          <a:gd name="connsiteX4" fmla="*/ 10097 w 166199"/>
                          <a:gd name="connsiteY4" fmla="*/ 7811 h 259686"/>
                          <a:gd name="connsiteX5" fmla="*/ 12888 w 166199"/>
                          <a:gd name="connsiteY5" fmla="*/ 9965 h 259686"/>
                          <a:gd name="connsiteX6" fmla="*/ 12901 w 166199"/>
                          <a:gd name="connsiteY6" fmla="*/ 10097 h 259686"/>
                          <a:gd name="connsiteX7" fmla="*/ 160819 w 166199"/>
                          <a:gd name="connsiteY7" fmla="*/ 249008 h 259686"/>
                          <a:gd name="connsiteX8" fmla="*/ 162201 w 166199"/>
                          <a:gd name="connsiteY8" fmla="*/ 252410 h 259686"/>
                          <a:gd name="connsiteX9" fmla="*/ 159676 w 166199"/>
                          <a:gd name="connsiteY9" fmla="*/ 253994 h 25968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</a:cxnLst>
                        <a:rect l="l" t="t" r="r" b="b"/>
                        <a:pathLst>
                          <a:path w="166199" h="259686">
                            <a:moveTo>
                              <a:pt x="159676" y="253890"/>
                            </a:moveTo>
                            <a:lnTo>
                              <a:pt x="158637" y="253890"/>
                            </a:lnTo>
                            <a:cubicBezTo>
                              <a:pt x="30249" y="194578"/>
                              <a:pt x="8019" y="12486"/>
                              <a:pt x="7812" y="10720"/>
                            </a:cubicBezTo>
                            <a:cubicBezTo>
                              <a:pt x="7631" y="9297"/>
                              <a:pt x="8637" y="7997"/>
                              <a:pt x="10060" y="7816"/>
                            </a:cubicBezTo>
                            <a:cubicBezTo>
                              <a:pt x="10072" y="7814"/>
                              <a:pt x="10085" y="7813"/>
                              <a:pt x="10097" y="7811"/>
                            </a:cubicBezTo>
                            <a:cubicBezTo>
                              <a:pt x="11463" y="7635"/>
                              <a:pt x="12712" y="8600"/>
                              <a:pt x="12888" y="9965"/>
                            </a:cubicBezTo>
                            <a:cubicBezTo>
                              <a:pt x="12894" y="10009"/>
                              <a:pt x="12898" y="10053"/>
                              <a:pt x="12901" y="10097"/>
                            </a:cubicBezTo>
                            <a:cubicBezTo>
                              <a:pt x="12901" y="11966"/>
                              <a:pt x="35027" y="191150"/>
                              <a:pt x="160819" y="249008"/>
                            </a:cubicBezTo>
                            <a:cubicBezTo>
                              <a:pt x="162140" y="249565"/>
                              <a:pt x="162759" y="251089"/>
                              <a:pt x="162201" y="252410"/>
                            </a:cubicBezTo>
                            <a:cubicBezTo>
                              <a:pt x="161776" y="253417"/>
                              <a:pt x="160767" y="254050"/>
                              <a:pt x="159676" y="253994"/>
                            </a:cubicBezTo>
                            <a:close/>
                          </a:path>
                        </a:pathLst>
                      </a:custGeom>
                      <a:solidFill>
                        <a:srgbClr val="FFFFFF"/>
                      </a:solidFill>
                      <a:ln w="9525" cap="flat">
                        <a:noFill/>
                        <a:prstDash val="solid"/>
                        <a:miter/>
                      </a:ln>
                    </p:spPr>
                    <p:txBody>
  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  <a:prstTxWarp prst="textNoShape">
                          <a:avLst/>
                        </a:prstTxWarp>
                        <a:noAutofit/>
                      </a:bodyPr>
                      <a:lstStyle/>
                      <a:p>
                        <a:endParaRPr lang="en-ID">
                          <a:ln w="0"/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</a:endParaRPr>
                      </a:p>
                    </p:txBody>
                  </p:sp>
                </p:grpSp>
                <p:sp>
                  <p:nvSpPr>
                    <p:cNvPr id="423" name="Freeform: Shape 140">
                      <a:extLst>
                        <a:ext uri="{FF2B5EF4-FFF2-40B4-BE49-F238E27FC236}">
                          <a16:creationId xmlns:a16="http://schemas.microsoft.com/office/drawing/2014/main" id="{373C754D-0DEB-3A84-B445-59888CC85CB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67938" y="3008035"/>
                      <a:ext cx="197361" cy="259686"/>
                    </a:xfrm>
                    <a:custGeom>
                      <a:avLst/>
                      <a:gdLst>
                        <a:gd name="connsiteX0" fmla="*/ 184732 w 197361"/>
                        <a:gd name="connsiteY0" fmla="*/ 7791 h 259686"/>
                        <a:gd name="connsiteX1" fmla="*/ 192418 w 197361"/>
                        <a:gd name="connsiteY1" fmla="*/ 208892 h 259686"/>
                        <a:gd name="connsiteX2" fmla="*/ 52188 w 197361"/>
                        <a:gd name="connsiteY2" fmla="*/ 257089 h 259686"/>
                        <a:gd name="connsiteX3" fmla="*/ 14170 w 197361"/>
                        <a:gd name="connsiteY3" fmla="*/ 200582 h 259686"/>
                        <a:gd name="connsiteX4" fmla="*/ 70574 w 197361"/>
                        <a:gd name="connsiteY4" fmla="*/ 96084 h 2596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7361" h="259686">
                          <a:moveTo>
                            <a:pt x="184732" y="7791"/>
                          </a:moveTo>
                          <a:cubicBezTo>
                            <a:pt x="170709" y="64402"/>
                            <a:pt x="154296" y="168692"/>
                            <a:pt x="192418" y="208892"/>
                          </a:cubicBezTo>
                          <a:cubicBezTo>
                            <a:pt x="154908" y="244584"/>
                            <a:pt x="103716" y="262179"/>
                            <a:pt x="52188" y="257089"/>
                          </a:cubicBezTo>
                          <a:cubicBezTo>
                            <a:pt x="3055" y="253661"/>
                            <a:pt x="2224" y="219071"/>
                            <a:pt x="14170" y="200582"/>
                          </a:cubicBezTo>
                          <a:cubicBezTo>
                            <a:pt x="78780" y="188532"/>
                            <a:pt x="79403" y="141062"/>
                            <a:pt x="70574" y="96084"/>
                          </a:cubicBezTo>
                          <a:close/>
                        </a:path>
                      </a:pathLst>
                    </a:custGeom>
                    <a:solidFill>
                      <a:srgbClr val="FFC3BD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ID">
                        <a:ln w="0"/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p:txBody>
                </p:sp>
                <p:sp>
                  <p:nvSpPr>
                    <p:cNvPr id="424" name="Freeform: Shape 141">
                      <a:extLst>
                        <a:ext uri="{FF2B5EF4-FFF2-40B4-BE49-F238E27FC236}">
                          <a16:creationId xmlns:a16="http://schemas.microsoft.com/office/drawing/2014/main" id="{C01C1026-3F4B-BBE9-7DBE-0BFFC66A66C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915962" y="3020955"/>
                      <a:ext cx="51937" cy="41550"/>
                    </a:xfrm>
                    <a:custGeom>
                      <a:avLst/>
                      <a:gdLst>
                        <a:gd name="connsiteX0" fmla="*/ 10081 w 51937"/>
                        <a:gd name="connsiteY0" fmla="*/ 39693 h 41549"/>
                        <a:gd name="connsiteX1" fmla="*/ 10081 w 51937"/>
                        <a:gd name="connsiteY1" fmla="*/ 39693 h 41549"/>
                        <a:gd name="connsiteX2" fmla="*/ 53812 w 51937"/>
                        <a:gd name="connsiteY2" fmla="*/ 10608 h 41549"/>
                        <a:gd name="connsiteX3" fmla="*/ 52877 w 51937"/>
                        <a:gd name="connsiteY3" fmla="*/ 8011 h 41549"/>
                        <a:gd name="connsiteX4" fmla="*/ 50218 w 51937"/>
                        <a:gd name="connsiteY4" fmla="*/ 8860 h 41549"/>
                        <a:gd name="connsiteX5" fmla="*/ 50176 w 51937"/>
                        <a:gd name="connsiteY5" fmla="*/ 8946 h 41549"/>
                        <a:gd name="connsiteX6" fmla="*/ 9561 w 51937"/>
                        <a:gd name="connsiteY6" fmla="*/ 35641 h 41549"/>
                        <a:gd name="connsiteX7" fmla="*/ 7795 w 51937"/>
                        <a:gd name="connsiteY7" fmla="*/ 37927 h 41549"/>
                        <a:gd name="connsiteX8" fmla="*/ 10081 w 51937"/>
                        <a:gd name="connsiteY8" fmla="*/ 39693 h 415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51937" h="41549">
                          <a:moveTo>
                            <a:pt x="10081" y="39693"/>
                          </a:moveTo>
                          <a:lnTo>
                            <a:pt x="10081" y="39693"/>
                          </a:lnTo>
                          <a:cubicBezTo>
                            <a:pt x="28514" y="37669"/>
                            <a:pt x="44819" y="26825"/>
                            <a:pt x="53812" y="10608"/>
                          </a:cubicBezTo>
                          <a:cubicBezTo>
                            <a:pt x="54203" y="9630"/>
                            <a:pt x="53802" y="8514"/>
                            <a:pt x="52877" y="8011"/>
                          </a:cubicBezTo>
                          <a:cubicBezTo>
                            <a:pt x="51908" y="7511"/>
                            <a:pt x="50718" y="7891"/>
                            <a:pt x="50218" y="8860"/>
                          </a:cubicBezTo>
                          <a:cubicBezTo>
                            <a:pt x="50204" y="8888"/>
                            <a:pt x="50190" y="8917"/>
                            <a:pt x="50176" y="8946"/>
                          </a:cubicBezTo>
                          <a:cubicBezTo>
                            <a:pt x="41645" y="23788"/>
                            <a:pt x="26571" y="33696"/>
                            <a:pt x="9561" y="35641"/>
                          </a:cubicBezTo>
                          <a:cubicBezTo>
                            <a:pt x="8481" y="35849"/>
                            <a:pt x="7723" y="36829"/>
                            <a:pt x="7795" y="37927"/>
                          </a:cubicBezTo>
                          <a:cubicBezTo>
                            <a:pt x="7956" y="39035"/>
                            <a:pt x="8967" y="39816"/>
                            <a:pt x="10081" y="39693"/>
                          </a:cubicBezTo>
                          <a:close/>
                        </a:path>
                      </a:pathLst>
                    </a:custGeom>
                    <a:solidFill>
                      <a:srgbClr val="263238"/>
                    </a:solidFill>
                    <a:ln w="9525" cap="flat">
                      <a:noFill/>
                      <a:prstDash val="solid"/>
                      <a:miter/>
                    </a:ln>
                  </p:spPr>
                  <p:txBody>
  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endParaRPr lang="en-ID">
                        <a:ln w="0"/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</a:endParaRPr>
                    </a:p>
                  </p:txBody>
                </p:sp>
              </p:grpSp>
              <p:sp>
                <p:nvSpPr>
                  <p:cNvPr id="420" name="Freeform: Shape 137">
                    <a:extLst>
                      <a:ext uri="{FF2B5EF4-FFF2-40B4-BE49-F238E27FC236}">
                        <a16:creationId xmlns:a16="http://schemas.microsoft.com/office/drawing/2014/main" id="{14DDF6B4-36D6-D47B-62BD-864B87B73813}"/>
                      </a:ext>
                    </a:extLst>
                  </p:cNvPr>
                  <p:cNvSpPr/>
                  <p:nvPr/>
                </p:nvSpPr>
                <p:spPr>
                  <a:xfrm>
                    <a:off x="2773066" y="4142984"/>
                    <a:ext cx="114262" cy="477823"/>
                  </a:xfrm>
                  <a:custGeom>
                    <a:avLst/>
                    <a:gdLst>
                      <a:gd name="connsiteX0" fmla="*/ 13851 w 114261"/>
                      <a:gd name="connsiteY0" fmla="*/ 477095 h 477822"/>
                      <a:gd name="connsiteX1" fmla="*/ 107338 w 114261"/>
                      <a:gd name="connsiteY1" fmla="*/ 68869 h 477822"/>
                      <a:gd name="connsiteX2" fmla="*/ 77630 w 114261"/>
                      <a:gd name="connsiteY2" fmla="*/ 7791 h 477822"/>
                      <a:gd name="connsiteX3" fmla="*/ 13851 w 114261"/>
                      <a:gd name="connsiteY3" fmla="*/ 477095 h 4778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14261" h="477822">
                        <a:moveTo>
                          <a:pt x="13851" y="477095"/>
                        </a:moveTo>
                        <a:cubicBezTo>
                          <a:pt x="42001" y="337696"/>
                          <a:pt x="77942" y="186974"/>
                          <a:pt x="107338" y="68869"/>
                        </a:cubicBezTo>
                        <a:lnTo>
                          <a:pt x="77630" y="7791"/>
                        </a:lnTo>
                        <a:cubicBezTo>
                          <a:pt x="11670" y="90890"/>
                          <a:pt x="-2145" y="341228"/>
                          <a:pt x="13851" y="477095"/>
                        </a:cubicBezTo>
                        <a:close/>
                      </a:path>
                    </a:pathLst>
                  </a:custGeom>
                  <a:solidFill>
                    <a:srgbClr val="000000">
                      <a:alpha val="20000"/>
                    </a:srgbClr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ID">
                      <a:ln w="0"/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</a:endParaRPr>
                  </a:p>
                </p:txBody>
              </p:sp>
            </p:grpSp>
            <p:grpSp>
              <p:nvGrpSpPr>
                <p:cNvPr id="411" name="Group 410">
                  <a:extLst>
                    <a:ext uri="{FF2B5EF4-FFF2-40B4-BE49-F238E27FC236}">
                      <a16:creationId xmlns:a16="http://schemas.microsoft.com/office/drawing/2014/main" id="{7BD3F929-A6AD-3DC5-988E-22A80FB30647}"/>
                    </a:ext>
                  </a:extLst>
                </p:cNvPr>
                <p:cNvGrpSpPr/>
                <p:nvPr/>
              </p:nvGrpSpPr>
              <p:grpSpPr>
                <a:xfrm>
                  <a:off x="2355209" y="5487616"/>
                  <a:ext cx="858172" cy="312350"/>
                  <a:chOff x="6573495" y="5822755"/>
                  <a:chExt cx="858172" cy="312350"/>
                </a:xfrm>
              </p:grpSpPr>
              <p:sp>
                <p:nvSpPr>
                  <p:cNvPr id="412" name="Freeform: Shape 129">
                    <a:extLst>
                      <a:ext uri="{FF2B5EF4-FFF2-40B4-BE49-F238E27FC236}">
                        <a16:creationId xmlns:a16="http://schemas.microsoft.com/office/drawing/2014/main" id="{3ED928BD-F043-DB09-A4F2-DB01F1166BD1}"/>
                      </a:ext>
                    </a:extLst>
                  </p:cNvPr>
                  <p:cNvSpPr/>
                  <p:nvPr/>
                </p:nvSpPr>
                <p:spPr>
                  <a:xfrm>
                    <a:off x="7161593" y="6031231"/>
                    <a:ext cx="270074" cy="103874"/>
                  </a:xfrm>
                  <a:custGeom>
                    <a:avLst/>
                    <a:gdLst>
                      <a:gd name="connsiteX0" fmla="*/ 152402 w 270073"/>
                      <a:gd name="connsiteY0" fmla="*/ 7791 h 103874"/>
                      <a:gd name="connsiteX1" fmla="*/ 248279 w 270073"/>
                      <a:gd name="connsiteY1" fmla="*/ 7791 h 103874"/>
                      <a:gd name="connsiteX2" fmla="*/ 254927 w 270073"/>
                      <a:gd name="connsiteY2" fmla="*/ 13192 h 103874"/>
                      <a:gd name="connsiteX3" fmla="*/ 270404 w 270073"/>
                      <a:gd name="connsiteY3" fmla="*/ 82788 h 103874"/>
                      <a:gd name="connsiteX4" fmla="*/ 261517 w 270073"/>
                      <a:gd name="connsiteY4" fmla="*/ 96459 h 103874"/>
                      <a:gd name="connsiteX5" fmla="*/ 258874 w 270073"/>
                      <a:gd name="connsiteY5" fmla="*/ 96707 h 103874"/>
                      <a:gd name="connsiteX6" fmla="*/ 167153 w 270073"/>
                      <a:gd name="connsiteY6" fmla="*/ 94318 h 103874"/>
                      <a:gd name="connsiteX7" fmla="*/ 38660 w 270073"/>
                      <a:gd name="connsiteY7" fmla="*/ 96811 h 103874"/>
                      <a:gd name="connsiteX8" fmla="*/ 14977 w 270073"/>
                      <a:gd name="connsiteY8" fmla="*/ 61390 h 103874"/>
                      <a:gd name="connsiteX9" fmla="*/ 139626 w 270073"/>
                      <a:gd name="connsiteY9" fmla="*/ 12673 h 103874"/>
                      <a:gd name="connsiteX10" fmla="*/ 152403 w 270073"/>
                      <a:gd name="connsiteY10" fmla="*/ 7791 h 1038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270073" h="103874">
                        <a:moveTo>
                          <a:pt x="152402" y="7791"/>
                        </a:moveTo>
                        <a:lnTo>
                          <a:pt x="248279" y="7791"/>
                        </a:lnTo>
                        <a:cubicBezTo>
                          <a:pt x="251471" y="7853"/>
                          <a:pt x="254212" y="10080"/>
                          <a:pt x="254927" y="13192"/>
                        </a:cubicBezTo>
                        <a:lnTo>
                          <a:pt x="270404" y="82788"/>
                        </a:lnTo>
                        <a:cubicBezTo>
                          <a:pt x="271725" y="89017"/>
                          <a:pt x="267746" y="95138"/>
                          <a:pt x="261517" y="96459"/>
                        </a:cubicBezTo>
                        <a:cubicBezTo>
                          <a:pt x="260648" y="96643"/>
                          <a:pt x="259761" y="96727"/>
                          <a:pt x="258874" y="96707"/>
                        </a:cubicBezTo>
                        <a:cubicBezTo>
                          <a:pt x="227711" y="96707"/>
                          <a:pt x="205794" y="94318"/>
                          <a:pt x="167153" y="94318"/>
                        </a:cubicBezTo>
                        <a:cubicBezTo>
                          <a:pt x="143262" y="94318"/>
                          <a:pt x="71588" y="96811"/>
                          <a:pt x="38660" y="96811"/>
                        </a:cubicBezTo>
                        <a:cubicBezTo>
                          <a:pt x="5732" y="96811"/>
                          <a:pt x="1473" y="64298"/>
                          <a:pt x="14977" y="61390"/>
                        </a:cubicBezTo>
                        <a:cubicBezTo>
                          <a:pt x="75328" y="48198"/>
                          <a:pt x="120721" y="30228"/>
                          <a:pt x="139626" y="12673"/>
                        </a:cubicBezTo>
                        <a:cubicBezTo>
                          <a:pt x="143152" y="9550"/>
                          <a:pt x="147693" y="7815"/>
                          <a:pt x="152403" y="7791"/>
                        </a:cubicBezTo>
                        <a:close/>
                      </a:path>
                    </a:pathLst>
                  </a:custGeom>
                  <a:solidFill>
                    <a:srgbClr val="263238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ID">
                      <a:ln w="0"/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</a:endParaRPr>
                  </a:p>
                </p:txBody>
              </p:sp>
              <p:sp>
                <p:nvSpPr>
                  <p:cNvPr id="413" name="Freeform: Shape 130">
                    <a:extLst>
                      <a:ext uri="{FF2B5EF4-FFF2-40B4-BE49-F238E27FC236}">
                        <a16:creationId xmlns:a16="http://schemas.microsoft.com/office/drawing/2014/main" id="{7919659F-FCC6-FE59-9695-BA364E9F159A}"/>
                      </a:ext>
                    </a:extLst>
                  </p:cNvPr>
                  <p:cNvSpPr/>
                  <p:nvPr/>
                </p:nvSpPr>
                <p:spPr>
                  <a:xfrm>
                    <a:off x="6573495" y="5996098"/>
                    <a:ext cx="301236" cy="114262"/>
                  </a:xfrm>
                  <a:custGeom>
                    <a:avLst/>
                    <a:gdLst>
                      <a:gd name="connsiteX0" fmla="*/ 203989 w 301235"/>
                      <a:gd name="connsiteY0" fmla="*/ 8021 h 114261"/>
                      <a:gd name="connsiteX1" fmla="*/ 288647 w 301235"/>
                      <a:gd name="connsiteY1" fmla="*/ 20071 h 114261"/>
                      <a:gd name="connsiteX2" fmla="*/ 294464 w 301235"/>
                      <a:gd name="connsiteY2" fmla="*/ 26303 h 114261"/>
                      <a:gd name="connsiteX3" fmla="*/ 299969 w 301235"/>
                      <a:gd name="connsiteY3" fmla="*/ 97457 h 114261"/>
                      <a:gd name="connsiteX4" fmla="*/ 289445 w 301235"/>
                      <a:gd name="connsiteY4" fmla="*/ 109720 h 114261"/>
                      <a:gd name="connsiteX5" fmla="*/ 286777 w 301235"/>
                      <a:gd name="connsiteY5" fmla="*/ 109610 h 114261"/>
                      <a:gd name="connsiteX6" fmla="*/ 174073 w 301235"/>
                      <a:gd name="connsiteY6" fmla="*/ 91121 h 114261"/>
                      <a:gd name="connsiteX7" fmla="*/ 37478 w 301235"/>
                      <a:gd name="connsiteY7" fmla="*/ 74085 h 114261"/>
                      <a:gd name="connsiteX8" fmla="*/ 15249 w 301235"/>
                      <a:gd name="connsiteY8" fmla="*/ 35029 h 114261"/>
                      <a:gd name="connsiteX9" fmla="*/ 184461 w 301235"/>
                      <a:gd name="connsiteY9" fmla="*/ 11345 h 114261"/>
                      <a:gd name="connsiteX10" fmla="*/ 203989 w 301235"/>
                      <a:gd name="connsiteY10" fmla="*/ 8021 h 1142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301235" h="114261">
                        <a:moveTo>
                          <a:pt x="203989" y="8021"/>
                        </a:moveTo>
                        <a:lnTo>
                          <a:pt x="288647" y="20071"/>
                        </a:lnTo>
                        <a:cubicBezTo>
                          <a:pt x="291780" y="20579"/>
                          <a:pt x="294173" y="23142"/>
                          <a:pt x="294464" y="26303"/>
                        </a:cubicBezTo>
                        <a:lnTo>
                          <a:pt x="299969" y="97457"/>
                        </a:lnTo>
                        <a:cubicBezTo>
                          <a:pt x="300449" y="103749"/>
                          <a:pt x="295738" y="109239"/>
                          <a:pt x="289445" y="109720"/>
                        </a:cubicBezTo>
                        <a:cubicBezTo>
                          <a:pt x="288555" y="109788"/>
                          <a:pt x="287659" y="109751"/>
                          <a:pt x="286777" y="109610"/>
                        </a:cubicBezTo>
                        <a:cubicBezTo>
                          <a:pt x="256342" y="104728"/>
                          <a:pt x="212507" y="96626"/>
                          <a:pt x="174073" y="91121"/>
                        </a:cubicBezTo>
                        <a:cubicBezTo>
                          <a:pt x="129200" y="84681"/>
                          <a:pt x="90143" y="81564"/>
                          <a:pt x="37478" y="74085"/>
                        </a:cubicBezTo>
                        <a:cubicBezTo>
                          <a:pt x="5693" y="69515"/>
                          <a:pt x="1434" y="36067"/>
                          <a:pt x="15249" y="35029"/>
                        </a:cubicBezTo>
                        <a:cubicBezTo>
                          <a:pt x="77574" y="30458"/>
                          <a:pt x="127434" y="36171"/>
                          <a:pt x="184461" y="11345"/>
                        </a:cubicBezTo>
                        <a:cubicBezTo>
                          <a:pt x="190523" y="8408"/>
                          <a:pt x="197296" y="7255"/>
                          <a:pt x="203989" y="8021"/>
                        </a:cubicBezTo>
                        <a:close/>
                      </a:path>
                    </a:pathLst>
                  </a:custGeom>
                  <a:solidFill>
                    <a:srgbClr val="263238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ID">
                      <a:ln w="0"/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</a:endParaRPr>
                  </a:p>
                </p:txBody>
              </p:sp>
              <p:sp>
                <p:nvSpPr>
                  <p:cNvPr id="414" name="Freeform: Shape 131">
                    <a:extLst>
                      <a:ext uri="{FF2B5EF4-FFF2-40B4-BE49-F238E27FC236}">
                        <a16:creationId xmlns:a16="http://schemas.microsoft.com/office/drawing/2014/main" id="{6F767BF5-57DD-1896-5198-5A2A60D3C89C}"/>
                      </a:ext>
                    </a:extLst>
                  </p:cNvPr>
                  <p:cNvSpPr/>
                  <p:nvPr/>
                </p:nvSpPr>
                <p:spPr>
                  <a:xfrm>
                    <a:off x="6770317" y="5822755"/>
                    <a:ext cx="93487" cy="114262"/>
                  </a:xfrm>
                  <a:custGeom>
                    <a:avLst/>
                    <a:gdLst>
                      <a:gd name="connsiteX0" fmla="*/ 10491 w 93487"/>
                      <a:gd name="connsiteY0" fmla="*/ 7791 h 114261"/>
                      <a:gd name="connsiteX1" fmla="*/ 7791 w 93487"/>
                      <a:gd name="connsiteY1" fmla="*/ 101901 h 114261"/>
                      <a:gd name="connsiteX2" fmla="*/ 85385 w 93487"/>
                      <a:gd name="connsiteY2" fmla="*/ 113015 h 114261"/>
                      <a:gd name="connsiteX3" fmla="*/ 87982 w 93487"/>
                      <a:gd name="connsiteY3" fmla="*/ 18905 h 114261"/>
                      <a:gd name="connsiteX4" fmla="*/ 10491 w 93487"/>
                      <a:gd name="connsiteY4" fmla="*/ 7791 h 1142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3487" h="114261">
                        <a:moveTo>
                          <a:pt x="10491" y="7791"/>
                        </a:moveTo>
                        <a:lnTo>
                          <a:pt x="7791" y="101901"/>
                        </a:lnTo>
                        <a:lnTo>
                          <a:pt x="85385" y="113015"/>
                        </a:lnTo>
                        <a:lnTo>
                          <a:pt x="87982" y="18905"/>
                        </a:lnTo>
                        <a:lnTo>
                          <a:pt x="10491" y="7791"/>
                        </a:lnTo>
                        <a:close/>
                      </a:path>
                    </a:pathLst>
                  </a:custGeom>
                  <a:solidFill>
                    <a:srgbClr val="000000">
                      <a:alpha val="20000"/>
                    </a:srgbClr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ID">
                      <a:ln w="0"/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</a:endParaRPr>
                  </a:p>
                </p:txBody>
              </p:sp>
              <p:sp>
                <p:nvSpPr>
                  <p:cNvPr id="415" name="Freeform: Shape 132">
                    <a:extLst>
                      <a:ext uri="{FF2B5EF4-FFF2-40B4-BE49-F238E27FC236}">
                        <a16:creationId xmlns:a16="http://schemas.microsoft.com/office/drawing/2014/main" id="{BEB7B37E-8B30-375F-CFC9-8F6A9F07FFBF}"/>
                      </a:ext>
                    </a:extLst>
                  </p:cNvPr>
                  <p:cNvSpPr/>
                  <p:nvPr/>
                </p:nvSpPr>
                <p:spPr>
                  <a:xfrm>
                    <a:off x="7293117" y="5859007"/>
                    <a:ext cx="103874" cy="103874"/>
                  </a:xfrm>
                  <a:custGeom>
                    <a:avLst/>
                    <a:gdLst>
                      <a:gd name="connsiteX0" fmla="*/ 86112 w 103874"/>
                      <a:gd name="connsiteY0" fmla="*/ 7791 h 103874"/>
                      <a:gd name="connsiteX1" fmla="*/ 7791 w 103874"/>
                      <a:gd name="connsiteY1" fmla="*/ 7791 h 103874"/>
                      <a:gd name="connsiteX2" fmla="*/ 17866 w 103874"/>
                      <a:gd name="connsiteY2" fmla="*/ 101278 h 103874"/>
                      <a:gd name="connsiteX3" fmla="*/ 96188 w 103874"/>
                      <a:gd name="connsiteY3" fmla="*/ 101278 h 103874"/>
                      <a:gd name="connsiteX4" fmla="*/ 86112 w 103874"/>
                      <a:gd name="connsiteY4" fmla="*/ 7791 h 1038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3874" h="103874">
                        <a:moveTo>
                          <a:pt x="86112" y="7791"/>
                        </a:moveTo>
                        <a:lnTo>
                          <a:pt x="7791" y="7791"/>
                        </a:lnTo>
                        <a:lnTo>
                          <a:pt x="17866" y="101278"/>
                        </a:lnTo>
                        <a:lnTo>
                          <a:pt x="96188" y="101278"/>
                        </a:lnTo>
                        <a:lnTo>
                          <a:pt x="86112" y="7791"/>
                        </a:lnTo>
                        <a:close/>
                      </a:path>
                    </a:pathLst>
                  </a:custGeom>
                  <a:solidFill>
                    <a:srgbClr val="000000">
                      <a:alpha val="20000"/>
                    </a:srgbClr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ID">
                      <a:ln w="0"/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</a:endParaRPr>
                  </a:p>
                </p:txBody>
              </p:sp>
              <p:sp>
                <p:nvSpPr>
                  <p:cNvPr id="416" name="Freeform: Shape 133">
                    <a:extLst>
                      <a:ext uri="{FF2B5EF4-FFF2-40B4-BE49-F238E27FC236}">
                        <a16:creationId xmlns:a16="http://schemas.microsoft.com/office/drawing/2014/main" id="{998EFB68-7982-CAE9-38C2-CACE4373F0D8}"/>
                      </a:ext>
                    </a:extLst>
                  </p:cNvPr>
                  <p:cNvSpPr/>
                  <p:nvPr/>
                </p:nvSpPr>
                <p:spPr>
                  <a:xfrm>
                    <a:off x="7229961" y="5883833"/>
                    <a:ext cx="197361" cy="62325"/>
                  </a:xfrm>
                  <a:custGeom>
                    <a:avLst/>
                    <a:gdLst>
                      <a:gd name="connsiteX0" fmla="*/ 27631 w 197361"/>
                      <a:gd name="connsiteY0" fmla="*/ 61494 h 62324"/>
                      <a:gd name="connsiteX1" fmla="*/ 196531 w 197361"/>
                      <a:gd name="connsiteY1" fmla="*/ 61494 h 62324"/>
                      <a:gd name="connsiteX2" fmla="*/ 196531 w 197361"/>
                      <a:gd name="connsiteY2" fmla="*/ 11011 h 62324"/>
                      <a:gd name="connsiteX3" fmla="*/ 7791 w 197361"/>
                      <a:gd name="connsiteY3" fmla="*/ 7791 h 62324"/>
                      <a:gd name="connsiteX4" fmla="*/ 27631 w 197361"/>
                      <a:gd name="connsiteY4" fmla="*/ 61494 h 623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7361" h="62324">
                        <a:moveTo>
                          <a:pt x="27631" y="61494"/>
                        </a:moveTo>
                        <a:lnTo>
                          <a:pt x="196531" y="61494"/>
                        </a:lnTo>
                        <a:lnTo>
                          <a:pt x="196531" y="11011"/>
                        </a:lnTo>
                        <a:lnTo>
                          <a:pt x="7791" y="7791"/>
                        </a:lnTo>
                        <a:lnTo>
                          <a:pt x="27631" y="61494"/>
                        </a:lnTo>
                        <a:close/>
                      </a:path>
                    </a:pathLst>
                  </a:custGeom>
                  <a:solidFill>
                    <a:srgbClr val="40513B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ID">
                      <a:ln w="0"/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</a:endParaRPr>
                  </a:p>
                </p:txBody>
              </p:sp>
              <p:sp>
                <p:nvSpPr>
                  <p:cNvPr id="417" name="Freeform: Shape 134">
                    <a:extLst>
                      <a:ext uri="{FF2B5EF4-FFF2-40B4-BE49-F238E27FC236}">
                        <a16:creationId xmlns:a16="http://schemas.microsoft.com/office/drawing/2014/main" id="{3E908BBD-339B-6DCF-4A24-99F3852EABAC}"/>
                      </a:ext>
                    </a:extLst>
                  </p:cNvPr>
                  <p:cNvSpPr/>
                  <p:nvPr/>
                </p:nvSpPr>
                <p:spPr>
                  <a:xfrm>
                    <a:off x="6728767" y="5841452"/>
                    <a:ext cx="176587" cy="83100"/>
                  </a:xfrm>
                  <a:custGeom>
                    <a:avLst/>
                    <a:gdLst>
                      <a:gd name="connsiteX0" fmla="*/ 14231 w 176586"/>
                      <a:gd name="connsiteY0" fmla="*/ 62948 h 83099"/>
                      <a:gd name="connsiteX1" fmla="*/ 162356 w 176586"/>
                      <a:gd name="connsiteY1" fmla="*/ 84242 h 83099"/>
                      <a:gd name="connsiteX2" fmla="*/ 176691 w 176586"/>
                      <a:gd name="connsiteY2" fmla="*/ 32305 h 83099"/>
                      <a:gd name="connsiteX3" fmla="*/ 7791 w 176586"/>
                      <a:gd name="connsiteY3" fmla="*/ 7791 h 83099"/>
                      <a:gd name="connsiteX4" fmla="*/ 14231 w 176586"/>
                      <a:gd name="connsiteY4" fmla="*/ 62948 h 830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76586" h="83099">
                        <a:moveTo>
                          <a:pt x="14231" y="62948"/>
                        </a:moveTo>
                        <a:lnTo>
                          <a:pt x="162356" y="84242"/>
                        </a:lnTo>
                        <a:lnTo>
                          <a:pt x="176691" y="32305"/>
                        </a:lnTo>
                        <a:lnTo>
                          <a:pt x="7791" y="7791"/>
                        </a:lnTo>
                        <a:lnTo>
                          <a:pt x="14231" y="62948"/>
                        </a:lnTo>
                        <a:close/>
                      </a:path>
                    </a:pathLst>
                  </a:custGeom>
                  <a:solidFill>
                    <a:srgbClr val="40513B"/>
                  </a:solidFill>
                  <a:ln w="9525" cap="flat">
                    <a:noFill/>
                    <a:prstDash val="solid"/>
                    <a:miter/>
                  </a:ln>
                </p:spPr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endParaRPr lang="en-ID" dirty="0">
                      <a:ln w="0"/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</a:endParaRPr>
                  </a:p>
                </p:txBody>
              </p:sp>
            </p:grpSp>
          </p:grpSp>
          <p:grpSp>
            <p:nvGrpSpPr>
              <p:cNvPr id="405" name="Group 404">
                <a:extLst>
                  <a:ext uri="{FF2B5EF4-FFF2-40B4-BE49-F238E27FC236}">
                    <a16:creationId xmlns:a16="http://schemas.microsoft.com/office/drawing/2014/main" id="{CA913436-B9E3-A9E7-DA58-2C8F458464D4}"/>
                  </a:ext>
                </a:extLst>
              </p:cNvPr>
              <p:cNvGrpSpPr/>
              <p:nvPr/>
            </p:nvGrpSpPr>
            <p:grpSpPr>
              <a:xfrm>
                <a:off x="2457457" y="3842527"/>
                <a:ext cx="847096" cy="181157"/>
                <a:chOff x="7736532" y="3830667"/>
                <a:chExt cx="847096" cy="181157"/>
              </a:xfrm>
            </p:grpSpPr>
            <p:sp>
              <p:nvSpPr>
                <p:cNvPr id="406" name="Freeform: Shape 123">
                  <a:extLst>
                    <a:ext uri="{FF2B5EF4-FFF2-40B4-BE49-F238E27FC236}">
                      <a16:creationId xmlns:a16="http://schemas.microsoft.com/office/drawing/2014/main" id="{3B67DAB6-4F43-4F54-C27B-EACCE264BC6D}"/>
                    </a:ext>
                  </a:extLst>
                </p:cNvPr>
                <p:cNvSpPr/>
                <p:nvPr/>
              </p:nvSpPr>
              <p:spPr>
                <a:xfrm>
                  <a:off x="7771537" y="3830667"/>
                  <a:ext cx="114262" cy="103874"/>
                </a:xfrm>
                <a:custGeom>
                  <a:avLst/>
                  <a:gdLst>
                    <a:gd name="connsiteX0" fmla="*/ 71362 w 114261"/>
                    <a:gd name="connsiteY0" fmla="*/ 7791 h 103874"/>
                    <a:gd name="connsiteX1" fmla="*/ 7791 w 114261"/>
                    <a:gd name="connsiteY1" fmla="*/ 61909 h 103874"/>
                    <a:gd name="connsiteX2" fmla="*/ 89540 w 114261"/>
                    <a:gd name="connsiteY2" fmla="*/ 101485 h 103874"/>
                    <a:gd name="connsiteX3" fmla="*/ 114677 w 114261"/>
                    <a:gd name="connsiteY3" fmla="*/ 37603 h 1038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14261" h="103874">
                      <a:moveTo>
                        <a:pt x="71362" y="7791"/>
                      </a:moveTo>
                      <a:lnTo>
                        <a:pt x="7791" y="61909"/>
                      </a:lnTo>
                      <a:lnTo>
                        <a:pt x="89540" y="101485"/>
                      </a:lnTo>
                      <a:cubicBezTo>
                        <a:pt x="106643" y="84748"/>
                        <a:pt x="115788" y="61507"/>
                        <a:pt x="114677" y="37603"/>
                      </a:cubicBezTo>
                      <a:close/>
                    </a:path>
                  </a:pathLst>
                </a:custGeom>
                <a:solidFill>
                  <a:srgbClr val="FFC3B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ID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endParaRPr>
                </a:p>
              </p:txBody>
            </p:sp>
            <p:sp>
              <p:nvSpPr>
                <p:cNvPr id="407" name="Freeform: Shape 124">
                  <a:extLst>
                    <a:ext uri="{FF2B5EF4-FFF2-40B4-BE49-F238E27FC236}">
                      <a16:creationId xmlns:a16="http://schemas.microsoft.com/office/drawing/2014/main" id="{A10399BD-FC64-939A-DA21-0B233A4B677B}"/>
                    </a:ext>
                  </a:extLst>
                </p:cNvPr>
                <p:cNvSpPr/>
                <p:nvPr/>
              </p:nvSpPr>
              <p:spPr>
                <a:xfrm>
                  <a:off x="7736532" y="3884785"/>
                  <a:ext cx="124649" cy="83100"/>
                </a:xfrm>
                <a:custGeom>
                  <a:avLst/>
                  <a:gdLst>
                    <a:gd name="connsiteX0" fmla="*/ 7791 w 124649"/>
                    <a:gd name="connsiteY0" fmla="*/ 57339 h 83099"/>
                    <a:gd name="connsiteX1" fmla="*/ 79672 w 124649"/>
                    <a:gd name="connsiteY1" fmla="*/ 85073 h 83099"/>
                    <a:gd name="connsiteX2" fmla="*/ 124545 w 124649"/>
                    <a:gd name="connsiteY2" fmla="*/ 47367 h 83099"/>
                    <a:gd name="connsiteX3" fmla="*/ 42796 w 124649"/>
                    <a:gd name="connsiteY3" fmla="*/ 7791 h 83099"/>
                    <a:gd name="connsiteX4" fmla="*/ 7791 w 124649"/>
                    <a:gd name="connsiteY4" fmla="*/ 57339 h 830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4649" h="83099">
                      <a:moveTo>
                        <a:pt x="7791" y="57339"/>
                      </a:moveTo>
                      <a:lnTo>
                        <a:pt x="79672" y="85073"/>
                      </a:lnTo>
                      <a:lnTo>
                        <a:pt x="124545" y="47367"/>
                      </a:lnTo>
                      <a:lnTo>
                        <a:pt x="42796" y="7791"/>
                      </a:lnTo>
                      <a:lnTo>
                        <a:pt x="7791" y="57339"/>
                      </a:lnTo>
                      <a:close/>
                    </a:path>
                  </a:pathLst>
                </a:custGeom>
                <a:solidFill>
                  <a:srgbClr val="FFC3B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ID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endParaRPr>
                </a:p>
              </p:txBody>
            </p:sp>
            <p:sp>
              <p:nvSpPr>
                <p:cNvPr id="408" name="Freeform: Shape 125">
                  <a:extLst>
                    <a:ext uri="{FF2B5EF4-FFF2-40B4-BE49-F238E27FC236}">
                      <a16:creationId xmlns:a16="http://schemas.microsoft.com/office/drawing/2014/main" id="{C936A8B9-3652-7933-BBAD-AEAD551A3F82}"/>
                    </a:ext>
                  </a:extLst>
                </p:cNvPr>
                <p:cNvSpPr/>
                <p:nvPr/>
              </p:nvSpPr>
              <p:spPr>
                <a:xfrm>
                  <a:off x="8458979" y="3857882"/>
                  <a:ext cx="124649" cy="93487"/>
                </a:xfrm>
                <a:custGeom>
                  <a:avLst/>
                  <a:gdLst>
                    <a:gd name="connsiteX0" fmla="*/ 59728 w 124649"/>
                    <a:gd name="connsiteY0" fmla="*/ 7791 h 93487"/>
                    <a:gd name="connsiteX1" fmla="*/ 7791 w 124649"/>
                    <a:gd name="connsiteY1" fmla="*/ 68246 h 93487"/>
                    <a:gd name="connsiteX2" fmla="*/ 103978 w 124649"/>
                    <a:gd name="connsiteY2" fmla="*/ 95461 h 93487"/>
                    <a:gd name="connsiteX3" fmla="*/ 105952 w 124649"/>
                    <a:gd name="connsiteY3" fmla="*/ 13400 h 934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24649" h="93487">
                      <a:moveTo>
                        <a:pt x="59728" y="7791"/>
                      </a:moveTo>
                      <a:lnTo>
                        <a:pt x="7791" y="68246"/>
                      </a:lnTo>
                      <a:lnTo>
                        <a:pt x="103978" y="95461"/>
                      </a:lnTo>
                      <a:cubicBezTo>
                        <a:pt x="103978" y="95461"/>
                        <a:pt x="136491" y="34279"/>
                        <a:pt x="105952" y="13400"/>
                      </a:cubicBezTo>
                      <a:close/>
                    </a:path>
                  </a:pathLst>
                </a:custGeom>
                <a:solidFill>
                  <a:srgbClr val="FFC3B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ID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endParaRPr>
                </a:p>
              </p:txBody>
            </p:sp>
            <p:sp>
              <p:nvSpPr>
                <p:cNvPr id="409" name="Freeform: Shape 126">
                  <a:extLst>
                    <a:ext uri="{FF2B5EF4-FFF2-40B4-BE49-F238E27FC236}">
                      <a16:creationId xmlns:a16="http://schemas.microsoft.com/office/drawing/2014/main" id="{9FF80DB8-B1B8-9406-2788-271D861B5451}"/>
                    </a:ext>
                  </a:extLst>
                </p:cNvPr>
                <p:cNvSpPr/>
                <p:nvPr/>
              </p:nvSpPr>
              <p:spPr>
                <a:xfrm>
                  <a:off x="8456070" y="3918337"/>
                  <a:ext cx="114262" cy="93487"/>
                </a:xfrm>
                <a:custGeom>
                  <a:avLst/>
                  <a:gdLst>
                    <a:gd name="connsiteX0" fmla="*/ 7791 w 114261"/>
                    <a:gd name="connsiteY0" fmla="*/ 73024 h 93487"/>
                    <a:gd name="connsiteX1" fmla="*/ 88397 w 114261"/>
                    <a:gd name="connsiteY1" fmla="*/ 91929 h 93487"/>
                    <a:gd name="connsiteX2" fmla="*/ 107198 w 114261"/>
                    <a:gd name="connsiteY2" fmla="*/ 35006 h 93487"/>
                    <a:gd name="connsiteX3" fmla="*/ 11011 w 114261"/>
                    <a:gd name="connsiteY3" fmla="*/ 7791 h 93487"/>
                    <a:gd name="connsiteX4" fmla="*/ 7791 w 114261"/>
                    <a:gd name="connsiteY4" fmla="*/ 73024 h 934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4261" h="93487">
                      <a:moveTo>
                        <a:pt x="7791" y="73024"/>
                      </a:moveTo>
                      <a:lnTo>
                        <a:pt x="88397" y="91929"/>
                      </a:lnTo>
                      <a:lnTo>
                        <a:pt x="107198" y="35006"/>
                      </a:lnTo>
                      <a:lnTo>
                        <a:pt x="11011" y="7791"/>
                      </a:lnTo>
                      <a:lnTo>
                        <a:pt x="7791" y="73024"/>
                      </a:lnTo>
                      <a:close/>
                    </a:path>
                  </a:pathLst>
                </a:custGeom>
                <a:solidFill>
                  <a:srgbClr val="FFC3BD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ID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endParaRPr>
                </a:p>
              </p:txBody>
            </p:sp>
          </p:grpSp>
        </p:grpSp>
        <p:sp>
          <p:nvSpPr>
            <p:cNvPr id="402" name="TextBox 401">
              <a:extLst>
                <a:ext uri="{FF2B5EF4-FFF2-40B4-BE49-F238E27FC236}">
                  <a16:creationId xmlns:a16="http://schemas.microsoft.com/office/drawing/2014/main" id="{CB01F344-2541-E009-1EB5-7FB2FDA514B9}"/>
                </a:ext>
              </a:extLst>
            </p:cNvPr>
            <p:cNvSpPr txBox="1"/>
            <p:nvPr/>
          </p:nvSpPr>
          <p:spPr>
            <a:xfrm>
              <a:off x="9324143" y="1837009"/>
              <a:ext cx="95688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err="1"/>
                <a:t>Stepen</a:t>
              </a:r>
              <a:endParaRPr lang="en-US" dirty="0"/>
            </a:p>
          </p:txBody>
        </p:sp>
        <p:cxnSp>
          <p:nvCxnSpPr>
            <p:cNvPr id="403" name="Straight Arrow Connector 402">
              <a:extLst>
                <a:ext uri="{FF2B5EF4-FFF2-40B4-BE49-F238E27FC236}">
                  <a16:creationId xmlns:a16="http://schemas.microsoft.com/office/drawing/2014/main" id="{2D4B4AC1-5FC9-72FB-79C2-F9265CF20E6D}"/>
                </a:ext>
              </a:extLst>
            </p:cNvPr>
            <p:cNvCxnSpPr>
              <a:cxnSpLocks/>
            </p:cNvCxnSpPr>
            <p:nvPr/>
          </p:nvCxnSpPr>
          <p:spPr>
            <a:xfrm>
              <a:off x="9832887" y="2175209"/>
              <a:ext cx="0" cy="162189"/>
            </a:xfrm>
            <a:prstGeom prst="straightConnector1">
              <a:avLst/>
            </a:prstGeom>
            <a:ln>
              <a:solidFill>
                <a:schemeClr val="accent4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661487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1000"/>
                                        <p:tgtEl>
                                          <p:spTgt spid="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2000" fill="hold"/>
                                        <p:tgtEl>
                                          <p:spTgt spid="3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2000" fill="hold"/>
                                        <p:tgtEl>
                                          <p:spTgt spid="3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1000"/>
                                        <p:tgtEl>
                                          <p:spTgt spid="3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1000"/>
                                        <p:tgtEl>
                                          <p:spTgt spid="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3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3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3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000"/>
                            </p:stCondLst>
                            <p:childTnLst>
                              <p:par>
                                <p:cTn id="44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3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3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000"/>
                            </p:stCondLst>
                            <p:childTnLst>
                              <p:par>
                                <p:cTn id="4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1000"/>
                                        <p:tgtEl>
                                          <p:spTgt spid="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0" dur="1000"/>
                                        <p:tgtEl>
                                          <p:spTgt spid="3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1000"/>
                                        <p:tgtEl>
                                          <p:spTgt spid="3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1000"/>
                            </p:stCondLst>
                            <p:childTnLst>
                              <p:par>
                                <p:cTn id="64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4.44444E-6 L -0.07903 0.003 " pathEditMode="relative" rAng="0" ptsTypes="AA">
                                      <p:cBhvr>
                                        <p:cTn id="65" dur="2000" fill="hold"/>
                                        <p:tgtEl>
                                          <p:spTgt spid="38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58" y="139"/>
                                    </p:animMotion>
                                  </p:childTnLst>
                                </p:cTn>
                              </p:par>
                              <p:par>
                                <p:cTn id="66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2.22222E-6 L -0.08802 0.01528 " pathEditMode="relative" rAng="0" ptsTypes="AA">
                                      <p:cBhvr>
                                        <p:cTn id="67" dur="2000" fill="hold"/>
                                        <p:tgtEl>
                                          <p:spTgt spid="3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815" y="162"/>
                                    </p:animMotion>
                                  </p:childTnLst>
                                </p:cTn>
                              </p:par>
                              <p:par>
                                <p:cTn id="68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-3.7037E-6 L -0.07149 -0.01967 " pathEditMode="relative" rAng="0" ptsTypes="AA">
                                      <p:cBhvr>
                                        <p:cTn id="69" dur="2000" fill="hold"/>
                                        <p:tgtEl>
                                          <p:spTgt spid="38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542" y="78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3000"/>
                            </p:stCondLst>
                            <p:childTnLst>
                              <p:par>
                                <p:cTn id="71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4.07407E-6 L -0.07448 -0.0007 " pathEditMode="relative" rAng="0" ptsTypes="AA">
                                      <p:cBhvr>
                                        <p:cTn id="72" dur="2000" fill="hold"/>
                                        <p:tgtEl>
                                          <p:spTgt spid="39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24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1000"/>
                                        <p:tgtEl>
                                          <p:spTgt spid="3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1000" fill="hold"/>
                                        <p:tgtEl>
                                          <p:spTgt spid="4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1000" fill="hold"/>
                                        <p:tgtEl>
                                          <p:spTgt spid="4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000"/>
                            </p:stCondLst>
                            <p:childTnLst>
                              <p:par>
                                <p:cTn id="85" presetID="63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7448 -0.0007 L -4.16667E-7 4.07407E-6 " pathEditMode="relative" rAng="0" ptsTypes="AA">
                                      <p:cBhvr>
                                        <p:cTn id="86" dur="2000" fill="hold"/>
                                        <p:tgtEl>
                                          <p:spTgt spid="39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646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9" grpId="0"/>
      <p:bldP spid="320" grpId="0"/>
      <p:bldP spid="389" grpId="0"/>
      <p:bldP spid="398" grpId="0"/>
      <p:bldP spid="39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aphic 2">
            <a:extLst>
              <a:ext uri="{FF2B5EF4-FFF2-40B4-BE49-F238E27FC236}">
                <a16:creationId xmlns:a16="http://schemas.microsoft.com/office/drawing/2014/main" id="{472BE1BB-A254-4840-A353-63D6D222EE10}"/>
              </a:ext>
            </a:extLst>
          </p:cNvPr>
          <p:cNvGrpSpPr/>
          <p:nvPr/>
        </p:nvGrpSpPr>
        <p:grpSpPr>
          <a:xfrm>
            <a:off x="362303" y="411631"/>
            <a:ext cx="1161697" cy="1150469"/>
            <a:chOff x="4464897" y="2867558"/>
            <a:chExt cx="2513186" cy="1820575"/>
          </a:xfrm>
        </p:grpSpPr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8603ADAD-3547-4AA1-A5D9-16BDEBFD4E74}"/>
                </a:ext>
              </a:extLst>
            </p:cNvPr>
            <p:cNvSpPr/>
            <p:nvPr/>
          </p:nvSpPr>
          <p:spPr>
            <a:xfrm>
              <a:off x="4464897" y="2867558"/>
              <a:ext cx="2143125" cy="1800225"/>
            </a:xfrm>
            <a:custGeom>
              <a:avLst/>
              <a:gdLst>
                <a:gd name="connsiteX0" fmla="*/ 1028742 w 2143125"/>
                <a:gd name="connsiteY0" fmla="*/ 50331 h 1800225"/>
                <a:gd name="connsiteX1" fmla="*/ 1165521 w 2143125"/>
                <a:gd name="connsiteY1" fmla="*/ 213780 h 1800225"/>
                <a:gd name="connsiteX2" fmla="*/ 1266772 w 2143125"/>
                <a:gd name="connsiteY2" fmla="*/ 256642 h 1800225"/>
                <a:gd name="connsiteX3" fmla="*/ 1874371 w 2143125"/>
                <a:gd name="connsiteY3" fmla="*/ 211970 h 1800225"/>
                <a:gd name="connsiteX4" fmla="*/ 2057918 w 2143125"/>
                <a:gd name="connsiteY4" fmla="*/ 370275 h 1800225"/>
                <a:gd name="connsiteX5" fmla="*/ 2140500 w 2143125"/>
                <a:gd name="connsiteY5" fmla="*/ 1492606 h 1800225"/>
                <a:gd name="connsiteX6" fmla="*/ 1982194 w 2143125"/>
                <a:gd name="connsiteY6" fmla="*/ 1675867 h 1800225"/>
                <a:gd name="connsiteX7" fmla="*/ 297603 w 2143125"/>
                <a:gd name="connsiteY7" fmla="*/ 1799692 h 1800225"/>
                <a:gd name="connsiteX8" fmla="*/ 114056 w 2143125"/>
                <a:gd name="connsiteY8" fmla="*/ 1641291 h 1800225"/>
                <a:gd name="connsiteX9" fmla="*/ 7471 w 2143125"/>
                <a:gd name="connsiteY9" fmla="*/ 195968 h 1800225"/>
                <a:gd name="connsiteX10" fmla="*/ 118723 w 2143125"/>
                <a:gd name="connsiteY10" fmla="*/ 67095 h 1800225"/>
                <a:gd name="connsiteX11" fmla="*/ 927586 w 2143125"/>
                <a:gd name="connsiteY11" fmla="*/ 7468 h 1800225"/>
                <a:gd name="connsiteX12" fmla="*/ 1028742 w 2143125"/>
                <a:gd name="connsiteY12" fmla="*/ 50331 h 1800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43125" h="1800225">
                  <a:moveTo>
                    <a:pt x="1028742" y="50331"/>
                  </a:moveTo>
                  <a:lnTo>
                    <a:pt x="1165521" y="213780"/>
                  </a:lnTo>
                  <a:cubicBezTo>
                    <a:pt x="1190415" y="243518"/>
                    <a:pt x="1228092" y="259468"/>
                    <a:pt x="1266772" y="256642"/>
                  </a:cubicBezTo>
                  <a:lnTo>
                    <a:pt x="1874371" y="211970"/>
                  </a:lnTo>
                  <a:cubicBezTo>
                    <a:pt x="1968760" y="205033"/>
                    <a:pt x="2050917" y="275891"/>
                    <a:pt x="2057918" y="370275"/>
                  </a:cubicBezTo>
                  <a:lnTo>
                    <a:pt x="2140500" y="1492606"/>
                  </a:lnTo>
                  <a:cubicBezTo>
                    <a:pt x="2147271" y="1586888"/>
                    <a:pt x="2076459" y="1668863"/>
                    <a:pt x="1982194" y="1675867"/>
                  </a:cubicBezTo>
                  <a:lnTo>
                    <a:pt x="297603" y="1799692"/>
                  </a:lnTo>
                  <a:cubicBezTo>
                    <a:pt x="203179" y="1806628"/>
                    <a:pt x="121008" y="1735714"/>
                    <a:pt x="114056" y="1641291"/>
                  </a:cubicBezTo>
                  <a:lnTo>
                    <a:pt x="7471" y="195968"/>
                  </a:lnTo>
                  <a:cubicBezTo>
                    <a:pt x="2611" y="129661"/>
                    <a:pt x="52417" y="71966"/>
                    <a:pt x="118723" y="67095"/>
                  </a:cubicBezTo>
                  <a:lnTo>
                    <a:pt x="927586" y="7468"/>
                  </a:lnTo>
                  <a:cubicBezTo>
                    <a:pt x="966241" y="4626"/>
                    <a:pt x="1003897" y="20582"/>
                    <a:pt x="1028742" y="50331"/>
                  </a:cubicBezTo>
                  <a:close/>
                </a:path>
              </a:pathLst>
            </a:custGeom>
            <a:solidFill>
              <a:srgbClr val="9DC08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719EA744-B2D5-4D40-96AA-9769F2D76C73}"/>
                </a:ext>
              </a:extLst>
            </p:cNvPr>
            <p:cNvSpPr/>
            <p:nvPr/>
          </p:nvSpPr>
          <p:spPr>
            <a:xfrm>
              <a:off x="4464897" y="2867558"/>
              <a:ext cx="2143125" cy="1800225"/>
            </a:xfrm>
            <a:custGeom>
              <a:avLst/>
              <a:gdLst>
                <a:gd name="connsiteX0" fmla="*/ 1028742 w 2143125"/>
                <a:gd name="connsiteY0" fmla="*/ 50331 h 1800225"/>
                <a:gd name="connsiteX1" fmla="*/ 1165521 w 2143125"/>
                <a:gd name="connsiteY1" fmla="*/ 213780 h 1800225"/>
                <a:gd name="connsiteX2" fmla="*/ 1266772 w 2143125"/>
                <a:gd name="connsiteY2" fmla="*/ 256642 h 1800225"/>
                <a:gd name="connsiteX3" fmla="*/ 1874371 w 2143125"/>
                <a:gd name="connsiteY3" fmla="*/ 211970 h 1800225"/>
                <a:gd name="connsiteX4" fmla="*/ 2057918 w 2143125"/>
                <a:gd name="connsiteY4" fmla="*/ 370275 h 1800225"/>
                <a:gd name="connsiteX5" fmla="*/ 2140500 w 2143125"/>
                <a:gd name="connsiteY5" fmla="*/ 1492606 h 1800225"/>
                <a:gd name="connsiteX6" fmla="*/ 1982194 w 2143125"/>
                <a:gd name="connsiteY6" fmla="*/ 1675867 h 1800225"/>
                <a:gd name="connsiteX7" fmla="*/ 297603 w 2143125"/>
                <a:gd name="connsiteY7" fmla="*/ 1799692 h 1800225"/>
                <a:gd name="connsiteX8" fmla="*/ 114056 w 2143125"/>
                <a:gd name="connsiteY8" fmla="*/ 1641291 h 1800225"/>
                <a:gd name="connsiteX9" fmla="*/ 7471 w 2143125"/>
                <a:gd name="connsiteY9" fmla="*/ 195968 h 1800225"/>
                <a:gd name="connsiteX10" fmla="*/ 118723 w 2143125"/>
                <a:gd name="connsiteY10" fmla="*/ 67095 h 1800225"/>
                <a:gd name="connsiteX11" fmla="*/ 927586 w 2143125"/>
                <a:gd name="connsiteY11" fmla="*/ 7468 h 1800225"/>
                <a:gd name="connsiteX12" fmla="*/ 1028742 w 2143125"/>
                <a:gd name="connsiteY12" fmla="*/ 50331 h 1800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43125" h="1800225">
                  <a:moveTo>
                    <a:pt x="1028742" y="50331"/>
                  </a:moveTo>
                  <a:lnTo>
                    <a:pt x="1165521" y="213780"/>
                  </a:lnTo>
                  <a:cubicBezTo>
                    <a:pt x="1190415" y="243518"/>
                    <a:pt x="1228092" y="259468"/>
                    <a:pt x="1266772" y="256642"/>
                  </a:cubicBezTo>
                  <a:lnTo>
                    <a:pt x="1874371" y="211970"/>
                  </a:lnTo>
                  <a:cubicBezTo>
                    <a:pt x="1968760" y="205033"/>
                    <a:pt x="2050917" y="275891"/>
                    <a:pt x="2057918" y="370275"/>
                  </a:cubicBezTo>
                  <a:lnTo>
                    <a:pt x="2140500" y="1492606"/>
                  </a:lnTo>
                  <a:cubicBezTo>
                    <a:pt x="2147271" y="1586888"/>
                    <a:pt x="2076459" y="1668863"/>
                    <a:pt x="1982194" y="1675867"/>
                  </a:cubicBezTo>
                  <a:lnTo>
                    <a:pt x="297603" y="1799692"/>
                  </a:lnTo>
                  <a:cubicBezTo>
                    <a:pt x="203179" y="1806628"/>
                    <a:pt x="121008" y="1735714"/>
                    <a:pt x="114056" y="1641291"/>
                  </a:cubicBezTo>
                  <a:lnTo>
                    <a:pt x="7471" y="195968"/>
                  </a:lnTo>
                  <a:cubicBezTo>
                    <a:pt x="2611" y="129661"/>
                    <a:pt x="52417" y="71966"/>
                    <a:pt x="118723" y="67095"/>
                  </a:cubicBezTo>
                  <a:lnTo>
                    <a:pt x="927586" y="7468"/>
                  </a:lnTo>
                  <a:cubicBezTo>
                    <a:pt x="966241" y="4626"/>
                    <a:pt x="1003897" y="20582"/>
                    <a:pt x="1028742" y="50331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023BEDB7-C76A-48F4-85AA-F84D5A699001}"/>
                </a:ext>
              </a:extLst>
            </p:cNvPr>
            <p:cNvSpPr/>
            <p:nvPr/>
          </p:nvSpPr>
          <p:spPr>
            <a:xfrm>
              <a:off x="4580284" y="2963476"/>
              <a:ext cx="638175" cy="104775"/>
            </a:xfrm>
            <a:custGeom>
              <a:avLst/>
              <a:gdLst>
                <a:gd name="connsiteX0" fmla="*/ 608005 w 638175"/>
                <a:gd name="connsiteY0" fmla="*/ 9390 h 104775"/>
                <a:gd name="connsiteX1" fmla="*/ 631658 w 638175"/>
                <a:gd name="connsiteY1" fmla="*/ 7649 h 104775"/>
                <a:gd name="connsiteX2" fmla="*/ 635182 w 638175"/>
                <a:gd name="connsiteY2" fmla="*/ 55525 h 104775"/>
                <a:gd name="connsiteX3" fmla="*/ 611529 w 638175"/>
                <a:gd name="connsiteY3" fmla="*/ 57266 h 104775"/>
                <a:gd name="connsiteX4" fmla="*/ 34826 w 638175"/>
                <a:gd name="connsiteY4" fmla="*/ 99718 h 104775"/>
                <a:gd name="connsiteX5" fmla="*/ 31302 w 638175"/>
                <a:gd name="connsiteY5" fmla="*/ 51842 h 104775"/>
                <a:gd name="connsiteX6" fmla="*/ 7649 w 638175"/>
                <a:gd name="connsiteY6" fmla="*/ 53583 h 104775"/>
                <a:gd name="connsiteX7" fmla="*/ 31302 w 638175"/>
                <a:gd name="connsiteY7" fmla="*/ 5184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8175" h="104775">
                  <a:moveTo>
                    <a:pt x="608005" y="9390"/>
                  </a:moveTo>
                  <a:cubicBezTo>
                    <a:pt x="621068" y="8428"/>
                    <a:pt x="631658" y="7649"/>
                    <a:pt x="631658" y="7649"/>
                  </a:cubicBezTo>
                  <a:lnTo>
                    <a:pt x="635182" y="55525"/>
                  </a:lnTo>
                  <a:cubicBezTo>
                    <a:pt x="635182" y="55525"/>
                    <a:pt x="624592" y="56305"/>
                    <a:pt x="611529" y="57266"/>
                  </a:cubicBezTo>
                  <a:lnTo>
                    <a:pt x="34826" y="99718"/>
                  </a:lnTo>
                  <a:lnTo>
                    <a:pt x="31302" y="51842"/>
                  </a:lnTo>
                  <a:cubicBezTo>
                    <a:pt x="18239" y="52803"/>
                    <a:pt x="7649" y="53583"/>
                    <a:pt x="7649" y="53583"/>
                  </a:cubicBezTo>
                  <a:cubicBezTo>
                    <a:pt x="7649" y="53583"/>
                    <a:pt x="18239" y="52803"/>
                    <a:pt x="31302" y="5184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CA2C905D-192D-40D6-BDA3-0DA7FBF1E62C}"/>
                </a:ext>
              </a:extLst>
            </p:cNvPr>
            <p:cNvSpPr/>
            <p:nvPr/>
          </p:nvSpPr>
          <p:spPr>
            <a:xfrm>
              <a:off x="4582661" y="3076205"/>
              <a:ext cx="552450" cy="95250"/>
            </a:xfrm>
            <a:custGeom>
              <a:avLst/>
              <a:gdLst>
                <a:gd name="connsiteX0" fmla="*/ 522756 w 552450"/>
                <a:gd name="connsiteY0" fmla="*/ 9304 h 95250"/>
                <a:gd name="connsiteX1" fmla="*/ 546473 w 552450"/>
                <a:gd name="connsiteY1" fmla="*/ 7644 h 95250"/>
                <a:gd name="connsiteX2" fmla="*/ 549834 w 552450"/>
                <a:gd name="connsiteY2" fmla="*/ 55650 h 95250"/>
                <a:gd name="connsiteX3" fmla="*/ 526116 w 552450"/>
                <a:gd name="connsiteY3" fmla="*/ 57310 h 95250"/>
                <a:gd name="connsiteX4" fmla="*/ 34722 w 552450"/>
                <a:gd name="connsiteY4" fmla="*/ 91708 h 95250"/>
                <a:gd name="connsiteX5" fmla="*/ 31361 w 552450"/>
                <a:gd name="connsiteY5" fmla="*/ 43702 h 95250"/>
                <a:gd name="connsiteX6" fmla="*/ 7644 w 552450"/>
                <a:gd name="connsiteY6" fmla="*/ 45362 h 95250"/>
                <a:gd name="connsiteX7" fmla="*/ 31361 w 552450"/>
                <a:gd name="connsiteY7" fmla="*/ 43702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2450" h="95250">
                  <a:moveTo>
                    <a:pt x="522756" y="9304"/>
                  </a:moveTo>
                  <a:cubicBezTo>
                    <a:pt x="535855" y="8387"/>
                    <a:pt x="546473" y="7644"/>
                    <a:pt x="546473" y="7644"/>
                  </a:cubicBezTo>
                  <a:lnTo>
                    <a:pt x="549834" y="55650"/>
                  </a:lnTo>
                  <a:cubicBezTo>
                    <a:pt x="549834" y="55650"/>
                    <a:pt x="539215" y="56393"/>
                    <a:pt x="526116" y="57310"/>
                  </a:cubicBezTo>
                  <a:lnTo>
                    <a:pt x="34722" y="91708"/>
                  </a:lnTo>
                  <a:lnTo>
                    <a:pt x="31361" y="43702"/>
                  </a:lnTo>
                  <a:cubicBezTo>
                    <a:pt x="18262" y="44619"/>
                    <a:pt x="7644" y="45362"/>
                    <a:pt x="7644" y="45362"/>
                  </a:cubicBezTo>
                  <a:cubicBezTo>
                    <a:pt x="7644" y="45362"/>
                    <a:pt x="18263" y="44619"/>
                    <a:pt x="31361" y="4370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365D20B8-D06D-4CB4-8FAE-1E2234411336}"/>
                </a:ext>
              </a:extLst>
            </p:cNvPr>
            <p:cNvSpPr/>
            <p:nvPr/>
          </p:nvSpPr>
          <p:spPr>
            <a:xfrm>
              <a:off x="4558355" y="3219902"/>
              <a:ext cx="2019300" cy="1390650"/>
            </a:xfrm>
            <a:custGeom>
              <a:avLst/>
              <a:gdLst>
                <a:gd name="connsiteX0" fmla="*/ 1944077 w 2019300"/>
                <a:gd name="connsiteY0" fmla="*/ 1259801 h 1390650"/>
                <a:gd name="connsiteX1" fmla="*/ 174237 w 2019300"/>
                <a:gd name="connsiteY1" fmla="*/ 1390198 h 1390650"/>
                <a:gd name="connsiteX2" fmla="*/ 87655 w 2019300"/>
                <a:gd name="connsiteY2" fmla="*/ 1315522 h 1390650"/>
                <a:gd name="connsiteX3" fmla="*/ 7359 w 2019300"/>
                <a:gd name="connsiteY3" fmla="*/ 224243 h 1390650"/>
                <a:gd name="connsiteX4" fmla="*/ 82035 w 2019300"/>
                <a:gd name="connsiteY4" fmla="*/ 137661 h 1390650"/>
                <a:gd name="connsiteX5" fmla="*/ 1851970 w 2019300"/>
                <a:gd name="connsiteY5" fmla="*/ 7359 h 1390650"/>
                <a:gd name="connsiteX6" fmla="*/ 1938553 w 2019300"/>
                <a:gd name="connsiteY6" fmla="*/ 82035 h 1390650"/>
                <a:gd name="connsiteX7" fmla="*/ 2018944 w 2019300"/>
                <a:gd name="connsiteY7" fmla="*/ 1173219 h 1390650"/>
                <a:gd name="connsiteX8" fmla="*/ 1944077 w 2019300"/>
                <a:gd name="connsiteY8" fmla="*/ 1259801 h 13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9300" h="1390650">
                  <a:moveTo>
                    <a:pt x="1944077" y="1259801"/>
                  </a:moveTo>
                  <a:lnTo>
                    <a:pt x="174237" y="1390198"/>
                  </a:lnTo>
                  <a:cubicBezTo>
                    <a:pt x="129746" y="1393368"/>
                    <a:pt x="91054" y="1359996"/>
                    <a:pt x="87655" y="1315522"/>
                  </a:cubicBezTo>
                  <a:lnTo>
                    <a:pt x="7359" y="224243"/>
                  </a:lnTo>
                  <a:cubicBezTo>
                    <a:pt x="4135" y="179734"/>
                    <a:pt x="37535" y="141009"/>
                    <a:pt x="82035" y="137661"/>
                  </a:cubicBezTo>
                  <a:lnTo>
                    <a:pt x="1851970" y="7359"/>
                  </a:lnTo>
                  <a:cubicBezTo>
                    <a:pt x="1896479" y="4135"/>
                    <a:pt x="1935204" y="37535"/>
                    <a:pt x="1938553" y="82035"/>
                  </a:cubicBezTo>
                  <a:lnTo>
                    <a:pt x="2018944" y="1173219"/>
                  </a:lnTo>
                  <a:cubicBezTo>
                    <a:pt x="2022057" y="1217761"/>
                    <a:pt x="1988602" y="1256451"/>
                    <a:pt x="1944077" y="1259801"/>
                  </a:cubicBezTo>
                  <a:close/>
                </a:path>
              </a:pathLst>
            </a:custGeom>
            <a:solidFill>
              <a:srgbClr val="E0E0E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447449C0-4A5E-4FAF-AF74-AA2CC36E9F0F}"/>
                </a:ext>
              </a:extLst>
            </p:cNvPr>
            <p:cNvSpPr/>
            <p:nvPr/>
          </p:nvSpPr>
          <p:spPr>
            <a:xfrm>
              <a:off x="4577314" y="3213735"/>
              <a:ext cx="2009775" cy="1400175"/>
            </a:xfrm>
            <a:custGeom>
              <a:avLst/>
              <a:gdLst>
                <a:gd name="connsiteX0" fmla="*/ 1832844 w 2009775"/>
                <a:gd name="connsiteY0" fmla="*/ 13586 h 1400175"/>
                <a:gd name="connsiteX1" fmla="*/ 1913493 w 2009775"/>
                <a:gd name="connsiteY1" fmla="*/ 7649 h 1400175"/>
                <a:gd name="connsiteX2" fmla="*/ 2005689 w 2009775"/>
                <a:gd name="connsiteY2" fmla="*/ 1260132 h 1400175"/>
                <a:gd name="connsiteX3" fmla="*/ 1925040 w 2009775"/>
                <a:gd name="connsiteY3" fmla="*/ 1266068 h 1400175"/>
                <a:gd name="connsiteX4" fmla="*/ 180494 w 2009775"/>
                <a:gd name="connsiteY4" fmla="*/ 1394486 h 1400175"/>
                <a:gd name="connsiteX5" fmla="*/ 88298 w 2009775"/>
                <a:gd name="connsiteY5" fmla="*/ 142003 h 1400175"/>
                <a:gd name="connsiteX6" fmla="*/ 7649 w 2009775"/>
                <a:gd name="connsiteY6" fmla="*/ 147940 h 1400175"/>
                <a:gd name="connsiteX7" fmla="*/ 88298 w 2009775"/>
                <a:gd name="connsiteY7" fmla="*/ 142003 h 1400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9775" h="1400175">
                  <a:moveTo>
                    <a:pt x="1832844" y="13586"/>
                  </a:moveTo>
                  <a:cubicBezTo>
                    <a:pt x="1877385" y="10307"/>
                    <a:pt x="1913493" y="7649"/>
                    <a:pt x="1913493" y="7649"/>
                  </a:cubicBezTo>
                  <a:lnTo>
                    <a:pt x="2005689" y="1260132"/>
                  </a:lnTo>
                  <a:cubicBezTo>
                    <a:pt x="2005689" y="1260132"/>
                    <a:pt x="1969581" y="1262790"/>
                    <a:pt x="1925040" y="1266068"/>
                  </a:cubicBezTo>
                  <a:lnTo>
                    <a:pt x="180494" y="1394486"/>
                  </a:lnTo>
                  <a:lnTo>
                    <a:pt x="88298" y="142003"/>
                  </a:lnTo>
                  <a:cubicBezTo>
                    <a:pt x="43757" y="145282"/>
                    <a:pt x="7649" y="147940"/>
                    <a:pt x="7649" y="147940"/>
                  </a:cubicBezTo>
                  <a:cubicBezTo>
                    <a:pt x="7649" y="147940"/>
                    <a:pt x="43757" y="145282"/>
                    <a:pt x="88298" y="142003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993DDE0B-C172-4D25-BE7A-9A05BFCF2031}"/>
                </a:ext>
              </a:extLst>
            </p:cNvPr>
            <p:cNvSpPr/>
            <p:nvPr/>
          </p:nvSpPr>
          <p:spPr>
            <a:xfrm>
              <a:off x="4807934" y="3482530"/>
              <a:ext cx="371475" cy="1123950"/>
            </a:xfrm>
            <a:custGeom>
              <a:avLst/>
              <a:gdLst>
                <a:gd name="connsiteX0" fmla="*/ 7144 w 371475"/>
                <a:gd name="connsiteY0" fmla="*/ 1121473 h 1123950"/>
                <a:gd name="connsiteX1" fmla="*/ 372332 w 371475"/>
                <a:gd name="connsiteY1" fmla="*/ 1094518 h 1123950"/>
                <a:gd name="connsiteX2" fmla="*/ 41720 w 371475"/>
                <a:gd name="connsiteY2" fmla="*/ 7144 h 1123950"/>
                <a:gd name="connsiteX3" fmla="*/ 7144 w 371475"/>
                <a:gd name="connsiteY3" fmla="*/ 1121473 h 112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475" h="1123950">
                  <a:moveTo>
                    <a:pt x="7144" y="1121473"/>
                  </a:moveTo>
                  <a:lnTo>
                    <a:pt x="372332" y="1094518"/>
                  </a:lnTo>
                  <a:lnTo>
                    <a:pt x="41720" y="7144"/>
                  </a:lnTo>
                  <a:lnTo>
                    <a:pt x="7144" y="1121473"/>
                  </a:lnTo>
                  <a:close/>
                </a:path>
              </a:pathLst>
            </a:custGeom>
            <a:solidFill>
              <a:srgbClr val="F5F5F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289A65D3-72E3-4C8C-9A51-CFC29AD68FBE}"/>
                </a:ext>
              </a:extLst>
            </p:cNvPr>
            <p:cNvSpPr/>
            <p:nvPr/>
          </p:nvSpPr>
          <p:spPr>
            <a:xfrm>
              <a:off x="4813618" y="2928224"/>
              <a:ext cx="2105025" cy="1543050"/>
            </a:xfrm>
            <a:custGeom>
              <a:avLst/>
              <a:gdLst>
                <a:gd name="connsiteX0" fmla="*/ 2033048 w 2105025"/>
                <a:gd name="connsiteY0" fmla="*/ 1246870 h 1543050"/>
                <a:gd name="connsiteX1" fmla="*/ 283115 w 2105025"/>
                <a:gd name="connsiteY1" fmla="*/ 1541478 h 1543050"/>
                <a:gd name="connsiteX2" fmla="*/ 189865 w 2105025"/>
                <a:gd name="connsiteY2" fmla="*/ 1474803 h 1543050"/>
                <a:gd name="connsiteX3" fmla="*/ 8223 w 2105025"/>
                <a:gd name="connsiteY3" fmla="*/ 396001 h 1543050"/>
                <a:gd name="connsiteX4" fmla="*/ 74898 w 2105025"/>
                <a:gd name="connsiteY4" fmla="*/ 302847 h 1543050"/>
                <a:gd name="connsiteX5" fmla="*/ 1824831 w 2105025"/>
                <a:gd name="connsiteY5" fmla="*/ 8239 h 1543050"/>
                <a:gd name="connsiteX6" fmla="*/ 1918081 w 2105025"/>
                <a:gd name="connsiteY6" fmla="*/ 74914 h 1543050"/>
                <a:gd name="connsiteX7" fmla="*/ 2099723 w 2105025"/>
                <a:gd name="connsiteY7" fmla="*/ 1153810 h 1543050"/>
                <a:gd name="connsiteX8" fmla="*/ 2033048 w 2105025"/>
                <a:gd name="connsiteY8" fmla="*/ 1246870 h 1543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05025" h="1543050">
                  <a:moveTo>
                    <a:pt x="2033048" y="1246870"/>
                  </a:moveTo>
                  <a:lnTo>
                    <a:pt x="283115" y="1541478"/>
                  </a:lnTo>
                  <a:cubicBezTo>
                    <a:pt x="238978" y="1548707"/>
                    <a:pt x="197299" y="1518905"/>
                    <a:pt x="189865" y="1474803"/>
                  </a:cubicBezTo>
                  <a:lnTo>
                    <a:pt x="8223" y="396001"/>
                  </a:lnTo>
                  <a:cubicBezTo>
                    <a:pt x="997" y="351886"/>
                    <a:pt x="30809" y="310234"/>
                    <a:pt x="74898" y="302847"/>
                  </a:cubicBezTo>
                  <a:lnTo>
                    <a:pt x="1824831" y="8239"/>
                  </a:lnTo>
                  <a:cubicBezTo>
                    <a:pt x="1868981" y="955"/>
                    <a:pt x="1910695" y="30781"/>
                    <a:pt x="1918081" y="74914"/>
                  </a:cubicBezTo>
                  <a:lnTo>
                    <a:pt x="2099723" y="1153810"/>
                  </a:lnTo>
                  <a:cubicBezTo>
                    <a:pt x="2106836" y="1197879"/>
                    <a:pt x="2077063" y="1239433"/>
                    <a:pt x="2033048" y="124687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971921E5-220A-4866-9D08-DBEC581DDA25}"/>
                </a:ext>
              </a:extLst>
            </p:cNvPr>
            <p:cNvSpPr/>
            <p:nvPr/>
          </p:nvSpPr>
          <p:spPr>
            <a:xfrm>
              <a:off x="4989005" y="3257773"/>
              <a:ext cx="1695450" cy="400050"/>
            </a:xfrm>
            <a:custGeom>
              <a:avLst/>
              <a:gdLst>
                <a:gd name="connsiteX0" fmla="*/ 1644586 w 1695450"/>
                <a:gd name="connsiteY0" fmla="*/ 7587 h 400050"/>
                <a:gd name="connsiteX1" fmla="*/ 36194 w 1695450"/>
                <a:gd name="connsiteY1" fmla="*/ 278383 h 400050"/>
                <a:gd name="connsiteX2" fmla="*/ 7594 w 1695450"/>
                <a:gd name="connsiteY2" fmla="*/ 318044 h 400050"/>
                <a:gd name="connsiteX3" fmla="*/ 7619 w 1695450"/>
                <a:gd name="connsiteY3" fmla="*/ 318198 h 400050"/>
                <a:gd name="connsiteX4" fmla="*/ 15525 w 1695450"/>
                <a:gd name="connsiteY4" fmla="*/ 365823 h 400050"/>
                <a:gd name="connsiteX5" fmla="*/ 55186 w 1695450"/>
                <a:gd name="connsiteY5" fmla="*/ 394423 h 400050"/>
                <a:gd name="connsiteX6" fmla="*/ 55340 w 1695450"/>
                <a:gd name="connsiteY6" fmla="*/ 394398 h 400050"/>
                <a:gd name="connsiteX7" fmla="*/ 1663731 w 1695450"/>
                <a:gd name="connsiteY7" fmla="*/ 123602 h 400050"/>
                <a:gd name="connsiteX8" fmla="*/ 1692314 w 1695450"/>
                <a:gd name="connsiteY8" fmla="*/ 83928 h 400050"/>
                <a:gd name="connsiteX9" fmla="*/ 1692306 w 1695450"/>
                <a:gd name="connsiteY9" fmla="*/ 83883 h 400050"/>
                <a:gd name="connsiteX10" fmla="*/ 1684305 w 1695450"/>
                <a:gd name="connsiteY10" fmla="*/ 36258 h 400050"/>
                <a:gd name="connsiteX11" fmla="*/ 1644586 w 1695450"/>
                <a:gd name="connsiteY11" fmla="*/ 7587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95450" h="400050">
                  <a:moveTo>
                    <a:pt x="1644586" y="7587"/>
                  </a:moveTo>
                  <a:lnTo>
                    <a:pt x="36194" y="278383"/>
                  </a:lnTo>
                  <a:cubicBezTo>
                    <a:pt x="17345" y="281438"/>
                    <a:pt x="4540" y="299194"/>
                    <a:pt x="7594" y="318044"/>
                  </a:cubicBezTo>
                  <a:cubicBezTo>
                    <a:pt x="7602" y="318095"/>
                    <a:pt x="7611" y="318146"/>
                    <a:pt x="7619" y="318198"/>
                  </a:cubicBezTo>
                  <a:lnTo>
                    <a:pt x="15525" y="365823"/>
                  </a:lnTo>
                  <a:cubicBezTo>
                    <a:pt x="18579" y="384672"/>
                    <a:pt x="36336" y="397477"/>
                    <a:pt x="55186" y="394423"/>
                  </a:cubicBezTo>
                  <a:cubicBezTo>
                    <a:pt x="55237" y="394414"/>
                    <a:pt x="55288" y="394406"/>
                    <a:pt x="55340" y="394398"/>
                  </a:cubicBezTo>
                  <a:lnTo>
                    <a:pt x="1663731" y="123602"/>
                  </a:lnTo>
                  <a:cubicBezTo>
                    <a:pt x="1682580" y="120539"/>
                    <a:pt x="1695376" y="102777"/>
                    <a:pt x="1692314" y="83928"/>
                  </a:cubicBezTo>
                  <a:cubicBezTo>
                    <a:pt x="1692312" y="83913"/>
                    <a:pt x="1692309" y="83898"/>
                    <a:pt x="1692306" y="83883"/>
                  </a:cubicBezTo>
                  <a:lnTo>
                    <a:pt x="1684305" y="36258"/>
                  </a:lnTo>
                  <a:cubicBezTo>
                    <a:pt x="1681237" y="17383"/>
                    <a:pt x="1663466" y="4555"/>
                    <a:pt x="1644586" y="7587"/>
                  </a:cubicBezTo>
                  <a:close/>
                </a:path>
              </a:pathLst>
            </a:custGeom>
            <a:solidFill>
              <a:srgbClr val="9DC08B">
                <a:alpha val="2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75366203-D42D-4B70-985E-97CE4058BC95}"/>
                </a:ext>
              </a:extLst>
            </p:cNvPr>
            <p:cNvSpPr/>
            <p:nvPr/>
          </p:nvSpPr>
          <p:spPr>
            <a:xfrm>
              <a:off x="4825434" y="2914823"/>
              <a:ext cx="2105025" cy="1571625"/>
            </a:xfrm>
            <a:custGeom>
              <a:avLst/>
              <a:gdLst>
                <a:gd name="connsiteX0" fmla="*/ 1812948 w 2105025"/>
                <a:gd name="connsiteY0" fmla="*/ 21661 h 1571625"/>
                <a:gd name="connsiteX1" fmla="*/ 1892692 w 2105025"/>
                <a:gd name="connsiteY1" fmla="*/ 8231 h 1571625"/>
                <a:gd name="connsiteX2" fmla="*/ 2101268 w 2105025"/>
                <a:gd name="connsiteY2" fmla="*/ 1246661 h 1571625"/>
                <a:gd name="connsiteX3" fmla="*/ 2021524 w 2105025"/>
                <a:gd name="connsiteY3" fmla="*/ 1260091 h 1571625"/>
                <a:gd name="connsiteX4" fmla="*/ 296551 w 2105025"/>
                <a:gd name="connsiteY4" fmla="*/ 1550610 h 1571625"/>
                <a:gd name="connsiteX5" fmla="*/ 87975 w 2105025"/>
                <a:gd name="connsiteY5" fmla="*/ 312180 h 1571625"/>
                <a:gd name="connsiteX6" fmla="*/ 8231 w 2105025"/>
                <a:gd name="connsiteY6" fmla="*/ 325611 h 1571625"/>
                <a:gd name="connsiteX7" fmla="*/ 87975 w 2105025"/>
                <a:gd name="connsiteY7" fmla="*/ 312180 h 1571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05025" h="1571625">
                  <a:moveTo>
                    <a:pt x="1812948" y="21661"/>
                  </a:moveTo>
                  <a:cubicBezTo>
                    <a:pt x="1856990" y="14244"/>
                    <a:pt x="1892692" y="8231"/>
                    <a:pt x="1892692" y="8231"/>
                  </a:cubicBezTo>
                  <a:lnTo>
                    <a:pt x="2101268" y="1246661"/>
                  </a:lnTo>
                  <a:cubicBezTo>
                    <a:pt x="2101268" y="1246661"/>
                    <a:pt x="2065565" y="1252674"/>
                    <a:pt x="2021524" y="1260091"/>
                  </a:cubicBezTo>
                  <a:lnTo>
                    <a:pt x="296551" y="1550610"/>
                  </a:lnTo>
                  <a:lnTo>
                    <a:pt x="87975" y="312180"/>
                  </a:lnTo>
                  <a:cubicBezTo>
                    <a:pt x="43934" y="319598"/>
                    <a:pt x="8231" y="325611"/>
                    <a:pt x="8231" y="325611"/>
                  </a:cubicBezTo>
                  <a:cubicBezTo>
                    <a:pt x="8231" y="325611"/>
                    <a:pt x="43934" y="319597"/>
                    <a:pt x="87975" y="312180"/>
                  </a:cubicBezTo>
                  <a:close/>
                </a:path>
              </a:pathLst>
            </a:custGeom>
            <a:solidFill>
              <a:srgbClr val="9DC08B">
                <a:alpha val="3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07D2CE69-D24A-4658-A7B0-F31BA58083C7}"/>
                </a:ext>
              </a:extLst>
            </p:cNvPr>
            <p:cNvSpPr/>
            <p:nvPr/>
          </p:nvSpPr>
          <p:spPr>
            <a:xfrm>
              <a:off x="4952404" y="3037211"/>
              <a:ext cx="1695450" cy="409575"/>
            </a:xfrm>
            <a:custGeom>
              <a:avLst/>
              <a:gdLst>
                <a:gd name="connsiteX0" fmla="*/ 1663852 w 1695450"/>
                <a:gd name="connsiteY0" fmla="*/ 131661 h 409575"/>
                <a:gd name="connsiteX1" fmla="*/ 57746 w 1695450"/>
                <a:gd name="connsiteY1" fmla="*/ 401981 h 409575"/>
                <a:gd name="connsiteX2" fmla="*/ 16598 w 1695450"/>
                <a:gd name="connsiteY2" fmla="*/ 372739 h 409575"/>
                <a:gd name="connsiteX3" fmla="*/ 7645 w 1695450"/>
                <a:gd name="connsiteY3" fmla="*/ 319113 h 409575"/>
                <a:gd name="connsiteX4" fmla="*/ 36854 w 1695450"/>
                <a:gd name="connsiteY4" fmla="*/ 278066 h 409575"/>
                <a:gd name="connsiteX5" fmla="*/ 36886 w 1695450"/>
                <a:gd name="connsiteY5" fmla="*/ 278060 h 409575"/>
                <a:gd name="connsiteX6" fmla="*/ 1642992 w 1695450"/>
                <a:gd name="connsiteY6" fmla="*/ 7646 h 409575"/>
                <a:gd name="connsiteX7" fmla="*/ 1684140 w 1695450"/>
                <a:gd name="connsiteY7" fmla="*/ 36887 h 409575"/>
                <a:gd name="connsiteX8" fmla="*/ 1693189 w 1695450"/>
                <a:gd name="connsiteY8" fmla="*/ 90513 h 409575"/>
                <a:gd name="connsiteX9" fmla="*/ 1663852 w 1695450"/>
                <a:gd name="connsiteY9" fmla="*/ 131661 h 409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95450" h="409575">
                  <a:moveTo>
                    <a:pt x="1663852" y="131661"/>
                  </a:moveTo>
                  <a:lnTo>
                    <a:pt x="57746" y="401981"/>
                  </a:lnTo>
                  <a:cubicBezTo>
                    <a:pt x="38324" y="405200"/>
                    <a:pt x="19946" y="392139"/>
                    <a:pt x="16598" y="372739"/>
                  </a:cubicBezTo>
                  <a:lnTo>
                    <a:pt x="7645" y="319113"/>
                  </a:lnTo>
                  <a:cubicBezTo>
                    <a:pt x="4376" y="299712"/>
                    <a:pt x="17453" y="281335"/>
                    <a:pt x="36854" y="278066"/>
                  </a:cubicBezTo>
                  <a:cubicBezTo>
                    <a:pt x="36865" y="278064"/>
                    <a:pt x="36876" y="278062"/>
                    <a:pt x="36886" y="278060"/>
                  </a:cubicBezTo>
                  <a:lnTo>
                    <a:pt x="1642992" y="7646"/>
                  </a:lnTo>
                  <a:cubicBezTo>
                    <a:pt x="1662426" y="4372"/>
                    <a:pt x="1680840" y="17457"/>
                    <a:pt x="1684140" y="36887"/>
                  </a:cubicBezTo>
                  <a:lnTo>
                    <a:pt x="1693189" y="90513"/>
                  </a:lnTo>
                  <a:cubicBezTo>
                    <a:pt x="1696349" y="109954"/>
                    <a:pt x="1683261" y="128312"/>
                    <a:pt x="1663852" y="131661"/>
                  </a:cubicBezTo>
                  <a:close/>
                </a:path>
              </a:pathLst>
            </a:custGeom>
            <a:solidFill>
              <a:srgbClr val="9DC08B">
                <a:alpha val="2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68A9A123-6A64-454F-9634-6485594D2B6D}"/>
                </a:ext>
              </a:extLst>
            </p:cNvPr>
            <p:cNvSpPr/>
            <p:nvPr/>
          </p:nvSpPr>
          <p:spPr>
            <a:xfrm>
              <a:off x="6838569" y="4486466"/>
              <a:ext cx="76200" cy="57150"/>
            </a:xfrm>
            <a:custGeom>
              <a:avLst/>
              <a:gdLst>
                <a:gd name="connsiteX0" fmla="*/ 10573 w 76200"/>
                <a:gd name="connsiteY0" fmla="*/ 52292 h 57150"/>
                <a:gd name="connsiteX1" fmla="*/ 7144 w 76200"/>
                <a:gd name="connsiteY1" fmla="*/ 43339 h 57150"/>
                <a:gd name="connsiteX2" fmla="*/ 67151 w 76200"/>
                <a:gd name="connsiteY2" fmla="*/ 7144 h 57150"/>
                <a:gd name="connsiteX3" fmla="*/ 73438 w 76200"/>
                <a:gd name="connsiteY3" fmla="*/ 14287 h 57150"/>
                <a:gd name="connsiteX4" fmla="*/ 10573 w 76200"/>
                <a:gd name="connsiteY4" fmla="*/ 522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57150">
                  <a:moveTo>
                    <a:pt x="10573" y="52292"/>
                  </a:moveTo>
                  <a:lnTo>
                    <a:pt x="7144" y="43339"/>
                  </a:lnTo>
                  <a:cubicBezTo>
                    <a:pt x="29163" y="34987"/>
                    <a:pt x="49493" y="22725"/>
                    <a:pt x="67151" y="7144"/>
                  </a:cubicBezTo>
                  <a:lnTo>
                    <a:pt x="73438" y="14287"/>
                  </a:lnTo>
                  <a:cubicBezTo>
                    <a:pt x="54949" y="30646"/>
                    <a:pt x="33650" y="43522"/>
                    <a:pt x="10573" y="52292"/>
                  </a:cubicBezTo>
                  <a:close/>
                </a:path>
              </a:pathLst>
            </a:custGeom>
            <a:solidFill>
              <a:srgbClr val="9DC08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BAB8BE68-B9F0-4849-8110-FF4503B48425}"/>
                </a:ext>
              </a:extLst>
            </p:cNvPr>
            <p:cNvSpPr/>
            <p:nvPr/>
          </p:nvSpPr>
          <p:spPr>
            <a:xfrm>
              <a:off x="4777808" y="3478458"/>
              <a:ext cx="2200275" cy="1209675"/>
            </a:xfrm>
            <a:custGeom>
              <a:avLst/>
              <a:gdLst>
                <a:gd name="connsiteX0" fmla="*/ 2033016 w 2200275"/>
                <a:gd name="connsiteY0" fmla="*/ 1058767 h 1209675"/>
                <a:gd name="connsiteX1" fmla="*/ 180213 w 2200275"/>
                <a:gd name="connsiteY1" fmla="*/ 1195165 h 1209675"/>
                <a:gd name="connsiteX2" fmla="*/ 180213 w 2200275"/>
                <a:gd name="connsiteY2" fmla="*/ 1195165 h 1209675"/>
                <a:gd name="connsiteX3" fmla="*/ 7144 w 2200275"/>
                <a:gd name="connsiteY3" fmla="*/ 1207643 h 1209675"/>
                <a:gd name="connsiteX4" fmla="*/ 167545 w 2200275"/>
                <a:gd name="connsiteY4" fmla="*/ 1021715 h 1209675"/>
                <a:gd name="connsiteX5" fmla="*/ 111919 w 2200275"/>
                <a:gd name="connsiteY5" fmla="*/ 262382 h 1209675"/>
                <a:gd name="connsiteX6" fmla="*/ 217122 w 2200275"/>
                <a:gd name="connsiteY6" fmla="*/ 139658 h 1209675"/>
                <a:gd name="connsiteX7" fmla="*/ 217837 w 2200275"/>
                <a:gd name="connsiteY7" fmla="*/ 139605 h 1209675"/>
                <a:gd name="connsiteX8" fmla="*/ 2014633 w 2200275"/>
                <a:gd name="connsiteY8" fmla="*/ 7493 h 1209675"/>
                <a:gd name="connsiteX9" fmla="*/ 2137445 w 2200275"/>
                <a:gd name="connsiteY9" fmla="*/ 112594 h 1209675"/>
                <a:gd name="connsiteX10" fmla="*/ 2137505 w 2200275"/>
                <a:gd name="connsiteY10" fmla="*/ 113411 h 1209675"/>
                <a:gd name="connsiteX11" fmla="*/ 2193417 w 2200275"/>
                <a:gd name="connsiteY11" fmla="*/ 873220 h 1209675"/>
                <a:gd name="connsiteX12" fmla="*/ 2033016 w 2200275"/>
                <a:gd name="connsiteY12" fmla="*/ 1058768 h 1209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00275" h="1209675">
                  <a:moveTo>
                    <a:pt x="2033016" y="1058767"/>
                  </a:moveTo>
                  <a:lnTo>
                    <a:pt x="180213" y="1195165"/>
                  </a:lnTo>
                  <a:lnTo>
                    <a:pt x="180213" y="1195165"/>
                  </a:lnTo>
                  <a:lnTo>
                    <a:pt x="7144" y="1207643"/>
                  </a:lnTo>
                  <a:cubicBezTo>
                    <a:pt x="102778" y="1200591"/>
                    <a:pt x="174590" y="1117350"/>
                    <a:pt x="167545" y="1021715"/>
                  </a:cubicBezTo>
                  <a:lnTo>
                    <a:pt x="111919" y="262382"/>
                  </a:lnTo>
                  <a:cubicBezTo>
                    <a:pt x="107080" y="199442"/>
                    <a:pt x="154181" y="144496"/>
                    <a:pt x="217122" y="139658"/>
                  </a:cubicBezTo>
                  <a:cubicBezTo>
                    <a:pt x="217360" y="139639"/>
                    <a:pt x="217598" y="139622"/>
                    <a:pt x="217837" y="139605"/>
                  </a:cubicBezTo>
                  <a:lnTo>
                    <a:pt x="2014633" y="7493"/>
                  </a:lnTo>
                  <a:cubicBezTo>
                    <a:pt x="2077569" y="2602"/>
                    <a:pt x="2132554" y="49658"/>
                    <a:pt x="2137445" y="112594"/>
                  </a:cubicBezTo>
                  <a:cubicBezTo>
                    <a:pt x="2137466" y="112866"/>
                    <a:pt x="2137486" y="113139"/>
                    <a:pt x="2137505" y="113411"/>
                  </a:cubicBezTo>
                  <a:lnTo>
                    <a:pt x="2193417" y="873220"/>
                  </a:lnTo>
                  <a:cubicBezTo>
                    <a:pt x="2200296" y="968730"/>
                    <a:pt x="2128516" y="1051762"/>
                    <a:pt x="2033016" y="1058768"/>
                  </a:cubicBezTo>
                  <a:close/>
                </a:path>
              </a:pathLst>
            </a:custGeom>
            <a:solidFill>
              <a:srgbClr val="9DC08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 dirty="0"/>
            </a:p>
          </p:txBody>
        </p:sp>
      </p:grpSp>
      <p:sp>
        <p:nvSpPr>
          <p:cNvPr id="214" name="TextBox 213">
            <a:extLst>
              <a:ext uri="{FF2B5EF4-FFF2-40B4-BE49-F238E27FC236}">
                <a16:creationId xmlns:a16="http://schemas.microsoft.com/office/drawing/2014/main" id="{713070D6-A98D-44F4-A1A7-F049B9EF068D}"/>
              </a:ext>
            </a:extLst>
          </p:cNvPr>
          <p:cNvSpPr txBox="1"/>
          <p:nvPr/>
        </p:nvSpPr>
        <p:spPr>
          <a:xfrm>
            <a:off x="1685193" y="688047"/>
            <a:ext cx="2071349" cy="584775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Bahnschrift" panose="020B0502040204020203" pitchFamily="34" charset="0"/>
              </a:rPr>
              <a:t>ANTREAN</a:t>
            </a:r>
          </a:p>
        </p:txBody>
      </p:sp>
      <p:sp>
        <p:nvSpPr>
          <p:cNvPr id="251" name="Chevron 250"/>
          <p:cNvSpPr/>
          <p:nvPr/>
        </p:nvSpPr>
        <p:spPr>
          <a:xfrm>
            <a:off x="3784018" y="810049"/>
            <a:ext cx="266700" cy="345325"/>
          </a:xfrm>
          <a:prstGeom prst="chevron">
            <a:avLst/>
          </a:prstGeom>
          <a:solidFill>
            <a:schemeClr val="tx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10" name="Rectangle: Rounded Corners 309">
            <a:hlinkClick r:id="rId3" action="ppaction://hlinksldjump"/>
            <a:extLst>
              <a:ext uri="{FF2B5EF4-FFF2-40B4-BE49-F238E27FC236}">
                <a16:creationId xmlns:a16="http://schemas.microsoft.com/office/drawing/2014/main" id="{CD26FF84-5857-4097-A043-DDD1ABDA5090}"/>
              </a:ext>
            </a:extLst>
          </p:cNvPr>
          <p:cNvSpPr/>
          <p:nvPr/>
        </p:nvSpPr>
        <p:spPr>
          <a:xfrm>
            <a:off x="10704062" y="638018"/>
            <a:ext cx="1144815" cy="319313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9DC08B"/>
              </a:gs>
              <a:gs pos="100000">
                <a:srgbClr val="609966"/>
              </a:gs>
              <a:gs pos="100000">
                <a:srgbClr val="60996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Bahnschrift" panose="020B0502040204020203" pitchFamily="34" charset="0"/>
              </a:rPr>
              <a:t>MENU</a:t>
            </a:r>
            <a:endParaRPr lang="en-ID" sz="1100" dirty="0">
              <a:latin typeface="Bahnschrift" panose="020B0502040204020203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701632" y="690294"/>
            <a:ext cx="6596029" cy="523220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lvl="0" algn="ctr"/>
            <a:r>
              <a:rPr lang="en-ID" sz="2800" dirty="0">
                <a:solidFill>
                  <a:prstClr val="black"/>
                </a:solidFill>
                <a:latin typeface="Bahnschrift" panose="020B0502040204020203" pitchFamily="34" charset="0"/>
              </a:rPr>
              <a:t>CONTOH DALAM BAHASA PYTHON</a:t>
            </a:r>
          </a:p>
        </p:txBody>
      </p:sp>
      <p:sp>
        <p:nvSpPr>
          <p:cNvPr id="254" name="Rounded Rectangle 253"/>
          <p:cNvSpPr/>
          <p:nvPr/>
        </p:nvSpPr>
        <p:spPr>
          <a:xfrm>
            <a:off x="4108033" y="674543"/>
            <a:ext cx="5953137" cy="611782"/>
          </a:xfrm>
          <a:prstGeom prst="roundRect">
            <a:avLst/>
          </a:prstGeom>
          <a:noFill/>
          <a:ln>
            <a:solidFill>
              <a:srgbClr val="D9FAB0"/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A791A1B-1F4A-9320-23BB-15DB28C40B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7188" y="1392577"/>
            <a:ext cx="6061162" cy="5382491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9" name="Online Media 8" title="Output Queue">
            <a:hlinkClick r:id="" action="ppaction://media"/>
            <a:extLst>
              <a:ext uri="{FF2B5EF4-FFF2-40B4-BE49-F238E27FC236}">
                <a16:creationId xmlns:a16="http://schemas.microsoft.com/office/drawing/2014/main" id="{4ADA34A7-B3C5-882F-5337-0DE4FF7491D2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5"/>
          <a:stretch>
            <a:fillRect/>
          </a:stretch>
        </p:blipFill>
        <p:spPr>
          <a:xfrm>
            <a:off x="1601302" y="1451885"/>
            <a:ext cx="9334535" cy="5250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9972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3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24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" fill="hold">
                      <p:stCondLst>
                        <p:cond delay="0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8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21383DD-DAE0-4F99-B9DC-6131CFB8AE87}"/>
              </a:ext>
            </a:extLst>
          </p:cNvPr>
          <p:cNvSpPr/>
          <p:nvPr/>
        </p:nvSpPr>
        <p:spPr>
          <a:xfrm>
            <a:off x="5065485" y="653142"/>
            <a:ext cx="2061028" cy="682171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9DC08B"/>
              </a:gs>
              <a:gs pos="100000">
                <a:srgbClr val="609966"/>
              </a:gs>
              <a:gs pos="100000">
                <a:srgbClr val="60996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Bahnschrift" panose="020B0502040204020203" pitchFamily="34" charset="0"/>
              </a:rPr>
              <a:t>MENU</a:t>
            </a:r>
            <a:endParaRPr lang="en-ID" sz="1600" dirty="0">
              <a:latin typeface="Bahnschrift" panose="020B0502040204020203" pitchFamily="34" charset="0"/>
            </a:endParaRPr>
          </a:p>
        </p:txBody>
      </p:sp>
      <p:grpSp>
        <p:nvGrpSpPr>
          <p:cNvPr id="309" name="Group 308">
            <a:extLst>
              <a:ext uri="{FF2B5EF4-FFF2-40B4-BE49-F238E27FC236}">
                <a16:creationId xmlns:a16="http://schemas.microsoft.com/office/drawing/2014/main" id="{DE637305-2A64-4D5C-A03C-5DC1F768591D}"/>
              </a:ext>
            </a:extLst>
          </p:cNvPr>
          <p:cNvGrpSpPr/>
          <p:nvPr/>
        </p:nvGrpSpPr>
        <p:grpSpPr>
          <a:xfrm>
            <a:off x="3937453" y="2041966"/>
            <a:ext cx="4315128" cy="4078243"/>
            <a:chOff x="3937453" y="2041966"/>
            <a:chExt cx="4315128" cy="4078243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D97B52F4-52C5-4C25-A679-69FF168AF5F2}"/>
                </a:ext>
              </a:extLst>
            </p:cNvPr>
            <p:cNvSpPr/>
            <p:nvPr/>
          </p:nvSpPr>
          <p:spPr>
            <a:xfrm>
              <a:off x="4046193" y="2099707"/>
              <a:ext cx="4075202" cy="4020502"/>
            </a:xfrm>
            <a:custGeom>
              <a:avLst/>
              <a:gdLst>
                <a:gd name="connsiteX0" fmla="*/ 4064616 w 4075202"/>
                <a:gd name="connsiteY0" fmla="*/ 1956794 h 4020501"/>
                <a:gd name="connsiteX1" fmla="*/ 3498099 w 4075202"/>
                <a:gd name="connsiteY1" fmla="*/ 2984529 h 4020501"/>
                <a:gd name="connsiteX2" fmla="*/ 1992006 w 4075202"/>
                <a:gd name="connsiteY2" fmla="*/ 3970966 h 4020501"/>
                <a:gd name="connsiteX3" fmla="*/ 1537626 w 4075202"/>
                <a:gd name="connsiteY3" fmla="*/ 4013815 h 4020501"/>
                <a:gd name="connsiteX4" fmla="*/ 1314538 w 4075202"/>
                <a:gd name="connsiteY4" fmla="*/ 3995581 h 4020501"/>
                <a:gd name="connsiteX5" fmla="*/ 63989 w 4075202"/>
                <a:gd name="connsiteY5" fmla="*/ 2901567 h 4020501"/>
                <a:gd name="connsiteX6" fmla="*/ 555201 w 4075202"/>
                <a:gd name="connsiteY6" fmla="*/ 1428203 h 4020501"/>
                <a:gd name="connsiteX7" fmla="*/ 2046342 w 4075202"/>
                <a:gd name="connsiteY7" fmla="*/ 51569 h 4020501"/>
                <a:gd name="connsiteX8" fmla="*/ 2513395 w 4075202"/>
                <a:gd name="connsiteY8" fmla="*/ 7261 h 4020501"/>
                <a:gd name="connsiteX9" fmla="*/ 3531831 w 4075202"/>
                <a:gd name="connsiteY9" fmla="*/ 378861 h 4020501"/>
                <a:gd name="connsiteX10" fmla="*/ 3591090 w 4075202"/>
                <a:gd name="connsiteY10" fmla="*/ 436024 h 4020501"/>
                <a:gd name="connsiteX11" fmla="*/ 4064616 w 4075202"/>
                <a:gd name="connsiteY11" fmla="*/ 1956794 h 4020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75202" h="4020501">
                  <a:moveTo>
                    <a:pt x="4064616" y="1956794"/>
                  </a:moveTo>
                  <a:cubicBezTo>
                    <a:pt x="4019579" y="2337876"/>
                    <a:pt x="3845813" y="2780952"/>
                    <a:pt x="3498099" y="2984529"/>
                  </a:cubicBezTo>
                  <a:cubicBezTo>
                    <a:pt x="2972973" y="3292130"/>
                    <a:pt x="3016915" y="3765200"/>
                    <a:pt x="1992006" y="3970966"/>
                  </a:cubicBezTo>
                  <a:cubicBezTo>
                    <a:pt x="1842551" y="4001699"/>
                    <a:pt x="1690192" y="4016067"/>
                    <a:pt x="1537626" y="4013815"/>
                  </a:cubicBezTo>
                  <a:cubicBezTo>
                    <a:pt x="1462950" y="4012520"/>
                    <a:pt x="1388434" y="4006430"/>
                    <a:pt x="1314538" y="3995581"/>
                  </a:cubicBezTo>
                  <a:cubicBezTo>
                    <a:pt x="663235" y="3900401"/>
                    <a:pt x="224809" y="3447662"/>
                    <a:pt x="63989" y="2901567"/>
                  </a:cubicBezTo>
                  <a:cubicBezTo>
                    <a:pt x="-147338" y="2181979"/>
                    <a:pt x="275042" y="1711735"/>
                    <a:pt x="555201" y="1428203"/>
                  </a:cubicBezTo>
                  <a:cubicBezTo>
                    <a:pt x="835360" y="1144671"/>
                    <a:pt x="1040396" y="261255"/>
                    <a:pt x="2046342" y="51569"/>
                  </a:cubicBezTo>
                  <a:cubicBezTo>
                    <a:pt x="2199812" y="18935"/>
                    <a:pt x="2356527" y="4068"/>
                    <a:pt x="2513395" y="7261"/>
                  </a:cubicBezTo>
                  <a:cubicBezTo>
                    <a:pt x="2871320" y="16378"/>
                    <a:pt x="3261701" y="133529"/>
                    <a:pt x="3531831" y="378861"/>
                  </a:cubicBezTo>
                  <a:cubicBezTo>
                    <a:pt x="3552192" y="397095"/>
                    <a:pt x="3571945" y="416149"/>
                    <a:pt x="3591090" y="436024"/>
                  </a:cubicBezTo>
                  <a:cubicBezTo>
                    <a:pt x="3966519" y="821025"/>
                    <a:pt x="4126063" y="1437229"/>
                    <a:pt x="4064616" y="1956794"/>
                  </a:cubicBezTo>
                  <a:close/>
                </a:path>
              </a:pathLst>
            </a:custGeom>
            <a:solidFill>
              <a:srgbClr val="9DC08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3133C482-DF3A-4396-ACD8-5A6796303839}"/>
                </a:ext>
              </a:extLst>
            </p:cNvPr>
            <p:cNvSpPr/>
            <p:nvPr/>
          </p:nvSpPr>
          <p:spPr>
            <a:xfrm>
              <a:off x="4046193" y="2099707"/>
              <a:ext cx="4075202" cy="4020502"/>
            </a:xfrm>
            <a:custGeom>
              <a:avLst/>
              <a:gdLst>
                <a:gd name="connsiteX0" fmla="*/ 4064616 w 4075202"/>
                <a:gd name="connsiteY0" fmla="*/ 1956794 h 4020501"/>
                <a:gd name="connsiteX1" fmla="*/ 3498099 w 4075202"/>
                <a:gd name="connsiteY1" fmla="*/ 2984529 h 4020501"/>
                <a:gd name="connsiteX2" fmla="*/ 1992006 w 4075202"/>
                <a:gd name="connsiteY2" fmla="*/ 3970966 h 4020501"/>
                <a:gd name="connsiteX3" fmla="*/ 1537626 w 4075202"/>
                <a:gd name="connsiteY3" fmla="*/ 4013815 h 4020501"/>
                <a:gd name="connsiteX4" fmla="*/ 1314538 w 4075202"/>
                <a:gd name="connsiteY4" fmla="*/ 3995581 h 4020501"/>
                <a:gd name="connsiteX5" fmla="*/ 63989 w 4075202"/>
                <a:gd name="connsiteY5" fmla="*/ 2901567 h 4020501"/>
                <a:gd name="connsiteX6" fmla="*/ 555201 w 4075202"/>
                <a:gd name="connsiteY6" fmla="*/ 1428203 h 4020501"/>
                <a:gd name="connsiteX7" fmla="*/ 2046342 w 4075202"/>
                <a:gd name="connsiteY7" fmla="*/ 51569 h 4020501"/>
                <a:gd name="connsiteX8" fmla="*/ 2513395 w 4075202"/>
                <a:gd name="connsiteY8" fmla="*/ 7261 h 4020501"/>
                <a:gd name="connsiteX9" fmla="*/ 3531831 w 4075202"/>
                <a:gd name="connsiteY9" fmla="*/ 378861 h 4020501"/>
                <a:gd name="connsiteX10" fmla="*/ 3591090 w 4075202"/>
                <a:gd name="connsiteY10" fmla="*/ 436024 h 4020501"/>
                <a:gd name="connsiteX11" fmla="*/ 4064616 w 4075202"/>
                <a:gd name="connsiteY11" fmla="*/ 1956794 h 4020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75202" h="4020501">
                  <a:moveTo>
                    <a:pt x="4064616" y="1956794"/>
                  </a:moveTo>
                  <a:cubicBezTo>
                    <a:pt x="4019579" y="2337876"/>
                    <a:pt x="3845813" y="2780952"/>
                    <a:pt x="3498099" y="2984529"/>
                  </a:cubicBezTo>
                  <a:cubicBezTo>
                    <a:pt x="2972973" y="3292130"/>
                    <a:pt x="3016915" y="3765200"/>
                    <a:pt x="1992006" y="3970966"/>
                  </a:cubicBezTo>
                  <a:cubicBezTo>
                    <a:pt x="1842551" y="4001699"/>
                    <a:pt x="1690192" y="4016067"/>
                    <a:pt x="1537626" y="4013815"/>
                  </a:cubicBezTo>
                  <a:cubicBezTo>
                    <a:pt x="1462950" y="4012520"/>
                    <a:pt x="1388434" y="4006430"/>
                    <a:pt x="1314538" y="3995581"/>
                  </a:cubicBezTo>
                  <a:cubicBezTo>
                    <a:pt x="663235" y="3900401"/>
                    <a:pt x="224809" y="3447662"/>
                    <a:pt x="63989" y="2901567"/>
                  </a:cubicBezTo>
                  <a:cubicBezTo>
                    <a:pt x="-147338" y="2181979"/>
                    <a:pt x="275042" y="1711735"/>
                    <a:pt x="555201" y="1428203"/>
                  </a:cubicBezTo>
                  <a:cubicBezTo>
                    <a:pt x="835360" y="1144671"/>
                    <a:pt x="1040396" y="261255"/>
                    <a:pt x="2046342" y="51569"/>
                  </a:cubicBezTo>
                  <a:cubicBezTo>
                    <a:pt x="2199812" y="18935"/>
                    <a:pt x="2356527" y="4068"/>
                    <a:pt x="2513395" y="7261"/>
                  </a:cubicBezTo>
                  <a:cubicBezTo>
                    <a:pt x="2871320" y="16378"/>
                    <a:pt x="3261701" y="133529"/>
                    <a:pt x="3531831" y="378861"/>
                  </a:cubicBezTo>
                  <a:cubicBezTo>
                    <a:pt x="3552192" y="397095"/>
                    <a:pt x="3571945" y="416149"/>
                    <a:pt x="3591090" y="436024"/>
                  </a:cubicBezTo>
                  <a:cubicBezTo>
                    <a:pt x="3966519" y="821025"/>
                    <a:pt x="4126063" y="1437229"/>
                    <a:pt x="4064616" y="195679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2C15137-F488-4D0A-8634-DD9C411AB668}"/>
                </a:ext>
              </a:extLst>
            </p:cNvPr>
            <p:cNvSpPr/>
            <p:nvPr/>
          </p:nvSpPr>
          <p:spPr>
            <a:xfrm>
              <a:off x="8033681" y="4451988"/>
              <a:ext cx="154985" cy="18234"/>
            </a:xfrm>
            <a:custGeom>
              <a:avLst/>
              <a:gdLst>
                <a:gd name="connsiteX0" fmla="*/ 150062 w 154985"/>
                <a:gd name="connsiteY0" fmla="*/ 15954 h 18233"/>
                <a:gd name="connsiteX1" fmla="*/ 11396 w 154985"/>
                <a:gd name="connsiteY1" fmla="*/ 15954 h 18233"/>
                <a:gd name="connsiteX2" fmla="*/ 6838 w 154985"/>
                <a:gd name="connsiteY2" fmla="*/ 11396 h 18233"/>
                <a:gd name="connsiteX3" fmla="*/ 11396 w 154985"/>
                <a:gd name="connsiteY3" fmla="*/ 6838 h 18233"/>
                <a:gd name="connsiteX4" fmla="*/ 150062 w 154985"/>
                <a:gd name="connsiteY4" fmla="*/ 6838 h 18233"/>
                <a:gd name="connsiteX5" fmla="*/ 154621 w 154985"/>
                <a:gd name="connsiteY5" fmla="*/ 11396 h 18233"/>
                <a:gd name="connsiteX6" fmla="*/ 150062 w 154985"/>
                <a:gd name="connsiteY6" fmla="*/ 15954 h 18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985" h="18233">
                  <a:moveTo>
                    <a:pt x="150062" y="15954"/>
                  </a:moveTo>
                  <a:lnTo>
                    <a:pt x="11396" y="15954"/>
                  </a:lnTo>
                  <a:cubicBezTo>
                    <a:pt x="8878" y="15954"/>
                    <a:pt x="6838" y="13914"/>
                    <a:pt x="6838" y="11396"/>
                  </a:cubicBezTo>
                  <a:cubicBezTo>
                    <a:pt x="6838" y="8878"/>
                    <a:pt x="8878" y="6838"/>
                    <a:pt x="11396" y="6838"/>
                  </a:cubicBezTo>
                  <a:lnTo>
                    <a:pt x="150062" y="6838"/>
                  </a:lnTo>
                  <a:cubicBezTo>
                    <a:pt x="152580" y="6838"/>
                    <a:pt x="154621" y="8878"/>
                    <a:pt x="154621" y="11396"/>
                  </a:cubicBezTo>
                  <a:cubicBezTo>
                    <a:pt x="154572" y="13893"/>
                    <a:pt x="152559" y="15906"/>
                    <a:pt x="150062" y="15954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C03283A-1CB2-463E-9A4A-F607C81FBE7F}"/>
                </a:ext>
              </a:extLst>
            </p:cNvPr>
            <p:cNvSpPr/>
            <p:nvPr/>
          </p:nvSpPr>
          <p:spPr>
            <a:xfrm>
              <a:off x="4011447" y="4451988"/>
              <a:ext cx="3974918" cy="18234"/>
            </a:xfrm>
            <a:custGeom>
              <a:avLst/>
              <a:gdLst>
                <a:gd name="connsiteX0" fmla="*/ 3971727 w 3974917"/>
                <a:gd name="connsiteY0" fmla="*/ 15954 h 18233"/>
                <a:gd name="connsiteX1" fmla="*/ 11396 w 3974917"/>
                <a:gd name="connsiteY1" fmla="*/ 15954 h 18233"/>
                <a:gd name="connsiteX2" fmla="*/ 6838 w 3974917"/>
                <a:gd name="connsiteY2" fmla="*/ 11396 h 18233"/>
                <a:gd name="connsiteX3" fmla="*/ 11396 w 3974917"/>
                <a:gd name="connsiteY3" fmla="*/ 6838 h 18233"/>
                <a:gd name="connsiteX4" fmla="*/ 3971727 w 3974917"/>
                <a:gd name="connsiteY4" fmla="*/ 6838 h 18233"/>
                <a:gd name="connsiteX5" fmla="*/ 3976285 w 3974917"/>
                <a:gd name="connsiteY5" fmla="*/ 11396 h 18233"/>
                <a:gd name="connsiteX6" fmla="*/ 3971727 w 3974917"/>
                <a:gd name="connsiteY6" fmla="*/ 15954 h 18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74917" h="18233">
                  <a:moveTo>
                    <a:pt x="3971727" y="15954"/>
                  </a:moveTo>
                  <a:lnTo>
                    <a:pt x="11396" y="15954"/>
                  </a:lnTo>
                  <a:cubicBezTo>
                    <a:pt x="8878" y="15954"/>
                    <a:pt x="6838" y="13914"/>
                    <a:pt x="6838" y="11396"/>
                  </a:cubicBezTo>
                  <a:cubicBezTo>
                    <a:pt x="6838" y="8878"/>
                    <a:pt x="8878" y="6838"/>
                    <a:pt x="11396" y="6838"/>
                  </a:cubicBezTo>
                  <a:lnTo>
                    <a:pt x="3971727" y="6838"/>
                  </a:lnTo>
                  <a:cubicBezTo>
                    <a:pt x="3974245" y="6838"/>
                    <a:pt x="3976285" y="8878"/>
                    <a:pt x="3976285" y="11396"/>
                  </a:cubicBezTo>
                  <a:cubicBezTo>
                    <a:pt x="3976237" y="13893"/>
                    <a:pt x="3974224" y="15906"/>
                    <a:pt x="3971727" y="15954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2964DAC-8512-4D13-B7D3-5A4B8E9A7341}"/>
                </a:ext>
              </a:extLst>
            </p:cNvPr>
            <p:cNvSpPr/>
            <p:nvPr/>
          </p:nvSpPr>
          <p:spPr>
            <a:xfrm>
              <a:off x="7194481" y="3035057"/>
              <a:ext cx="647292" cy="647292"/>
            </a:xfrm>
            <a:custGeom>
              <a:avLst/>
              <a:gdLst>
                <a:gd name="connsiteX0" fmla="*/ 363577 w 647291"/>
                <a:gd name="connsiteY0" fmla="*/ 642278 h 647291"/>
                <a:gd name="connsiteX1" fmla="*/ 284262 w 647291"/>
                <a:gd name="connsiteY1" fmla="*/ 642278 h 647291"/>
                <a:gd name="connsiteX2" fmla="*/ 274415 w 647291"/>
                <a:gd name="connsiteY2" fmla="*/ 572990 h 647291"/>
                <a:gd name="connsiteX3" fmla="*/ 183247 w 647291"/>
                <a:gd name="connsiteY3" fmla="*/ 534882 h 647291"/>
                <a:gd name="connsiteX4" fmla="*/ 127453 w 647291"/>
                <a:gd name="connsiteY4" fmla="*/ 576728 h 647291"/>
                <a:gd name="connsiteX5" fmla="*/ 71385 w 647291"/>
                <a:gd name="connsiteY5" fmla="*/ 520659 h 647291"/>
                <a:gd name="connsiteX6" fmla="*/ 113413 w 647291"/>
                <a:gd name="connsiteY6" fmla="*/ 464682 h 647291"/>
                <a:gd name="connsiteX7" fmla="*/ 75852 w 647291"/>
                <a:gd name="connsiteY7" fmla="*/ 373515 h 647291"/>
                <a:gd name="connsiteX8" fmla="*/ 6838 w 647291"/>
                <a:gd name="connsiteY8" fmla="*/ 363577 h 647291"/>
                <a:gd name="connsiteX9" fmla="*/ 6838 w 647291"/>
                <a:gd name="connsiteY9" fmla="*/ 284352 h 647291"/>
                <a:gd name="connsiteX10" fmla="*/ 76125 w 647291"/>
                <a:gd name="connsiteY10" fmla="*/ 274415 h 647291"/>
                <a:gd name="connsiteX11" fmla="*/ 114233 w 647291"/>
                <a:gd name="connsiteY11" fmla="*/ 183247 h 647291"/>
                <a:gd name="connsiteX12" fmla="*/ 72387 w 647291"/>
                <a:gd name="connsiteY12" fmla="*/ 127453 h 647291"/>
                <a:gd name="connsiteX13" fmla="*/ 128455 w 647291"/>
                <a:gd name="connsiteY13" fmla="*/ 71384 h 647291"/>
                <a:gd name="connsiteX14" fmla="*/ 184433 w 647291"/>
                <a:gd name="connsiteY14" fmla="*/ 113413 h 647291"/>
                <a:gd name="connsiteX15" fmla="*/ 275600 w 647291"/>
                <a:gd name="connsiteY15" fmla="*/ 75852 h 647291"/>
                <a:gd name="connsiteX16" fmla="*/ 285538 w 647291"/>
                <a:gd name="connsiteY16" fmla="*/ 6838 h 647291"/>
                <a:gd name="connsiteX17" fmla="*/ 364763 w 647291"/>
                <a:gd name="connsiteY17" fmla="*/ 6838 h 647291"/>
                <a:gd name="connsiteX18" fmla="*/ 374700 w 647291"/>
                <a:gd name="connsiteY18" fmla="*/ 76125 h 647291"/>
                <a:gd name="connsiteX19" fmla="*/ 465868 w 647291"/>
                <a:gd name="connsiteY19" fmla="*/ 114233 h 647291"/>
                <a:gd name="connsiteX20" fmla="*/ 521662 w 647291"/>
                <a:gd name="connsiteY20" fmla="*/ 72387 h 647291"/>
                <a:gd name="connsiteX21" fmla="*/ 577731 w 647291"/>
                <a:gd name="connsiteY21" fmla="*/ 128456 h 647291"/>
                <a:gd name="connsiteX22" fmla="*/ 535702 w 647291"/>
                <a:gd name="connsiteY22" fmla="*/ 184433 h 647291"/>
                <a:gd name="connsiteX23" fmla="*/ 573263 w 647291"/>
                <a:gd name="connsiteY23" fmla="*/ 275600 h 647291"/>
                <a:gd name="connsiteX24" fmla="*/ 642278 w 647291"/>
                <a:gd name="connsiteY24" fmla="*/ 285447 h 647291"/>
                <a:gd name="connsiteX25" fmla="*/ 642278 w 647291"/>
                <a:gd name="connsiteY25" fmla="*/ 364763 h 647291"/>
                <a:gd name="connsiteX26" fmla="*/ 572990 w 647291"/>
                <a:gd name="connsiteY26" fmla="*/ 374700 h 647291"/>
                <a:gd name="connsiteX27" fmla="*/ 534882 w 647291"/>
                <a:gd name="connsiteY27" fmla="*/ 465868 h 647291"/>
                <a:gd name="connsiteX28" fmla="*/ 576728 w 647291"/>
                <a:gd name="connsiteY28" fmla="*/ 521662 h 647291"/>
                <a:gd name="connsiteX29" fmla="*/ 520660 w 647291"/>
                <a:gd name="connsiteY29" fmla="*/ 577731 h 647291"/>
                <a:gd name="connsiteX30" fmla="*/ 464865 w 647291"/>
                <a:gd name="connsiteY30" fmla="*/ 535520 h 647291"/>
                <a:gd name="connsiteX31" fmla="*/ 373697 w 647291"/>
                <a:gd name="connsiteY31" fmla="*/ 573081 h 647291"/>
                <a:gd name="connsiteX32" fmla="*/ 292193 w 647291"/>
                <a:gd name="connsiteY32" fmla="*/ 633161 h 647291"/>
                <a:gd name="connsiteX33" fmla="*/ 356011 w 647291"/>
                <a:gd name="connsiteY33" fmla="*/ 633161 h 647291"/>
                <a:gd name="connsiteX34" fmla="*/ 365674 w 647291"/>
                <a:gd name="connsiteY34" fmla="*/ 565514 h 647291"/>
                <a:gd name="connsiteX35" fmla="*/ 368956 w 647291"/>
                <a:gd name="connsiteY35" fmla="*/ 564876 h 647291"/>
                <a:gd name="connsiteX36" fmla="*/ 462403 w 647291"/>
                <a:gd name="connsiteY36" fmla="*/ 526403 h 647291"/>
                <a:gd name="connsiteX37" fmla="*/ 465139 w 647291"/>
                <a:gd name="connsiteY37" fmla="*/ 524489 h 647291"/>
                <a:gd name="connsiteX38" fmla="*/ 519839 w 647291"/>
                <a:gd name="connsiteY38" fmla="*/ 565696 h 647291"/>
                <a:gd name="connsiteX39" fmla="*/ 564694 w 647291"/>
                <a:gd name="connsiteY39" fmla="*/ 520751 h 647291"/>
                <a:gd name="connsiteX40" fmla="*/ 523668 w 647291"/>
                <a:gd name="connsiteY40" fmla="*/ 466050 h 647291"/>
                <a:gd name="connsiteX41" fmla="*/ 525583 w 647291"/>
                <a:gd name="connsiteY41" fmla="*/ 463406 h 647291"/>
                <a:gd name="connsiteX42" fmla="*/ 564694 w 647291"/>
                <a:gd name="connsiteY42" fmla="*/ 369777 h 647291"/>
                <a:gd name="connsiteX43" fmla="*/ 565241 w 647291"/>
                <a:gd name="connsiteY43" fmla="*/ 366586 h 647291"/>
                <a:gd name="connsiteX44" fmla="*/ 633708 w 647291"/>
                <a:gd name="connsiteY44" fmla="*/ 356831 h 647291"/>
                <a:gd name="connsiteX45" fmla="*/ 633708 w 647291"/>
                <a:gd name="connsiteY45" fmla="*/ 293013 h 647291"/>
                <a:gd name="connsiteX46" fmla="*/ 566061 w 647291"/>
                <a:gd name="connsiteY46" fmla="*/ 283350 h 647291"/>
                <a:gd name="connsiteX47" fmla="*/ 565423 w 647291"/>
                <a:gd name="connsiteY47" fmla="*/ 280068 h 647291"/>
                <a:gd name="connsiteX48" fmla="*/ 526950 w 647291"/>
                <a:gd name="connsiteY48" fmla="*/ 186256 h 647291"/>
                <a:gd name="connsiteX49" fmla="*/ 525127 w 647291"/>
                <a:gd name="connsiteY49" fmla="*/ 183521 h 647291"/>
                <a:gd name="connsiteX50" fmla="*/ 566244 w 647291"/>
                <a:gd name="connsiteY50" fmla="*/ 128820 h 647291"/>
                <a:gd name="connsiteX51" fmla="*/ 521389 w 647291"/>
                <a:gd name="connsiteY51" fmla="*/ 83966 h 647291"/>
                <a:gd name="connsiteX52" fmla="*/ 466688 w 647291"/>
                <a:gd name="connsiteY52" fmla="*/ 124991 h 647291"/>
                <a:gd name="connsiteX53" fmla="*/ 463953 w 647291"/>
                <a:gd name="connsiteY53" fmla="*/ 123077 h 647291"/>
                <a:gd name="connsiteX54" fmla="*/ 370324 w 647291"/>
                <a:gd name="connsiteY54" fmla="*/ 83966 h 647291"/>
                <a:gd name="connsiteX55" fmla="*/ 367133 w 647291"/>
                <a:gd name="connsiteY55" fmla="*/ 83419 h 647291"/>
                <a:gd name="connsiteX56" fmla="*/ 357013 w 647291"/>
                <a:gd name="connsiteY56" fmla="*/ 15863 h 647291"/>
                <a:gd name="connsiteX57" fmla="*/ 293196 w 647291"/>
                <a:gd name="connsiteY57" fmla="*/ 15863 h 647291"/>
                <a:gd name="connsiteX58" fmla="*/ 283532 w 647291"/>
                <a:gd name="connsiteY58" fmla="*/ 83510 h 647291"/>
                <a:gd name="connsiteX59" fmla="*/ 280341 w 647291"/>
                <a:gd name="connsiteY59" fmla="*/ 84148 h 647291"/>
                <a:gd name="connsiteX60" fmla="*/ 186438 w 647291"/>
                <a:gd name="connsiteY60" fmla="*/ 122621 h 647291"/>
                <a:gd name="connsiteX61" fmla="*/ 183703 w 647291"/>
                <a:gd name="connsiteY61" fmla="*/ 124444 h 647291"/>
                <a:gd name="connsiteX62" fmla="*/ 129003 w 647291"/>
                <a:gd name="connsiteY62" fmla="*/ 83327 h 647291"/>
                <a:gd name="connsiteX63" fmla="*/ 84148 w 647291"/>
                <a:gd name="connsiteY63" fmla="*/ 128182 h 647291"/>
                <a:gd name="connsiteX64" fmla="*/ 125174 w 647291"/>
                <a:gd name="connsiteY64" fmla="*/ 182883 h 647291"/>
                <a:gd name="connsiteX65" fmla="*/ 123350 w 647291"/>
                <a:gd name="connsiteY65" fmla="*/ 185618 h 647291"/>
                <a:gd name="connsiteX66" fmla="*/ 84239 w 647291"/>
                <a:gd name="connsiteY66" fmla="*/ 279247 h 647291"/>
                <a:gd name="connsiteX67" fmla="*/ 83601 w 647291"/>
                <a:gd name="connsiteY67" fmla="*/ 282438 h 647291"/>
                <a:gd name="connsiteX68" fmla="*/ 15681 w 647291"/>
                <a:gd name="connsiteY68" fmla="*/ 292193 h 647291"/>
                <a:gd name="connsiteX69" fmla="*/ 15681 w 647291"/>
                <a:gd name="connsiteY69" fmla="*/ 356010 h 647291"/>
                <a:gd name="connsiteX70" fmla="*/ 83328 w 647291"/>
                <a:gd name="connsiteY70" fmla="*/ 365674 h 647291"/>
                <a:gd name="connsiteX71" fmla="*/ 83966 w 647291"/>
                <a:gd name="connsiteY71" fmla="*/ 368865 h 647291"/>
                <a:gd name="connsiteX72" fmla="*/ 123168 w 647291"/>
                <a:gd name="connsiteY72" fmla="*/ 462586 h 647291"/>
                <a:gd name="connsiteX73" fmla="*/ 124991 w 647291"/>
                <a:gd name="connsiteY73" fmla="*/ 465321 h 647291"/>
                <a:gd name="connsiteX74" fmla="*/ 83783 w 647291"/>
                <a:gd name="connsiteY74" fmla="*/ 520021 h 647291"/>
                <a:gd name="connsiteX75" fmla="*/ 128729 w 647291"/>
                <a:gd name="connsiteY75" fmla="*/ 564876 h 647291"/>
                <a:gd name="connsiteX76" fmla="*/ 183430 w 647291"/>
                <a:gd name="connsiteY76" fmla="*/ 523850 h 647291"/>
                <a:gd name="connsiteX77" fmla="*/ 186074 w 647291"/>
                <a:gd name="connsiteY77" fmla="*/ 525674 h 647291"/>
                <a:gd name="connsiteX78" fmla="*/ 279703 w 647291"/>
                <a:gd name="connsiteY78" fmla="*/ 564785 h 647291"/>
                <a:gd name="connsiteX79" fmla="*/ 282894 w 647291"/>
                <a:gd name="connsiteY79" fmla="*/ 565423 h 647291"/>
                <a:gd name="connsiteX80" fmla="*/ 324649 w 647291"/>
                <a:gd name="connsiteY80" fmla="*/ 501970 h 647291"/>
                <a:gd name="connsiteX81" fmla="*/ 147054 w 647291"/>
                <a:gd name="connsiteY81" fmla="*/ 324375 h 647291"/>
                <a:gd name="connsiteX82" fmla="*/ 324649 w 647291"/>
                <a:gd name="connsiteY82" fmla="*/ 146780 h 647291"/>
                <a:gd name="connsiteX83" fmla="*/ 502244 w 647291"/>
                <a:gd name="connsiteY83" fmla="*/ 324375 h 647291"/>
                <a:gd name="connsiteX84" fmla="*/ 324649 w 647291"/>
                <a:gd name="connsiteY84" fmla="*/ 501970 h 647291"/>
                <a:gd name="connsiteX85" fmla="*/ 324649 w 647291"/>
                <a:gd name="connsiteY85" fmla="*/ 155988 h 647291"/>
                <a:gd name="connsiteX86" fmla="*/ 156171 w 647291"/>
                <a:gd name="connsiteY86" fmla="*/ 324466 h 647291"/>
                <a:gd name="connsiteX87" fmla="*/ 324649 w 647291"/>
                <a:gd name="connsiteY87" fmla="*/ 492944 h 647291"/>
                <a:gd name="connsiteX88" fmla="*/ 493127 w 647291"/>
                <a:gd name="connsiteY88" fmla="*/ 324466 h 647291"/>
                <a:gd name="connsiteX89" fmla="*/ 493127 w 647291"/>
                <a:gd name="connsiteY89" fmla="*/ 324375 h 647291"/>
                <a:gd name="connsiteX90" fmla="*/ 324649 w 647291"/>
                <a:gd name="connsiteY90" fmla="*/ 155988 h 647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647291" h="647291">
                  <a:moveTo>
                    <a:pt x="363577" y="642278"/>
                  </a:moveTo>
                  <a:lnTo>
                    <a:pt x="284262" y="642278"/>
                  </a:lnTo>
                  <a:lnTo>
                    <a:pt x="274415" y="572990"/>
                  </a:lnTo>
                  <a:cubicBezTo>
                    <a:pt x="241800" y="566456"/>
                    <a:pt x="210810" y="553502"/>
                    <a:pt x="183247" y="534882"/>
                  </a:cubicBezTo>
                  <a:lnTo>
                    <a:pt x="127453" y="576728"/>
                  </a:lnTo>
                  <a:lnTo>
                    <a:pt x="71385" y="520659"/>
                  </a:lnTo>
                  <a:lnTo>
                    <a:pt x="113413" y="464682"/>
                  </a:lnTo>
                  <a:cubicBezTo>
                    <a:pt x="94996" y="437071"/>
                    <a:pt x="82230" y="406086"/>
                    <a:pt x="75852" y="373515"/>
                  </a:cubicBezTo>
                  <a:lnTo>
                    <a:pt x="6838" y="363577"/>
                  </a:lnTo>
                  <a:lnTo>
                    <a:pt x="6838" y="284352"/>
                  </a:lnTo>
                  <a:lnTo>
                    <a:pt x="76125" y="274415"/>
                  </a:lnTo>
                  <a:cubicBezTo>
                    <a:pt x="82650" y="241797"/>
                    <a:pt x="95604" y="210805"/>
                    <a:pt x="114233" y="183247"/>
                  </a:cubicBezTo>
                  <a:lnTo>
                    <a:pt x="72387" y="127453"/>
                  </a:lnTo>
                  <a:lnTo>
                    <a:pt x="128455" y="71384"/>
                  </a:lnTo>
                  <a:lnTo>
                    <a:pt x="184433" y="113413"/>
                  </a:lnTo>
                  <a:cubicBezTo>
                    <a:pt x="212024" y="94959"/>
                    <a:pt x="243017" y="82190"/>
                    <a:pt x="275600" y="75852"/>
                  </a:cubicBezTo>
                  <a:lnTo>
                    <a:pt x="285538" y="6838"/>
                  </a:lnTo>
                  <a:lnTo>
                    <a:pt x="364763" y="6838"/>
                  </a:lnTo>
                  <a:lnTo>
                    <a:pt x="374700" y="76125"/>
                  </a:lnTo>
                  <a:cubicBezTo>
                    <a:pt x="407318" y="82649"/>
                    <a:pt x="438310" y="95604"/>
                    <a:pt x="465868" y="114233"/>
                  </a:cubicBezTo>
                  <a:lnTo>
                    <a:pt x="521662" y="72387"/>
                  </a:lnTo>
                  <a:lnTo>
                    <a:pt x="577731" y="128456"/>
                  </a:lnTo>
                  <a:lnTo>
                    <a:pt x="535702" y="184433"/>
                  </a:lnTo>
                  <a:cubicBezTo>
                    <a:pt x="554186" y="212008"/>
                    <a:pt x="566958" y="243008"/>
                    <a:pt x="573263" y="275600"/>
                  </a:cubicBezTo>
                  <a:lnTo>
                    <a:pt x="642278" y="285447"/>
                  </a:lnTo>
                  <a:lnTo>
                    <a:pt x="642278" y="364763"/>
                  </a:lnTo>
                  <a:lnTo>
                    <a:pt x="572990" y="374700"/>
                  </a:lnTo>
                  <a:cubicBezTo>
                    <a:pt x="566449" y="407313"/>
                    <a:pt x="553496" y="438302"/>
                    <a:pt x="534882" y="465868"/>
                  </a:cubicBezTo>
                  <a:lnTo>
                    <a:pt x="576728" y="521662"/>
                  </a:lnTo>
                  <a:lnTo>
                    <a:pt x="520660" y="577731"/>
                  </a:lnTo>
                  <a:lnTo>
                    <a:pt x="464865" y="535520"/>
                  </a:lnTo>
                  <a:cubicBezTo>
                    <a:pt x="437270" y="553967"/>
                    <a:pt x="406278" y="566735"/>
                    <a:pt x="373697" y="573081"/>
                  </a:cubicBezTo>
                  <a:close/>
                  <a:moveTo>
                    <a:pt x="292193" y="633161"/>
                  </a:moveTo>
                  <a:lnTo>
                    <a:pt x="356011" y="633161"/>
                  </a:lnTo>
                  <a:lnTo>
                    <a:pt x="365674" y="565514"/>
                  </a:lnTo>
                  <a:lnTo>
                    <a:pt x="368956" y="564876"/>
                  </a:lnTo>
                  <a:cubicBezTo>
                    <a:pt x="402464" y="558764"/>
                    <a:pt x="434306" y="545655"/>
                    <a:pt x="462403" y="526403"/>
                  </a:cubicBezTo>
                  <a:lnTo>
                    <a:pt x="465139" y="524489"/>
                  </a:lnTo>
                  <a:lnTo>
                    <a:pt x="519839" y="565696"/>
                  </a:lnTo>
                  <a:lnTo>
                    <a:pt x="564694" y="520751"/>
                  </a:lnTo>
                  <a:lnTo>
                    <a:pt x="523668" y="466050"/>
                  </a:lnTo>
                  <a:lnTo>
                    <a:pt x="525583" y="463406"/>
                  </a:lnTo>
                  <a:cubicBezTo>
                    <a:pt x="545074" y="435302"/>
                    <a:pt x="558402" y="403395"/>
                    <a:pt x="564694" y="369777"/>
                  </a:cubicBezTo>
                  <a:lnTo>
                    <a:pt x="565241" y="366586"/>
                  </a:lnTo>
                  <a:lnTo>
                    <a:pt x="633708" y="356831"/>
                  </a:lnTo>
                  <a:lnTo>
                    <a:pt x="633708" y="293013"/>
                  </a:lnTo>
                  <a:lnTo>
                    <a:pt x="566061" y="283350"/>
                  </a:lnTo>
                  <a:lnTo>
                    <a:pt x="565423" y="280068"/>
                  </a:lnTo>
                  <a:cubicBezTo>
                    <a:pt x="559419" y="246416"/>
                    <a:pt x="546303" y="214433"/>
                    <a:pt x="526950" y="186256"/>
                  </a:cubicBezTo>
                  <a:lnTo>
                    <a:pt x="525127" y="183521"/>
                  </a:lnTo>
                  <a:lnTo>
                    <a:pt x="566244" y="128820"/>
                  </a:lnTo>
                  <a:lnTo>
                    <a:pt x="521389" y="83966"/>
                  </a:lnTo>
                  <a:lnTo>
                    <a:pt x="466688" y="124991"/>
                  </a:lnTo>
                  <a:lnTo>
                    <a:pt x="463953" y="123077"/>
                  </a:lnTo>
                  <a:cubicBezTo>
                    <a:pt x="435849" y="103585"/>
                    <a:pt x="403942" y="90257"/>
                    <a:pt x="370324" y="83966"/>
                  </a:cubicBezTo>
                  <a:lnTo>
                    <a:pt x="367133" y="83419"/>
                  </a:lnTo>
                  <a:lnTo>
                    <a:pt x="357013" y="15863"/>
                  </a:lnTo>
                  <a:lnTo>
                    <a:pt x="293196" y="15863"/>
                  </a:lnTo>
                  <a:lnTo>
                    <a:pt x="283532" y="83510"/>
                  </a:lnTo>
                  <a:lnTo>
                    <a:pt x="280341" y="84148"/>
                  </a:lnTo>
                  <a:cubicBezTo>
                    <a:pt x="246666" y="90169"/>
                    <a:pt x="214657" y="103283"/>
                    <a:pt x="186438" y="122621"/>
                  </a:cubicBezTo>
                  <a:lnTo>
                    <a:pt x="183703" y="124444"/>
                  </a:lnTo>
                  <a:lnTo>
                    <a:pt x="129003" y="83327"/>
                  </a:lnTo>
                  <a:lnTo>
                    <a:pt x="84148" y="128182"/>
                  </a:lnTo>
                  <a:lnTo>
                    <a:pt x="125174" y="182883"/>
                  </a:lnTo>
                  <a:lnTo>
                    <a:pt x="123350" y="185618"/>
                  </a:lnTo>
                  <a:cubicBezTo>
                    <a:pt x="103822" y="213702"/>
                    <a:pt x="90490" y="245617"/>
                    <a:pt x="84239" y="279247"/>
                  </a:cubicBezTo>
                  <a:lnTo>
                    <a:pt x="83601" y="282438"/>
                  </a:lnTo>
                  <a:lnTo>
                    <a:pt x="15681" y="292193"/>
                  </a:lnTo>
                  <a:lnTo>
                    <a:pt x="15681" y="356010"/>
                  </a:lnTo>
                  <a:lnTo>
                    <a:pt x="83328" y="365674"/>
                  </a:lnTo>
                  <a:lnTo>
                    <a:pt x="83966" y="368865"/>
                  </a:lnTo>
                  <a:cubicBezTo>
                    <a:pt x="90222" y="402537"/>
                    <a:pt x="103586" y="434488"/>
                    <a:pt x="123168" y="462586"/>
                  </a:cubicBezTo>
                  <a:lnTo>
                    <a:pt x="124991" y="465321"/>
                  </a:lnTo>
                  <a:lnTo>
                    <a:pt x="83783" y="520021"/>
                  </a:lnTo>
                  <a:lnTo>
                    <a:pt x="128729" y="564876"/>
                  </a:lnTo>
                  <a:lnTo>
                    <a:pt x="183430" y="523850"/>
                  </a:lnTo>
                  <a:lnTo>
                    <a:pt x="186074" y="525674"/>
                  </a:lnTo>
                  <a:cubicBezTo>
                    <a:pt x="214137" y="545238"/>
                    <a:pt x="246061" y="558574"/>
                    <a:pt x="279703" y="564785"/>
                  </a:cubicBezTo>
                  <a:lnTo>
                    <a:pt x="282894" y="565423"/>
                  </a:lnTo>
                  <a:close/>
                  <a:moveTo>
                    <a:pt x="324649" y="501970"/>
                  </a:moveTo>
                  <a:cubicBezTo>
                    <a:pt x="226566" y="501970"/>
                    <a:pt x="147054" y="422458"/>
                    <a:pt x="147054" y="324375"/>
                  </a:cubicBezTo>
                  <a:cubicBezTo>
                    <a:pt x="147054" y="226292"/>
                    <a:pt x="226566" y="146780"/>
                    <a:pt x="324649" y="146780"/>
                  </a:cubicBezTo>
                  <a:cubicBezTo>
                    <a:pt x="422732" y="146780"/>
                    <a:pt x="502244" y="226292"/>
                    <a:pt x="502244" y="324375"/>
                  </a:cubicBezTo>
                  <a:cubicBezTo>
                    <a:pt x="502143" y="422417"/>
                    <a:pt x="422690" y="501870"/>
                    <a:pt x="324649" y="501970"/>
                  </a:cubicBezTo>
                  <a:close/>
                  <a:moveTo>
                    <a:pt x="324649" y="155988"/>
                  </a:moveTo>
                  <a:cubicBezTo>
                    <a:pt x="231601" y="155988"/>
                    <a:pt x="156171" y="231418"/>
                    <a:pt x="156171" y="324466"/>
                  </a:cubicBezTo>
                  <a:cubicBezTo>
                    <a:pt x="156171" y="417514"/>
                    <a:pt x="231601" y="492944"/>
                    <a:pt x="324649" y="492944"/>
                  </a:cubicBezTo>
                  <a:cubicBezTo>
                    <a:pt x="417697" y="492944"/>
                    <a:pt x="493127" y="417514"/>
                    <a:pt x="493127" y="324466"/>
                  </a:cubicBezTo>
                  <a:cubicBezTo>
                    <a:pt x="493127" y="324436"/>
                    <a:pt x="493127" y="324405"/>
                    <a:pt x="493127" y="324375"/>
                  </a:cubicBezTo>
                  <a:cubicBezTo>
                    <a:pt x="493027" y="231384"/>
                    <a:pt x="417640" y="156038"/>
                    <a:pt x="324649" y="1559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983F7654-F894-42E7-8A5D-26F56973AC91}"/>
                </a:ext>
              </a:extLst>
            </p:cNvPr>
            <p:cNvSpPr/>
            <p:nvPr/>
          </p:nvSpPr>
          <p:spPr>
            <a:xfrm>
              <a:off x="7571005" y="3560366"/>
              <a:ext cx="464956" cy="464956"/>
            </a:xfrm>
            <a:custGeom>
              <a:avLst/>
              <a:gdLst>
                <a:gd name="connsiteX0" fmla="*/ 264113 w 464955"/>
                <a:gd name="connsiteY0" fmla="*/ 463953 h 464955"/>
                <a:gd name="connsiteX1" fmla="*/ 205219 w 464955"/>
                <a:gd name="connsiteY1" fmla="*/ 463953 h 464955"/>
                <a:gd name="connsiteX2" fmla="*/ 198108 w 464955"/>
                <a:gd name="connsiteY2" fmla="*/ 414175 h 464955"/>
                <a:gd name="connsiteX3" fmla="*/ 134290 w 464955"/>
                <a:gd name="connsiteY3" fmla="*/ 387372 h 464955"/>
                <a:gd name="connsiteX4" fmla="*/ 94268 w 464955"/>
                <a:gd name="connsiteY4" fmla="*/ 417457 h 464955"/>
                <a:gd name="connsiteX5" fmla="*/ 52604 w 464955"/>
                <a:gd name="connsiteY5" fmla="*/ 375794 h 464955"/>
                <a:gd name="connsiteX6" fmla="*/ 82780 w 464955"/>
                <a:gd name="connsiteY6" fmla="*/ 335498 h 464955"/>
                <a:gd name="connsiteX7" fmla="*/ 56433 w 464955"/>
                <a:gd name="connsiteY7" fmla="*/ 271680 h 464955"/>
                <a:gd name="connsiteX8" fmla="*/ 6838 w 464955"/>
                <a:gd name="connsiteY8" fmla="*/ 264660 h 464955"/>
                <a:gd name="connsiteX9" fmla="*/ 6838 w 464955"/>
                <a:gd name="connsiteY9" fmla="*/ 205310 h 464955"/>
                <a:gd name="connsiteX10" fmla="*/ 56615 w 464955"/>
                <a:gd name="connsiteY10" fmla="*/ 198199 h 464955"/>
                <a:gd name="connsiteX11" fmla="*/ 83327 w 464955"/>
                <a:gd name="connsiteY11" fmla="*/ 134381 h 464955"/>
                <a:gd name="connsiteX12" fmla="*/ 53333 w 464955"/>
                <a:gd name="connsiteY12" fmla="*/ 94268 h 464955"/>
                <a:gd name="connsiteX13" fmla="*/ 94997 w 464955"/>
                <a:gd name="connsiteY13" fmla="*/ 52604 h 464955"/>
                <a:gd name="connsiteX14" fmla="*/ 135202 w 464955"/>
                <a:gd name="connsiteY14" fmla="*/ 82780 h 464955"/>
                <a:gd name="connsiteX15" fmla="*/ 199019 w 464955"/>
                <a:gd name="connsiteY15" fmla="*/ 56433 h 464955"/>
                <a:gd name="connsiteX16" fmla="*/ 206130 w 464955"/>
                <a:gd name="connsiteY16" fmla="*/ 6838 h 464955"/>
                <a:gd name="connsiteX17" fmla="*/ 265025 w 464955"/>
                <a:gd name="connsiteY17" fmla="*/ 6838 h 464955"/>
                <a:gd name="connsiteX18" fmla="*/ 272136 w 464955"/>
                <a:gd name="connsiteY18" fmla="*/ 56615 h 464955"/>
                <a:gd name="connsiteX19" fmla="*/ 335954 w 464955"/>
                <a:gd name="connsiteY19" fmla="*/ 83327 h 464955"/>
                <a:gd name="connsiteX20" fmla="*/ 376067 w 464955"/>
                <a:gd name="connsiteY20" fmla="*/ 53333 h 464955"/>
                <a:gd name="connsiteX21" fmla="*/ 417731 w 464955"/>
                <a:gd name="connsiteY21" fmla="*/ 94997 h 464955"/>
                <a:gd name="connsiteX22" fmla="*/ 387554 w 464955"/>
                <a:gd name="connsiteY22" fmla="*/ 135202 h 464955"/>
                <a:gd name="connsiteX23" fmla="*/ 413902 w 464955"/>
                <a:gd name="connsiteY23" fmla="*/ 199019 h 464955"/>
                <a:gd name="connsiteX24" fmla="*/ 463497 w 464955"/>
                <a:gd name="connsiteY24" fmla="*/ 206130 h 464955"/>
                <a:gd name="connsiteX25" fmla="*/ 463497 w 464955"/>
                <a:gd name="connsiteY25" fmla="*/ 265481 h 464955"/>
                <a:gd name="connsiteX26" fmla="*/ 413720 w 464955"/>
                <a:gd name="connsiteY26" fmla="*/ 272592 h 464955"/>
                <a:gd name="connsiteX27" fmla="*/ 387008 w 464955"/>
                <a:gd name="connsiteY27" fmla="*/ 336409 h 464955"/>
                <a:gd name="connsiteX28" fmla="*/ 417002 w 464955"/>
                <a:gd name="connsiteY28" fmla="*/ 376432 h 464955"/>
                <a:gd name="connsiteX29" fmla="*/ 375703 w 464955"/>
                <a:gd name="connsiteY29" fmla="*/ 418187 h 464955"/>
                <a:gd name="connsiteX30" fmla="*/ 335498 w 464955"/>
                <a:gd name="connsiteY30" fmla="*/ 388010 h 464955"/>
                <a:gd name="connsiteX31" fmla="*/ 271680 w 464955"/>
                <a:gd name="connsiteY31" fmla="*/ 414358 h 464955"/>
                <a:gd name="connsiteX32" fmla="*/ 213059 w 464955"/>
                <a:gd name="connsiteY32" fmla="*/ 454836 h 464955"/>
                <a:gd name="connsiteX33" fmla="*/ 256273 w 464955"/>
                <a:gd name="connsiteY33" fmla="*/ 454836 h 464955"/>
                <a:gd name="connsiteX34" fmla="*/ 263110 w 464955"/>
                <a:gd name="connsiteY34" fmla="*/ 406608 h 464955"/>
                <a:gd name="connsiteX35" fmla="*/ 266392 w 464955"/>
                <a:gd name="connsiteY35" fmla="*/ 405970 h 464955"/>
                <a:gd name="connsiteX36" fmla="*/ 332945 w 464955"/>
                <a:gd name="connsiteY36" fmla="*/ 378620 h 464955"/>
                <a:gd name="connsiteX37" fmla="*/ 335680 w 464955"/>
                <a:gd name="connsiteY37" fmla="*/ 376797 h 464955"/>
                <a:gd name="connsiteX38" fmla="*/ 374791 w 464955"/>
                <a:gd name="connsiteY38" fmla="*/ 406153 h 464955"/>
                <a:gd name="connsiteX39" fmla="*/ 405241 w 464955"/>
                <a:gd name="connsiteY39" fmla="*/ 375611 h 464955"/>
                <a:gd name="connsiteX40" fmla="*/ 376067 w 464955"/>
                <a:gd name="connsiteY40" fmla="*/ 336683 h 464955"/>
                <a:gd name="connsiteX41" fmla="*/ 377891 w 464955"/>
                <a:gd name="connsiteY41" fmla="*/ 333948 h 464955"/>
                <a:gd name="connsiteX42" fmla="*/ 405697 w 464955"/>
                <a:gd name="connsiteY42" fmla="*/ 267486 h 464955"/>
                <a:gd name="connsiteX43" fmla="*/ 406244 w 464955"/>
                <a:gd name="connsiteY43" fmla="*/ 264295 h 464955"/>
                <a:gd name="connsiteX44" fmla="*/ 454654 w 464955"/>
                <a:gd name="connsiteY44" fmla="*/ 257367 h 464955"/>
                <a:gd name="connsiteX45" fmla="*/ 454654 w 464955"/>
                <a:gd name="connsiteY45" fmla="*/ 214244 h 464955"/>
                <a:gd name="connsiteX46" fmla="*/ 406426 w 464955"/>
                <a:gd name="connsiteY46" fmla="*/ 207316 h 464955"/>
                <a:gd name="connsiteX47" fmla="*/ 405879 w 464955"/>
                <a:gd name="connsiteY47" fmla="*/ 204125 h 464955"/>
                <a:gd name="connsiteX48" fmla="*/ 378529 w 464955"/>
                <a:gd name="connsiteY48" fmla="*/ 137481 h 464955"/>
                <a:gd name="connsiteX49" fmla="*/ 376705 w 464955"/>
                <a:gd name="connsiteY49" fmla="*/ 134746 h 464955"/>
                <a:gd name="connsiteX50" fmla="*/ 405970 w 464955"/>
                <a:gd name="connsiteY50" fmla="*/ 95726 h 464955"/>
                <a:gd name="connsiteX51" fmla="*/ 375703 w 464955"/>
                <a:gd name="connsiteY51" fmla="*/ 64911 h 464955"/>
                <a:gd name="connsiteX52" fmla="*/ 336683 w 464955"/>
                <a:gd name="connsiteY52" fmla="*/ 94085 h 464955"/>
                <a:gd name="connsiteX53" fmla="*/ 333948 w 464955"/>
                <a:gd name="connsiteY53" fmla="*/ 92262 h 464955"/>
                <a:gd name="connsiteX54" fmla="*/ 267578 w 464955"/>
                <a:gd name="connsiteY54" fmla="*/ 64456 h 464955"/>
                <a:gd name="connsiteX55" fmla="*/ 264295 w 464955"/>
                <a:gd name="connsiteY55" fmla="*/ 63909 h 464955"/>
                <a:gd name="connsiteX56" fmla="*/ 257458 w 464955"/>
                <a:gd name="connsiteY56" fmla="*/ 15499 h 464955"/>
                <a:gd name="connsiteX57" fmla="*/ 214244 w 464955"/>
                <a:gd name="connsiteY57" fmla="*/ 15499 h 464955"/>
                <a:gd name="connsiteX58" fmla="*/ 207407 w 464955"/>
                <a:gd name="connsiteY58" fmla="*/ 63726 h 464955"/>
                <a:gd name="connsiteX59" fmla="*/ 204125 w 464955"/>
                <a:gd name="connsiteY59" fmla="*/ 64364 h 464955"/>
                <a:gd name="connsiteX60" fmla="*/ 137572 w 464955"/>
                <a:gd name="connsiteY60" fmla="*/ 91715 h 464955"/>
                <a:gd name="connsiteX61" fmla="*/ 134837 w 464955"/>
                <a:gd name="connsiteY61" fmla="*/ 93538 h 464955"/>
                <a:gd name="connsiteX62" fmla="*/ 95544 w 464955"/>
                <a:gd name="connsiteY62" fmla="*/ 64911 h 464955"/>
                <a:gd name="connsiteX63" fmla="*/ 65094 w 464955"/>
                <a:gd name="connsiteY63" fmla="*/ 95453 h 464955"/>
                <a:gd name="connsiteX64" fmla="*/ 94268 w 464955"/>
                <a:gd name="connsiteY64" fmla="*/ 134381 h 464955"/>
                <a:gd name="connsiteX65" fmla="*/ 92444 w 464955"/>
                <a:gd name="connsiteY65" fmla="*/ 137116 h 464955"/>
                <a:gd name="connsiteX66" fmla="*/ 64638 w 464955"/>
                <a:gd name="connsiteY66" fmla="*/ 203578 h 464955"/>
                <a:gd name="connsiteX67" fmla="*/ 64091 w 464955"/>
                <a:gd name="connsiteY67" fmla="*/ 206769 h 464955"/>
                <a:gd name="connsiteX68" fmla="*/ 15681 w 464955"/>
                <a:gd name="connsiteY68" fmla="*/ 213697 h 464955"/>
                <a:gd name="connsiteX69" fmla="*/ 15681 w 464955"/>
                <a:gd name="connsiteY69" fmla="*/ 256364 h 464955"/>
                <a:gd name="connsiteX70" fmla="*/ 63908 w 464955"/>
                <a:gd name="connsiteY70" fmla="*/ 263293 h 464955"/>
                <a:gd name="connsiteX71" fmla="*/ 64455 w 464955"/>
                <a:gd name="connsiteY71" fmla="*/ 266484 h 464955"/>
                <a:gd name="connsiteX72" fmla="*/ 91806 w 464955"/>
                <a:gd name="connsiteY72" fmla="*/ 333127 h 464955"/>
                <a:gd name="connsiteX73" fmla="*/ 93629 w 464955"/>
                <a:gd name="connsiteY73" fmla="*/ 335771 h 464955"/>
                <a:gd name="connsiteX74" fmla="*/ 64364 w 464955"/>
                <a:gd name="connsiteY74" fmla="*/ 374882 h 464955"/>
                <a:gd name="connsiteX75" fmla="*/ 94815 w 464955"/>
                <a:gd name="connsiteY75" fmla="*/ 405423 h 464955"/>
                <a:gd name="connsiteX76" fmla="*/ 133834 w 464955"/>
                <a:gd name="connsiteY76" fmla="*/ 376158 h 464955"/>
                <a:gd name="connsiteX77" fmla="*/ 136478 w 464955"/>
                <a:gd name="connsiteY77" fmla="*/ 378073 h 464955"/>
                <a:gd name="connsiteX78" fmla="*/ 202940 w 464955"/>
                <a:gd name="connsiteY78" fmla="*/ 405423 h 464955"/>
                <a:gd name="connsiteX79" fmla="*/ 206222 w 464955"/>
                <a:gd name="connsiteY79" fmla="*/ 406062 h 464955"/>
                <a:gd name="connsiteX80" fmla="*/ 235213 w 464955"/>
                <a:gd name="connsiteY80" fmla="*/ 363669 h 464955"/>
                <a:gd name="connsiteX81" fmla="*/ 106940 w 464955"/>
                <a:gd name="connsiteY81" fmla="*/ 235395 h 464955"/>
                <a:gd name="connsiteX82" fmla="*/ 235213 w 464955"/>
                <a:gd name="connsiteY82" fmla="*/ 107122 h 464955"/>
                <a:gd name="connsiteX83" fmla="*/ 363486 w 464955"/>
                <a:gd name="connsiteY83" fmla="*/ 235395 h 464955"/>
                <a:gd name="connsiteX84" fmla="*/ 235213 w 464955"/>
                <a:gd name="connsiteY84" fmla="*/ 363577 h 464955"/>
                <a:gd name="connsiteX85" fmla="*/ 235213 w 464955"/>
                <a:gd name="connsiteY85" fmla="*/ 116239 h 464955"/>
                <a:gd name="connsiteX86" fmla="*/ 116056 w 464955"/>
                <a:gd name="connsiteY86" fmla="*/ 235395 h 464955"/>
                <a:gd name="connsiteX87" fmla="*/ 235213 w 464955"/>
                <a:gd name="connsiteY87" fmla="*/ 354552 h 464955"/>
                <a:gd name="connsiteX88" fmla="*/ 354369 w 464955"/>
                <a:gd name="connsiteY88" fmla="*/ 235395 h 464955"/>
                <a:gd name="connsiteX89" fmla="*/ 235213 w 464955"/>
                <a:gd name="connsiteY89" fmla="*/ 116148 h 464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464955" h="464955">
                  <a:moveTo>
                    <a:pt x="264113" y="463953"/>
                  </a:moveTo>
                  <a:lnTo>
                    <a:pt x="205219" y="463953"/>
                  </a:lnTo>
                  <a:lnTo>
                    <a:pt x="198108" y="414175"/>
                  </a:lnTo>
                  <a:cubicBezTo>
                    <a:pt x="175311" y="409422"/>
                    <a:pt x="153644" y="400321"/>
                    <a:pt x="134290" y="387372"/>
                  </a:cubicBezTo>
                  <a:lnTo>
                    <a:pt x="94268" y="417457"/>
                  </a:lnTo>
                  <a:lnTo>
                    <a:pt x="52604" y="375794"/>
                  </a:lnTo>
                  <a:lnTo>
                    <a:pt x="82780" y="335498"/>
                  </a:lnTo>
                  <a:cubicBezTo>
                    <a:pt x="69914" y="316150"/>
                    <a:pt x="60963" y="294469"/>
                    <a:pt x="56433" y="271680"/>
                  </a:cubicBezTo>
                  <a:lnTo>
                    <a:pt x="6838" y="264660"/>
                  </a:lnTo>
                  <a:lnTo>
                    <a:pt x="6838" y="205310"/>
                  </a:lnTo>
                  <a:lnTo>
                    <a:pt x="56615" y="198199"/>
                  </a:lnTo>
                  <a:cubicBezTo>
                    <a:pt x="61308" y="175399"/>
                    <a:pt x="70380" y="153726"/>
                    <a:pt x="83327" y="134381"/>
                  </a:cubicBezTo>
                  <a:lnTo>
                    <a:pt x="53333" y="94268"/>
                  </a:lnTo>
                  <a:lnTo>
                    <a:pt x="94997" y="52604"/>
                  </a:lnTo>
                  <a:lnTo>
                    <a:pt x="135202" y="82780"/>
                  </a:lnTo>
                  <a:cubicBezTo>
                    <a:pt x="154577" y="69966"/>
                    <a:pt x="176247" y="61019"/>
                    <a:pt x="199019" y="56433"/>
                  </a:cubicBezTo>
                  <a:lnTo>
                    <a:pt x="206130" y="6838"/>
                  </a:lnTo>
                  <a:lnTo>
                    <a:pt x="265025" y="6838"/>
                  </a:lnTo>
                  <a:lnTo>
                    <a:pt x="272136" y="56615"/>
                  </a:lnTo>
                  <a:cubicBezTo>
                    <a:pt x="294923" y="61350"/>
                    <a:pt x="316588" y="70418"/>
                    <a:pt x="335954" y="83327"/>
                  </a:cubicBezTo>
                  <a:lnTo>
                    <a:pt x="376067" y="53333"/>
                  </a:lnTo>
                  <a:lnTo>
                    <a:pt x="417731" y="94997"/>
                  </a:lnTo>
                  <a:lnTo>
                    <a:pt x="387554" y="135202"/>
                  </a:lnTo>
                  <a:cubicBezTo>
                    <a:pt x="400392" y="154565"/>
                    <a:pt x="409341" y="176240"/>
                    <a:pt x="413902" y="199019"/>
                  </a:cubicBezTo>
                  <a:lnTo>
                    <a:pt x="463497" y="206130"/>
                  </a:lnTo>
                  <a:lnTo>
                    <a:pt x="463497" y="265481"/>
                  </a:lnTo>
                  <a:lnTo>
                    <a:pt x="413720" y="272592"/>
                  </a:lnTo>
                  <a:cubicBezTo>
                    <a:pt x="409009" y="295386"/>
                    <a:pt x="399939" y="317056"/>
                    <a:pt x="387008" y="336409"/>
                  </a:cubicBezTo>
                  <a:lnTo>
                    <a:pt x="417002" y="376432"/>
                  </a:lnTo>
                  <a:lnTo>
                    <a:pt x="375703" y="418187"/>
                  </a:lnTo>
                  <a:lnTo>
                    <a:pt x="335498" y="388010"/>
                  </a:lnTo>
                  <a:cubicBezTo>
                    <a:pt x="316104" y="400789"/>
                    <a:pt x="294440" y="409733"/>
                    <a:pt x="271680" y="414358"/>
                  </a:cubicBezTo>
                  <a:close/>
                  <a:moveTo>
                    <a:pt x="213059" y="454836"/>
                  </a:moveTo>
                  <a:lnTo>
                    <a:pt x="256273" y="454836"/>
                  </a:lnTo>
                  <a:lnTo>
                    <a:pt x="263110" y="406608"/>
                  </a:lnTo>
                  <a:lnTo>
                    <a:pt x="266392" y="405970"/>
                  </a:lnTo>
                  <a:cubicBezTo>
                    <a:pt x="290261" y="401663"/>
                    <a:pt x="312945" y="392341"/>
                    <a:pt x="332945" y="378620"/>
                  </a:cubicBezTo>
                  <a:lnTo>
                    <a:pt x="335680" y="376797"/>
                  </a:lnTo>
                  <a:lnTo>
                    <a:pt x="374791" y="406153"/>
                  </a:lnTo>
                  <a:lnTo>
                    <a:pt x="405241" y="375611"/>
                  </a:lnTo>
                  <a:lnTo>
                    <a:pt x="376067" y="336683"/>
                  </a:lnTo>
                  <a:lnTo>
                    <a:pt x="377891" y="333948"/>
                  </a:lnTo>
                  <a:cubicBezTo>
                    <a:pt x="391770" y="314018"/>
                    <a:pt x="401249" y="291362"/>
                    <a:pt x="405697" y="267486"/>
                  </a:cubicBezTo>
                  <a:lnTo>
                    <a:pt x="406244" y="264295"/>
                  </a:lnTo>
                  <a:lnTo>
                    <a:pt x="454654" y="257367"/>
                  </a:lnTo>
                  <a:lnTo>
                    <a:pt x="454654" y="214244"/>
                  </a:lnTo>
                  <a:lnTo>
                    <a:pt x="406426" y="207316"/>
                  </a:lnTo>
                  <a:lnTo>
                    <a:pt x="405879" y="204125"/>
                  </a:lnTo>
                  <a:cubicBezTo>
                    <a:pt x="401570" y="180228"/>
                    <a:pt x="392249" y="157515"/>
                    <a:pt x="378529" y="137481"/>
                  </a:cubicBezTo>
                  <a:lnTo>
                    <a:pt x="376705" y="134746"/>
                  </a:lnTo>
                  <a:lnTo>
                    <a:pt x="405970" y="95726"/>
                  </a:lnTo>
                  <a:lnTo>
                    <a:pt x="375703" y="64911"/>
                  </a:lnTo>
                  <a:lnTo>
                    <a:pt x="336683" y="94085"/>
                  </a:lnTo>
                  <a:lnTo>
                    <a:pt x="333948" y="92262"/>
                  </a:lnTo>
                  <a:cubicBezTo>
                    <a:pt x="314039" y="78406"/>
                    <a:pt x="291418" y="68929"/>
                    <a:pt x="267578" y="64456"/>
                  </a:cubicBezTo>
                  <a:lnTo>
                    <a:pt x="264295" y="63909"/>
                  </a:lnTo>
                  <a:lnTo>
                    <a:pt x="257458" y="15499"/>
                  </a:lnTo>
                  <a:lnTo>
                    <a:pt x="214244" y="15499"/>
                  </a:lnTo>
                  <a:lnTo>
                    <a:pt x="207407" y="63726"/>
                  </a:lnTo>
                  <a:lnTo>
                    <a:pt x="204125" y="64364"/>
                  </a:lnTo>
                  <a:cubicBezTo>
                    <a:pt x="180232" y="68591"/>
                    <a:pt x="157532" y="77920"/>
                    <a:pt x="137572" y="91715"/>
                  </a:cubicBezTo>
                  <a:lnTo>
                    <a:pt x="134837" y="93538"/>
                  </a:lnTo>
                  <a:lnTo>
                    <a:pt x="95544" y="64911"/>
                  </a:lnTo>
                  <a:lnTo>
                    <a:pt x="65094" y="95453"/>
                  </a:lnTo>
                  <a:lnTo>
                    <a:pt x="94268" y="134381"/>
                  </a:lnTo>
                  <a:lnTo>
                    <a:pt x="92444" y="137116"/>
                  </a:lnTo>
                  <a:cubicBezTo>
                    <a:pt x="78586" y="157058"/>
                    <a:pt x="69109" y="179709"/>
                    <a:pt x="64638" y="203578"/>
                  </a:cubicBezTo>
                  <a:lnTo>
                    <a:pt x="64091" y="206769"/>
                  </a:lnTo>
                  <a:lnTo>
                    <a:pt x="15681" y="213697"/>
                  </a:lnTo>
                  <a:lnTo>
                    <a:pt x="15681" y="256364"/>
                  </a:lnTo>
                  <a:lnTo>
                    <a:pt x="63908" y="263293"/>
                  </a:lnTo>
                  <a:lnTo>
                    <a:pt x="64455" y="266484"/>
                  </a:lnTo>
                  <a:cubicBezTo>
                    <a:pt x="68764" y="290380"/>
                    <a:pt x="78086" y="313093"/>
                    <a:pt x="91806" y="333127"/>
                  </a:cubicBezTo>
                  <a:lnTo>
                    <a:pt x="93629" y="335771"/>
                  </a:lnTo>
                  <a:lnTo>
                    <a:pt x="64364" y="374882"/>
                  </a:lnTo>
                  <a:lnTo>
                    <a:pt x="94815" y="405423"/>
                  </a:lnTo>
                  <a:lnTo>
                    <a:pt x="133834" y="376158"/>
                  </a:lnTo>
                  <a:lnTo>
                    <a:pt x="136478" y="378073"/>
                  </a:lnTo>
                  <a:cubicBezTo>
                    <a:pt x="156463" y="391760"/>
                    <a:pt x="179110" y="401080"/>
                    <a:pt x="202940" y="405423"/>
                  </a:cubicBezTo>
                  <a:lnTo>
                    <a:pt x="206222" y="406062"/>
                  </a:lnTo>
                  <a:close/>
                  <a:moveTo>
                    <a:pt x="235213" y="363669"/>
                  </a:moveTo>
                  <a:cubicBezTo>
                    <a:pt x="164369" y="363669"/>
                    <a:pt x="106940" y="306239"/>
                    <a:pt x="106940" y="235395"/>
                  </a:cubicBezTo>
                  <a:cubicBezTo>
                    <a:pt x="106940" y="164552"/>
                    <a:pt x="164369" y="107122"/>
                    <a:pt x="235213" y="107122"/>
                  </a:cubicBezTo>
                  <a:cubicBezTo>
                    <a:pt x="306056" y="107122"/>
                    <a:pt x="363486" y="164552"/>
                    <a:pt x="363486" y="235395"/>
                  </a:cubicBezTo>
                  <a:cubicBezTo>
                    <a:pt x="363336" y="306161"/>
                    <a:pt x="305979" y="363477"/>
                    <a:pt x="235213" y="363577"/>
                  </a:cubicBezTo>
                  <a:close/>
                  <a:moveTo>
                    <a:pt x="235213" y="116239"/>
                  </a:moveTo>
                  <a:cubicBezTo>
                    <a:pt x="169405" y="116239"/>
                    <a:pt x="116056" y="169587"/>
                    <a:pt x="116056" y="235395"/>
                  </a:cubicBezTo>
                  <a:cubicBezTo>
                    <a:pt x="116056" y="301204"/>
                    <a:pt x="169404" y="354552"/>
                    <a:pt x="235213" y="354552"/>
                  </a:cubicBezTo>
                  <a:cubicBezTo>
                    <a:pt x="301021" y="354552"/>
                    <a:pt x="354369" y="301204"/>
                    <a:pt x="354369" y="235395"/>
                  </a:cubicBezTo>
                  <a:cubicBezTo>
                    <a:pt x="354319" y="169593"/>
                    <a:pt x="301015" y="116248"/>
                    <a:pt x="235213" y="11614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89D0208-FAEE-400A-8BBC-A831AB0BE5F1}"/>
                </a:ext>
              </a:extLst>
            </p:cNvPr>
            <p:cNvSpPr/>
            <p:nvPr/>
          </p:nvSpPr>
          <p:spPr>
            <a:xfrm>
              <a:off x="4411856" y="3522440"/>
              <a:ext cx="592591" cy="592591"/>
            </a:xfrm>
            <a:custGeom>
              <a:avLst/>
              <a:gdLst>
                <a:gd name="connsiteX0" fmla="*/ 333127 w 592590"/>
                <a:gd name="connsiteY0" fmla="*/ 587759 h 592590"/>
                <a:gd name="connsiteX1" fmla="*/ 260193 w 592590"/>
                <a:gd name="connsiteY1" fmla="*/ 587759 h 592590"/>
                <a:gd name="connsiteX2" fmla="*/ 251076 w 592590"/>
                <a:gd name="connsiteY2" fmla="*/ 524489 h 592590"/>
                <a:gd name="connsiteX3" fmla="*/ 168205 w 592590"/>
                <a:gd name="connsiteY3" fmla="*/ 489845 h 592590"/>
                <a:gd name="connsiteX4" fmla="*/ 117242 w 592590"/>
                <a:gd name="connsiteY4" fmla="*/ 528044 h 592590"/>
                <a:gd name="connsiteX5" fmla="*/ 65641 w 592590"/>
                <a:gd name="connsiteY5" fmla="*/ 476625 h 592590"/>
                <a:gd name="connsiteX6" fmla="*/ 103931 w 592590"/>
                <a:gd name="connsiteY6" fmla="*/ 425480 h 592590"/>
                <a:gd name="connsiteX7" fmla="*/ 69835 w 592590"/>
                <a:gd name="connsiteY7" fmla="*/ 342426 h 592590"/>
                <a:gd name="connsiteX8" fmla="*/ 6838 w 592590"/>
                <a:gd name="connsiteY8" fmla="*/ 333310 h 592590"/>
                <a:gd name="connsiteX9" fmla="*/ 6838 w 592590"/>
                <a:gd name="connsiteY9" fmla="*/ 260375 h 592590"/>
                <a:gd name="connsiteX10" fmla="*/ 70108 w 592590"/>
                <a:gd name="connsiteY10" fmla="*/ 251259 h 592590"/>
                <a:gd name="connsiteX11" fmla="*/ 104752 w 592590"/>
                <a:gd name="connsiteY11" fmla="*/ 168478 h 592590"/>
                <a:gd name="connsiteX12" fmla="*/ 66553 w 592590"/>
                <a:gd name="connsiteY12" fmla="*/ 117515 h 592590"/>
                <a:gd name="connsiteX13" fmla="*/ 118154 w 592590"/>
                <a:gd name="connsiteY13" fmla="*/ 65823 h 592590"/>
                <a:gd name="connsiteX14" fmla="*/ 169299 w 592590"/>
                <a:gd name="connsiteY14" fmla="*/ 104205 h 592590"/>
                <a:gd name="connsiteX15" fmla="*/ 252808 w 592590"/>
                <a:gd name="connsiteY15" fmla="*/ 69926 h 592590"/>
                <a:gd name="connsiteX16" fmla="*/ 261925 w 592590"/>
                <a:gd name="connsiteY16" fmla="*/ 6838 h 592590"/>
                <a:gd name="connsiteX17" fmla="*/ 334860 w 592590"/>
                <a:gd name="connsiteY17" fmla="*/ 6838 h 592590"/>
                <a:gd name="connsiteX18" fmla="*/ 343976 w 592590"/>
                <a:gd name="connsiteY18" fmla="*/ 70199 h 592590"/>
                <a:gd name="connsiteX19" fmla="*/ 426757 w 592590"/>
                <a:gd name="connsiteY19" fmla="*/ 104752 h 592590"/>
                <a:gd name="connsiteX20" fmla="*/ 477720 w 592590"/>
                <a:gd name="connsiteY20" fmla="*/ 66553 h 592590"/>
                <a:gd name="connsiteX21" fmla="*/ 529412 w 592590"/>
                <a:gd name="connsiteY21" fmla="*/ 118245 h 592590"/>
                <a:gd name="connsiteX22" fmla="*/ 491030 w 592590"/>
                <a:gd name="connsiteY22" fmla="*/ 169390 h 592590"/>
                <a:gd name="connsiteX23" fmla="*/ 525127 w 592590"/>
                <a:gd name="connsiteY23" fmla="*/ 252444 h 592590"/>
                <a:gd name="connsiteX24" fmla="*/ 588215 w 592590"/>
                <a:gd name="connsiteY24" fmla="*/ 261561 h 592590"/>
                <a:gd name="connsiteX25" fmla="*/ 588215 w 592590"/>
                <a:gd name="connsiteY25" fmla="*/ 334495 h 592590"/>
                <a:gd name="connsiteX26" fmla="*/ 524397 w 592590"/>
                <a:gd name="connsiteY26" fmla="*/ 343612 h 592590"/>
                <a:gd name="connsiteX27" fmla="*/ 489845 w 592590"/>
                <a:gd name="connsiteY27" fmla="*/ 426483 h 592590"/>
                <a:gd name="connsiteX28" fmla="*/ 528044 w 592590"/>
                <a:gd name="connsiteY28" fmla="*/ 477446 h 592590"/>
                <a:gd name="connsiteX29" fmla="*/ 476352 w 592590"/>
                <a:gd name="connsiteY29" fmla="*/ 529047 h 592590"/>
                <a:gd name="connsiteX30" fmla="*/ 425207 w 592590"/>
                <a:gd name="connsiteY30" fmla="*/ 490757 h 592590"/>
                <a:gd name="connsiteX31" fmla="*/ 342153 w 592590"/>
                <a:gd name="connsiteY31" fmla="*/ 524853 h 592590"/>
                <a:gd name="connsiteX32" fmla="*/ 268033 w 592590"/>
                <a:gd name="connsiteY32" fmla="*/ 578642 h 592590"/>
                <a:gd name="connsiteX33" fmla="*/ 325743 w 592590"/>
                <a:gd name="connsiteY33" fmla="*/ 578642 h 592590"/>
                <a:gd name="connsiteX34" fmla="*/ 334860 w 592590"/>
                <a:gd name="connsiteY34" fmla="*/ 516922 h 592590"/>
                <a:gd name="connsiteX35" fmla="*/ 338142 w 592590"/>
                <a:gd name="connsiteY35" fmla="*/ 516375 h 592590"/>
                <a:gd name="connsiteX36" fmla="*/ 423657 w 592590"/>
                <a:gd name="connsiteY36" fmla="*/ 481275 h 592590"/>
                <a:gd name="connsiteX37" fmla="*/ 426301 w 592590"/>
                <a:gd name="connsiteY37" fmla="*/ 479452 h 592590"/>
                <a:gd name="connsiteX38" fmla="*/ 476352 w 592590"/>
                <a:gd name="connsiteY38" fmla="*/ 516922 h 592590"/>
                <a:gd name="connsiteX39" fmla="*/ 516831 w 592590"/>
                <a:gd name="connsiteY39" fmla="*/ 476534 h 592590"/>
                <a:gd name="connsiteX40" fmla="*/ 479452 w 592590"/>
                <a:gd name="connsiteY40" fmla="*/ 426666 h 592590"/>
                <a:gd name="connsiteX41" fmla="*/ 481275 w 592590"/>
                <a:gd name="connsiteY41" fmla="*/ 423930 h 592590"/>
                <a:gd name="connsiteX42" fmla="*/ 516922 w 592590"/>
                <a:gd name="connsiteY42" fmla="*/ 338597 h 592590"/>
                <a:gd name="connsiteX43" fmla="*/ 517560 w 592590"/>
                <a:gd name="connsiteY43" fmla="*/ 335406 h 592590"/>
                <a:gd name="connsiteX44" fmla="*/ 579463 w 592590"/>
                <a:gd name="connsiteY44" fmla="*/ 326290 h 592590"/>
                <a:gd name="connsiteX45" fmla="*/ 579463 w 592590"/>
                <a:gd name="connsiteY45" fmla="*/ 269128 h 592590"/>
                <a:gd name="connsiteX46" fmla="*/ 517742 w 592590"/>
                <a:gd name="connsiteY46" fmla="*/ 260011 h 592590"/>
                <a:gd name="connsiteX47" fmla="*/ 517104 w 592590"/>
                <a:gd name="connsiteY47" fmla="*/ 256729 h 592590"/>
                <a:gd name="connsiteX48" fmla="*/ 482004 w 592590"/>
                <a:gd name="connsiteY48" fmla="*/ 171213 h 592590"/>
                <a:gd name="connsiteX49" fmla="*/ 480181 w 592590"/>
                <a:gd name="connsiteY49" fmla="*/ 168569 h 592590"/>
                <a:gd name="connsiteX50" fmla="*/ 517742 w 592590"/>
                <a:gd name="connsiteY50" fmla="*/ 118518 h 592590"/>
                <a:gd name="connsiteX51" fmla="*/ 477264 w 592590"/>
                <a:gd name="connsiteY51" fmla="*/ 78040 h 592590"/>
                <a:gd name="connsiteX52" fmla="*/ 427395 w 592590"/>
                <a:gd name="connsiteY52" fmla="*/ 115419 h 592590"/>
                <a:gd name="connsiteX53" fmla="*/ 424660 w 592590"/>
                <a:gd name="connsiteY53" fmla="*/ 113595 h 592590"/>
                <a:gd name="connsiteX54" fmla="*/ 339418 w 592590"/>
                <a:gd name="connsiteY54" fmla="*/ 77948 h 592590"/>
                <a:gd name="connsiteX55" fmla="*/ 336227 w 592590"/>
                <a:gd name="connsiteY55" fmla="*/ 77402 h 592590"/>
                <a:gd name="connsiteX56" fmla="*/ 327110 w 592590"/>
                <a:gd name="connsiteY56" fmla="*/ 15407 h 592590"/>
                <a:gd name="connsiteX57" fmla="*/ 269310 w 592590"/>
                <a:gd name="connsiteY57" fmla="*/ 15407 h 592590"/>
                <a:gd name="connsiteX58" fmla="*/ 260193 w 592590"/>
                <a:gd name="connsiteY58" fmla="*/ 77128 h 592590"/>
                <a:gd name="connsiteX59" fmla="*/ 257002 w 592590"/>
                <a:gd name="connsiteY59" fmla="*/ 77766 h 592590"/>
                <a:gd name="connsiteX60" fmla="*/ 171487 w 592590"/>
                <a:gd name="connsiteY60" fmla="*/ 112866 h 592590"/>
                <a:gd name="connsiteX61" fmla="*/ 168752 w 592590"/>
                <a:gd name="connsiteY61" fmla="*/ 114689 h 592590"/>
                <a:gd name="connsiteX62" fmla="*/ 118701 w 592590"/>
                <a:gd name="connsiteY62" fmla="*/ 77128 h 592590"/>
                <a:gd name="connsiteX63" fmla="*/ 78313 w 592590"/>
                <a:gd name="connsiteY63" fmla="*/ 117606 h 592590"/>
                <a:gd name="connsiteX64" fmla="*/ 115692 w 592590"/>
                <a:gd name="connsiteY64" fmla="*/ 167475 h 592590"/>
                <a:gd name="connsiteX65" fmla="*/ 113777 w 592590"/>
                <a:gd name="connsiteY65" fmla="*/ 170210 h 592590"/>
                <a:gd name="connsiteX66" fmla="*/ 78222 w 592590"/>
                <a:gd name="connsiteY66" fmla="*/ 255452 h 592590"/>
                <a:gd name="connsiteX67" fmla="*/ 77584 w 592590"/>
                <a:gd name="connsiteY67" fmla="*/ 258643 h 592590"/>
                <a:gd name="connsiteX68" fmla="*/ 15681 w 592590"/>
                <a:gd name="connsiteY68" fmla="*/ 267760 h 592590"/>
                <a:gd name="connsiteX69" fmla="*/ 15681 w 592590"/>
                <a:gd name="connsiteY69" fmla="*/ 325013 h 592590"/>
                <a:gd name="connsiteX70" fmla="*/ 77402 w 592590"/>
                <a:gd name="connsiteY70" fmla="*/ 334130 h 592590"/>
                <a:gd name="connsiteX71" fmla="*/ 77949 w 592590"/>
                <a:gd name="connsiteY71" fmla="*/ 337321 h 592590"/>
                <a:gd name="connsiteX72" fmla="*/ 113048 w 592590"/>
                <a:gd name="connsiteY72" fmla="*/ 422837 h 592590"/>
                <a:gd name="connsiteX73" fmla="*/ 114872 w 592590"/>
                <a:gd name="connsiteY73" fmla="*/ 425571 h 592590"/>
                <a:gd name="connsiteX74" fmla="*/ 77402 w 592590"/>
                <a:gd name="connsiteY74" fmla="*/ 475623 h 592590"/>
                <a:gd name="connsiteX75" fmla="*/ 117880 w 592590"/>
                <a:gd name="connsiteY75" fmla="*/ 516010 h 592590"/>
                <a:gd name="connsiteX76" fmla="*/ 167749 w 592590"/>
                <a:gd name="connsiteY76" fmla="*/ 478631 h 592590"/>
                <a:gd name="connsiteX77" fmla="*/ 170393 w 592590"/>
                <a:gd name="connsiteY77" fmla="*/ 480546 h 592590"/>
                <a:gd name="connsiteX78" fmla="*/ 255726 w 592590"/>
                <a:gd name="connsiteY78" fmla="*/ 516101 h 592590"/>
                <a:gd name="connsiteX79" fmla="*/ 258917 w 592590"/>
                <a:gd name="connsiteY79" fmla="*/ 516739 h 592590"/>
                <a:gd name="connsiteX80" fmla="*/ 297298 w 592590"/>
                <a:gd name="connsiteY80" fmla="*/ 460124 h 592590"/>
                <a:gd name="connsiteX81" fmla="*/ 134746 w 592590"/>
                <a:gd name="connsiteY81" fmla="*/ 297754 h 592590"/>
                <a:gd name="connsiteX82" fmla="*/ 297116 w 592590"/>
                <a:gd name="connsiteY82" fmla="*/ 135202 h 592590"/>
                <a:gd name="connsiteX83" fmla="*/ 459668 w 592590"/>
                <a:gd name="connsiteY83" fmla="*/ 297572 h 592590"/>
                <a:gd name="connsiteX84" fmla="*/ 459668 w 592590"/>
                <a:gd name="connsiteY84" fmla="*/ 297663 h 592590"/>
                <a:gd name="connsiteX85" fmla="*/ 297298 w 592590"/>
                <a:gd name="connsiteY85" fmla="*/ 459759 h 592590"/>
                <a:gd name="connsiteX86" fmla="*/ 297298 w 592590"/>
                <a:gd name="connsiteY86" fmla="*/ 144410 h 592590"/>
                <a:gd name="connsiteX87" fmla="*/ 143863 w 592590"/>
                <a:gd name="connsiteY87" fmla="*/ 297663 h 592590"/>
                <a:gd name="connsiteX88" fmla="*/ 297116 w 592590"/>
                <a:gd name="connsiteY88" fmla="*/ 451098 h 592590"/>
                <a:gd name="connsiteX89" fmla="*/ 450551 w 592590"/>
                <a:gd name="connsiteY89" fmla="*/ 297845 h 592590"/>
                <a:gd name="connsiteX90" fmla="*/ 450551 w 592590"/>
                <a:gd name="connsiteY90" fmla="*/ 297663 h 592590"/>
                <a:gd name="connsiteX91" fmla="*/ 297299 w 592590"/>
                <a:gd name="connsiteY91" fmla="*/ 144045 h 592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</a:cxnLst>
              <a:rect l="l" t="t" r="r" b="b"/>
              <a:pathLst>
                <a:path w="592590" h="592590">
                  <a:moveTo>
                    <a:pt x="333127" y="587759"/>
                  </a:moveTo>
                  <a:lnTo>
                    <a:pt x="260193" y="587759"/>
                  </a:lnTo>
                  <a:lnTo>
                    <a:pt x="251076" y="524489"/>
                  </a:lnTo>
                  <a:cubicBezTo>
                    <a:pt x="221437" y="518522"/>
                    <a:pt x="193272" y="506748"/>
                    <a:pt x="168205" y="489845"/>
                  </a:cubicBezTo>
                  <a:lnTo>
                    <a:pt x="117242" y="528044"/>
                  </a:lnTo>
                  <a:lnTo>
                    <a:pt x="65641" y="476625"/>
                  </a:lnTo>
                  <a:lnTo>
                    <a:pt x="103931" y="425480"/>
                  </a:lnTo>
                  <a:cubicBezTo>
                    <a:pt x="87248" y="400290"/>
                    <a:pt x="75664" y="372073"/>
                    <a:pt x="69835" y="342426"/>
                  </a:cubicBezTo>
                  <a:lnTo>
                    <a:pt x="6838" y="333310"/>
                  </a:lnTo>
                  <a:lnTo>
                    <a:pt x="6838" y="260375"/>
                  </a:lnTo>
                  <a:lnTo>
                    <a:pt x="70108" y="251259"/>
                  </a:lnTo>
                  <a:cubicBezTo>
                    <a:pt x="76093" y="221653"/>
                    <a:pt x="87866" y="193522"/>
                    <a:pt x="104752" y="168478"/>
                  </a:cubicBezTo>
                  <a:lnTo>
                    <a:pt x="66553" y="117515"/>
                  </a:lnTo>
                  <a:lnTo>
                    <a:pt x="118154" y="65823"/>
                  </a:lnTo>
                  <a:lnTo>
                    <a:pt x="169299" y="104205"/>
                  </a:lnTo>
                  <a:cubicBezTo>
                    <a:pt x="194592" y="87364"/>
                    <a:pt x="222977" y="75712"/>
                    <a:pt x="252808" y="69926"/>
                  </a:cubicBezTo>
                  <a:lnTo>
                    <a:pt x="261925" y="6838"/>
                  </a:lnTo>
                  <a:lnTo>
                    <a:pt x="334860" y="6838"/>
                  </a:lnTo>
                  <a:lnTo>
                    <a:pt x="343976" y="70199"/>
                  </a:lnTo>
                  <a:cubicBezTo>
                    <a:pt x="373581" y="76136"/>
                    <a:pt x="401716" y="87879"/>
                    <a:pt x="426757" y="104752"/>
                  </a:cubicBezTo>
                  <a:lnTo>
                    <a:pt x="477720" y="66553"/>
                  </a:lnTo>
                  <a:lnTo>
                    <a:pt x="529412" y="118245"/>
                  </a:lnTo>
                  <a:lnTo>
                    <a:pt x="491030" y="169390"/>
                  </a:lnTo>
                  <a:cubicBezTo>
                    <a:pt x="507766" y="194553"/>
                    <a:pt x="519355" y="222780"/>
                    <a:pt x="525127" y="252444"/>
                  </a:cubicBezTo>
                  <a:lnTo>
                    <a:pt x="588215" y="261561"/>
                  </a:lnTo>
                  <a:lnTo>
                    <a:pt x="588215" y="334495"/>
                  </a:lnTo>
                  <a:lnTo>
                    <a:pt x="524397" y="343612"/>
                  </a:lnTo>
                  <a:cubicBezTo>
                    <a:pt x="518463" y="373245"/>
                    <a:pt x="506720" y="401411"/>
                    <a:pt x="489845" y="426483"/>
                  </a:cubicBezTo>
                  <a:lnTo>
                    <a:pt x="528044" y="477446"/>
                  </a:lnTo>
                  <a:lnTo>
                    <a:pt x="476352" y="529047"/>
                  </a:lnTo>
                  <a:lnTo>
                    <a:pt x="425207" y="490757"/>
                  </a:lnTo>
                  <a:cubicBezTo>
                    <a:pt x="400057" y="507516"/>
                    <a:pt x="371824" y="519107"/>
                    <a:pt x="342153" y="524853"/>
                  </a:cubicBezTo>
                  <a:close/>
                  <a:moveTo>
                    <a:pt x="268033" y="578642"/>
                  </a:moveTo>
                  <a:lnTo>
                    <a:pt x="325743" y="578642"/>
                  </a:lnTo>
                  <a:lnTo>
                    <a:pt x="334860" y="516922"/>
                  </a:lnTo>
                  <a:lnTo>
                    <a:pt x="338142" y="516375"/>
                  </a:lnTo>
                  <a:cubicBezTo>
                    <a:pt x="368810" y="510861"/>
                    <a:pt x="397958" y="498897"/>
                    <a:pt x="423657" y="481275"/>
                  </a:cubicBezTo>
                  <a:lnTo>
                    <a:pt x="426301" y="479452"/>
                  </a:lnTo>
                  <a:lnTo>
                    <a:pt x="476352" y="516922"/>
                  </a:lnTo>
                  <a:lnTo>
                    <a:pt x="516831" y="476534"/>
                  </a:lnTo>
                  <a:lnTo>
                    <a:pt x="479452" y="426666"/>
                  </a:lnTo>
                  <a:lnTo>
                    <a:pt x="481275" y="423930"/>
                  </a:lnTo>
                  <a:cubicBezTo>
                    <a:pt x="499077" y="398337"/>
                    <a:pt x="511228" y="369249"/>
                    <a:pt x="516922" y="338597"/>
                  </a:cubicBezTo>
                  <a:lnTo>
                    <a:pt x="517560" y="335406"/>
                  </a:lnTo>
                  <a:lnTo>
                    <a:pt x="579463" y="326290"/>
                  </a:lnTo>
                  <a:lnTo>
                    <a:pt x="579463" y="269128"/>
                  </a:lnTo>
                  <a:lnTo>
                    <a:pt x="517742" y="260011"/>
                  </a:lnTo>
                  <a:lnTo>
                    <a:pt x="517104" y="256729"/>
                  </a:lnTo>
                  <a:cubicBezTo>
                    <a:pt x="511590" y="226060"/>
                    <a:pt x="499626" y="196912"/>
                    <a:pt x="482004" y="171213"/>
                  </a:cubicBezTo>
                  <a:lnTo>
                    <a:pt x="480181" y="168569"/>
                  </a:lnTo>
                  <a:lnTo>
                    <a:pt x="517742" y="118518"/>
                  </a:lnTo>
                  <a:lnTo>
                    <a:pt x="477264" y="78040"/>
                  </a:lnTo>
                  <a:lnTo>
                    <a:pt x="427395" y="115419"/>
                  </a:lnTo>
                  <a:lnTo>
                    <a:pt x="424660" y="113595"/>
                  </a:lnTo>
                  <a:cubicBezTo>
                    <a:pt x="399079" y="95832"/>
                    <a:pt x="370029" y="83684"/>
                    <a:pt x="339418" y="77948"/>
                  </a:cubicBezTo>
                  <a:lnTo>
                    <a:pt x="336227" y="77402"/>
                  </a:lnTo>
                  <a:lnTo>
                    <a:pt x="327110" y="15407"/>
                  </a:lnTo>
                  <a:lnTo>
                    <a:pt x="269310" y="15407"/>
                  </a:lnTo>
                  <a:lnTo>
                    <a:pt x="260193" y="77128"/>
                  </a:lnTo>
                  <a:lnTo>
                    <a:pt x="257002" y="77766"/>
                  </a:lnTo>
                  <a:cubicBezTo>
                    <a:pt x="226329" y="83264"/>
                    <a:pt x="197178" y="95229"/>
                    <a:pt x="171487" y="112866"/>
                  </a:cubicBezTo>
                  <a:lnTo>
                    <a:pt x="168752" y="114689"/>
                  </a:lnTo>
                  <a:lnTo>
                    <a:pt x="118701" y="77128"/>
                  </a:lnTo>
                  <a:lnTo>
                    <a:pt x="78313" y="117606"/>
                  </a:lnTo>
                  <a:lnTo>
                    <a:pt x="115692" y="167475"/>
                  </a:lnTo>
                  <a:lnTo>
                    <a:pt x="113777" y="170210"/>
                  </a:lnTo>
                  <a:cubicBezTo>
                    <a:pt x="95995" y="195771"/>
                    <a:pt x="83874" y="224832"/>
                    <a:pt x="78222" y="255452"/>
                  </a:cubicBezTo>
                  <a:lnTo>
                    <a:pt x="77584" y="258643"/>
                  </a:lnTo>
                  <a:lnTo>
                    <a:pt x="15681" y="267760"/>
                  </a:lnTo>
                  <a:lnTo>
                    <a:pt x="15681" y="325013"/>
                  </a:lnTo>
                  <a:lnTo>
                    <a:pt x="77402" y="334130"/>
                  </a:lnTo>
                  <a:lnTo>
                    <a:pt x="77949" y="337321"/>
                  </a:lnTo>
                  <a:cubicBezTo>
                    <a:pt x="83471" y="367987"/>
                    <a:pt x="95434" y="397134"/>
                    <a:pt x="113048" y="422837"/>
                  </a:cubicBezTo>
                  <a:lnTo>
                    <a:pt x="114872" y="425571"/>
                  </a:lnTo>
                  <a:lnTo>
                    <a:pt x="77402" y="475623"/>
                  </a:lnTo>
                  <a:lnTo>
                    <a:pt x="117880" y="516010"/>
                  </a:lnTo>
                  <a:lnTo>
                    <a:pt x="167749" y="478631"/>
                  </a:lnTo>
                  <a:lnTo>
                    <a:pt x="170393" y="480546"/>
                  </a:lnTo>
                  <a:cubicBezTo>
                    <a:pt x="195991" y="498320"/>
                    <a:pt x="225080" y="510440"/>
                    <a:pt x="255726" y="516101"/>
                  </a:cubicBezTo>
                  <a:lnTo>
                    <a:pt x="258917" y="516739"/>
                  </a:lnTo>
                  <a:close/>
                  <a:moveTo>
                    <a:pt x="297298" y="460124"/>
                  </a:moveTo>
                  <a:cubicBezTo>
                    <a:pt x="207574" y="460174"/>
                    <a:pt x="134796" y="387479"/>
                    <a:pt x="134746" y="297754"/>
                  </a:cubicBezTo>
                  <a:cubicBezTo>
                    <a:pt x="134696" y="208030"/>
                    <a:pt x="207391" y="135252"/>
                    <a:pt x="297116" y="135202"/>
                  </a:cubicBezTo>
                  <a:cubicBezTo>
                    <a:pt x="386841" y="135152"/>
                    <a:pt x="459618" y="207847"/>
                    <a:pt x="459668" y="297572"/>
                  </a:cubicBezTo>
                  <a:cubicBezTo>
                    <a:pt x="459668" y="297602"/>
                    <a:pt x="459668" y="297633"/>
                    <a:pt x="459668" y="297663"/>
                  </a:cubicBezTo>
                  <a:cubicBezTo>
                    <a:pt x="459367" y="387168"/>
                    <a:pt x="386804" y="459609"/>
                    <a:pt x="297298" y="459759"/>
                  </a:cubicBezTo>
                  <a:close/>
                  <a:moveTo>
                    <a:pt x="297298" y="144410"/>
                  </a:moveTo>
                  <a:cubicBezTo>
                    <a:pt x="212609" y="144359"/>
                    <a:pt x="143913" y="212973"/>
                    <a:pt x="143863" y="297663"/>
                  </a:cubicBezTo>
                  <a:cubicBezTo>
                    <a:pt x="143813" y="382353"/>
                    <a:pt x="212426" y="451048"/>
                    <a:pt x="297116" y="451098"/>
                  </a:cubicBezTo>
                  <a:cubicBezTo>
                    <a:pt x="381806" y="451149"/>
                    <a:pt x="450501" y="382535"/>
                    <a:pt x="450551" y="297845"/>
                  </a:cubicBezTo>
                  <a:cubicBezTo>
                    <a:pt x="450552" y="297784"/>
                    <a:pt x="450552" y="297724"/>
                    <a:pt x="450551" y="297663"/>
                  </a:cubicBezTo>
                  <a:cubicBezTo>
                    <a:pt x="450652" y="212923"/>
                    <a:pt x="382039" y="144146"/>
                    <a:pt x="297299" y="144045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FAC43925-F106-4070-B08E-35FF14229611}"/>
                </a:ext>
              </a:extLst>
            </p:cNvPr>
            <p:cNvSpPr/>
            <p:nvPr/>
          </p:nvSpPr>
          <p:spPr>
            <a:xfrm>
              <a:off x="4250763" y="3266806"/>
              <a:ext cx="364671" cy="364671"/>
            </a:xfrm>
            <a:custGeom>
              <a:avLst/>
              <a:gdLst>
                <a:gd name="connsiteX0" fmla="*/ 209230 w 364671"/>
                <a:gd name="connsiteY0" fmla="*/ 364489 h 364671"/>
                <a:gd name="connsiteX1" fmla="*/ 161549 w 364671"/>
                <a:gd name="connsiteY1" fmla="*/ 364489 h 364671"/>
                <a:gd name="connsiteX2" fmla="*/ 155988 w 364671"/>
                <a:gd name="connsiteY2" fmla="*/ 325560 h 364671"/>
                <a:gd name="connsiteX3" fmla="*/ 107122 w 364671"/>
                <a:gd name="connsiteY3" fmla="*/ 305139 h 364671"/>
                <a:gd name="connsiteX4" fmla="*/ 75760 w 364671"/>
                <a:gd name="connsiteY4" fmla="*/ 328660 h 364671"/>
                <a:gd name="connsiteX5" fmla="*/ 42120 w 364671"/>
                <a:gd name="connsiteY5" fmla="*/ 294655 h 364671"/>
                <a:gd name="connsiteX6" fmla="*/ 65641 w 364671"/>
                <a:gd name="connsiteY6" fmla="*/ 263202 h 364671"/>
                <a:gd name="connsiteX7" fmla="*/ 45584 w 364671"/>
                <a:gd name="connsiteY7" fmla="*/ 214245 h 364671"/>
                <a:gd name="connsiteX8" fmla="*/ 6838 w 364671"/>
                <a:gd name="connsiteY8" fmla="*/ 208683 h 364671"/>
                <a:gd name="connsiteX9" fmla="*/ 6838 w 364671"/>
                <a:gd name="connsiteY9" fmla="*/ 161002 h 364671"/>
                <a:gd name="connsiteX10" fmla="*/ 45675 w 364671"/>
                <a:gd name="connsiteY10" fmla="*/ 155441 h 364671"/>
                <a:gd name="connsiteX11" fmla="*/ 66097 w 364671"/>
                <a:gd name="connsiteY11" fmla="*/ 106575 h 364671"/>
                <a:gd name="connsiteX12" fmla="*/ 42667 w 364671"/>
                <a:gd name="connsiteY12" fmla="*/ 75852 h 364671"/>
                <a:gd name="connsiteX13" fmla="*/ 76308 w 364671"/>
                <a:gd name="connsiteY13" fmla="*/ 42120 h 364671"/>
                <a:gd name="connsiteX14" fmla="*/ 107760 w 364671"/>
                <a:gd name="connsiteY14" fmla="*/ 65732 h 364671"/>
                <a:gd name="connsiteX15" fmla="*/ 156809 w 364671"/>
                <a:gd name="connsiteY15" fmla="*/ 45584 h 364671"/>
                <a:gd name="connsiteX16" fmla="*/ 162370 w 364671"/>
                <a:gd name="connsiteY16" fmla="*/ 6838 h 364671"/>
                <a:gd name="connsiteX17" fmla="*/ 209960 w 364671"/>
                <a:gd name="connsiteY17" fmla="*/ 6838 h 364671"/>
                <a:gd name="connsiteX18" fmla="*/ 215521 w 364671"/>
                <a:gd name="connsiteY18" fmla="*/ 45766 h 364671"/>
                <a:gd name="connsiteX19" fmla="*/ 264387 w 364671"/>
                <a:gd name="connsiteY19" fmla="*/ 66188 h 364671"/>
                <a:gd name="connsiteX20" fmla="*/ 295384 w 364671"/>
                <a:gd name="connsiteY20" fmla="*/ 42393 h 364671"/>
                <a:gd name="connsiteX21" fmla="*/ 329025 w 364671"/>
                <a:gd name="connsiteY21" fmla="*/ 76125 h 364671"/>
                <a:gd name="connsiteX22" fmla="*/ 305503 w 364671"/>
                <a:gd name="connsiteY22" fmla="*/ 107578 h 364671"/>
                <a:gd name="connsiteX23" fmla="*/ 325652 w 364671"/>
                <a:gd name="connsiteY23" fmla="*/ 156535 h 364671"/>
                <a:gd name="connsiteX24" fmla="*/ 364398 w 364671"/>
                <a:gd name="connsiteY24" fmla="*/ 162097 h 364671"/>
                <a:gd name="connsiteX25" fmla="*/ 364398 w 364671"/>
                <a:gd name="connsiteY25" fmla="*/ 209686 h 364671"/>
                <a:gd name="connsiteX26" fmla="*/ 325469 w 364671"/>
                <a:gd name="connsiteY26" fmla="*/ 215247 h 364671"/>
                <a:gd name="connsiteX27" fmla="*/ 305048 w 364671"/>
                <a:gd name="connsiteY27" fmla="*/ 264204 h 364671"/>
                <a:gd name="connsiteX28" fmla="*/ 328478 w 364671"/>
                <a:gd name="connsiteY28" fmla="*/ 295475 h 364671"/>
                <a:gd name="connsiteX29" fmla="*/ 295384 w 364671"/>
                <a:gd name="connsiteY29" fmla="*/ 329207 h 364671"/>
                <a:gd name="connsiteX30" fmla="*/ 263931 w 364671"/>
                <a:gd name="connsiteY30" fmla="*/ 305595 h 364671"/>
                <a:gd name="connsiteX31" fmla="*/ 214883 w 364671"/>
                <a:gd name="connsiteY31" fmla="*/ 325743 h 364671"/>
                <a:gd name="connsiteX32" fmla="*/ 169481 w 364671"/>
                <a:gd name="connsiteY32" fmla="*/ 355372 h 364671"/>
                <a:gd name="connsiteX33" fmla="*/ 201299 w 364671"/>
                <a:gd name="connsiteY33" fmla="*/ 355372 h 364671"/>
                <a:gd name="connsiteX34" fmla="*/ 206586 w 364671"/>
                <a:gd name="connsiteY34" fmla="*/ 317993 h 364671"/>
                <a:gd name="connsiteX35" fmla="*/ 209868 w 364671"/>
                <a:gd name="connsiteY35" fmla="*/ 317355 h 364671"/>
                <a:gd name="connsiteX36" fmla="*/ 261287 w 364671"/>
                <a:gd name="connsiteY36" fmla="*/ 296296 h 364671"/>
                <a:gd name="connsiteX37" fmla="*/ 264022 w 364671"/>
                <a:gd name="connsiteY37" fmla="*/ 294381 h 364671"/>
                <a:gd name="connsiteX38" fmla="*/ 294290 w 364671"/>
                <a:gd name="connsiteY38" fmla="*/ 317173 h 364671"/>
                <a:gd name="connsiteX39" fmla="*/ 316808 w 364671"/>
                <a:gd name="connsiteY39" fmla="*/ 294655 h 364671"/>
                <a:gd name="connsiteX40" fmla="*/ 294199 w 364671"/>
                <a:gd name="connsiteY40" fmla="*/ 264478 h 364671"/>
                <a:gd name="connsiteX41" fmla="*/ 296022 w 364671"/>
                <a:gd name="connsiteY41" fmla="*/ 261743 h 364671"/>
                <a:gd name="connsiteX42" fmla="*/ 317446 w 364671"/>
                <a:gd name="connsiteY42" fmla="*/ 210415 h 364671"/>
                <a:gd name="connsiteX43" fmla="*/ 318085 w 364671"/>
                <a:gd name="connsiteY43" fmla="*/ 207225 h 364671"/>
                <a:gd name="connsiteX44" fmla="*/ 355646 w 364671"/>
                <a:gd name="connsiteY44" fmla="*/ 201846 h 364671"/>
                <a:gd name="connsiteX45" fmla="*/ 355646 w 364671"/>
                <a:gd name="connsiteY45" fmla="*/ 170028 h 364671"/>
                <a:gd name="connsiteX46" fmla="*/ 318176 w 364671"/>
                <a:gd name="connsiteY46" fmla="*/ 164649 h 364671"/>
                <a:gd name="connsiteX47" fmla="*/ 317629 w 364671"/>
                <a:gd name="connsiteY47" fmla="*/ 161458 h 364671"/>
                <a:gd name="connsiteX48" fmla="*/ 296478 w 364671"/>
                <a:gd name="connsiteY48" fmla="*/ 109949 h 364671"/>
                <a:gd name="connsiteX49" fmla="*/ 294654 w 364671"/>
                <a:gd name="connsiteY49" fmla="*/ 107213 h 364671"/>
                <a:gd name="connsiteX50" fmla="*/ 317355 w 364671"/>
                <a:gd name="connsiteY50" fmla="*/ 76946 h 364671"/>
                <a:gd name="connsiteX51" fmla="*/ 294837 w 364671"/>
                <a:gd name="connsiteY51" fmla="*/ 54427 h 364671"/>
                <a:gd name="connsiteX52" fmla="*/ 264660 w 364671"/>
                <a:gd name="connsiteY52" fmla="*/ 77128 h 364671"/>
                <a:gd name="connsiteX53" fmla="*/ 261925 w 364671"/>
                <a:gd name="connsiteY53" fmla="*/ 75213 h 364671"/>
                <a:gd name="connsiteX54" fmla="*/ 210598 w 364671"/>
                <a:gd name="connsiteY54" fmla="*/ 53789 h 364671"/>
                <a:gd name="connsiteX55" fmla="*/ 207407 w 364671"/>
                <a:gd name="connsiteY55" fmla="*/ 53151 h 364671"/>
                <a:gd name="connsiteX56" fmla="*/ 202028 w 364671"/>
                <a:gd name="connsiteY56" fmla="*/ 15681 h 364671"/>
                <a:gd name="connsiteX57" fmla="*/ 170210 w 364671"/>
                <a:gd name="connsiteY57" fmla="*/ 15681 h 364671"/>
                <a:gd name="connsiteX58" fmla="*/ 164923 w 364671"/>
                <a:gd name="connsiteY58" fmla="*/ 53060 h 364671"/>
                <a:gd name="connsiteX59" fmla="*/ 161641 w 364671"/>
                <a:gd name="connsiteY59" fmla="*/ 53698 h 364671"/>
                <a:gd name="connsiteX60" fmla="*/ 110222 w 364671"/>
                <a:gd name="connsiteY60" fmla="*/ 74758 h 364671"/>
                <a:gd name="connsiteX61" fmla="*/ 107487 w 364671"/>
                <a:gd name="connsiteY61" fmla="*/ 76581 h 364671"/>
                <a:gd name="connsiteX62" fmla="*/ 77219 w 364671"/>
                <a:gd name="connsiteY62" fmla="*/ 53880 h 364671"/>
                <a:gd name="connsiteX63" fmla="*/ 54701 w 364671"/>
                <a:gd name="connsiteY63" fmla="*/ 76399 h 364671"/>
                <a:gd name="connsiteX64" fmla="*/ 77310 w 364671"/>
                <a:gd name="connsiteY64" fmla="*/ 106575 h 364671"/>
                <a:gd name="connsiteX65" fmla="*/ 75487 w 364671"/>
                <a:gd name="connsiteY65" fmla="*/ 109310 h 364671"/>
                <a:gd name="connsiteX66" fmla="*/ 54063 w 364671"/>
                <a:gd name="connsiteY66" fmla="*/ 160638 h 364671"/>
                <a:gd name="connsiteX67" fmla="*/ 53424 w 364671"/>
                <a:gd name="connsiteY67" fmla="*/ 163829 h 364671"/>
                <a:gd name="connsiteX68" fmla="*/ 15954 w 364671"/>
                <a:gd name="connsiteY68" fmla="*/ 169208 h 364671"/>
                <a:gd name="connsiteX69" fmla="*/ 15954 w 364671"/>
                <a:gd name="connsiteY69" fmla="*/ 201025 h 364671"/>
                <a:gd name="connsiteX70" fmla="*/ 53333 w 364671"/>
                <a:gd name="connsiteY70" fmla="*/ 206404 h 364671"/>
                <a:gd name="connsiteX71" fmla="*/ 53880 w 364671"/>
                <a:gd name="connsiteY71" fmla="*/ 209595 h 364671"/>
                <a:gd name="connsiteX72" fmla="*/ 75031 w 364671"/>
                <a:gd name="connsiteY72" fmla="*/ 261105 h 364671"/>
                <a:gd name="connsiteX73" fmla="*/ 76854 w 364671"/>
                <a:gd name="connsiteY73" fmla="*/ 263749 h 364671"/>
                <a:gd name="connsiteX74" fmla="*/ 54154 w 364671"/>
                <a:gd name="connsiteY74" fmla="*/ 294108 h 364671"/>
                <a:gd name="connsiteX75" fmla="*/ 76581 w 364671"/>
                <a:gd name="connsiteY75" fmla="*/ 316626 h 364671"/>
                <a:gd name="connsiteX76" fmla="*/ 106758 w 364671"/>
                <a:gd name="connsiteY76" fmla="*/ 293925 h 364671"/>
                <a:gd name="connsiteX77" fmla="*/ 109493 w 364671"/>
                <a:gd name="connsiteY77" fmla="*/ 295840 h 364671"/>
                <a:gd name="connsiteX78" fmla="*/ 160820 w 364671"/>
                <a:gd name="connsiteY78" fmla="*/ 317264 h 364671"/>
                <a:gd name="connsiteX79" fmla="*/ 164011 w 364671"/>
                <a:gd name="connsiteY79" fmla="*/ 317811 h 364671"/>
                <a:gd name="connsiteX80" fmla="*/ 185982 w 364671"/>
                <a:gd name="connsiteY80" fmla="*/ 286358 h 364671"/>
                <a:gd name="connsiteX81" fmla="*/ 84606 w 364671"/>
                <a:gd name="connsiteY81" fmla="*/ 186075 h 364671"/>
                <a:gd name="connsiteX82" fmla="*/ 184889 w 364671"/>
                <a:gd name="connsiteY82" fmla="*/ 84698 h 364671"/>
                <a:gd name="connsiteX83" fmla="*/ 286266 w 364671"/>
                <a:gd name="connsiteY83" fmla="*/ 184981 h 364671"/>
                <a:gd name="connsiteX84" fmla="*/ 286267 w 364671"/>
                <a:gd name="connsiteY84" fmla="*/ 185253 h 364671"/>
                <a:gd name="connsiteX85" fmla="*/ 185982 w 364671"/>
                <a:gd name="connsiteY85" fmla="*/ 286358 h 364671"/>
                <a:gd name="connsiteX86" fmla="*/ 185982 w 364671"/>
                <a:gd name="connsiteY86" fmla="*/ 94085 h 364671"/>
                <a:gd name="connsiteX87" fmla="*/ 93724 w 364671"/>
                <a:gd name="connsiteY87" fmla="*/ 185253 h 364671"/>
                <a:gd name="connsiteX88" fmla="*/ 184892 w 364671"/>
                <a:gd name="connsiteY88" fmla="*/ 277512 h 364671"/>
                <a:gd name="connsiteX89" fmla="*/ 277150 w 364671"/>
                <a:gd name="connsiteY89" fmla="*/ 186344 h 364671"/>
                <a:gd name="connsiteX90" fmla="*/ 277150 w 364671"/>
                <a:gd name="connsiteY90" fmla="*/ 185253 h 364671"/>
                <a:gd name="connsiteX91" fmla="*/ 185982 w 364671"/>
                <a:gd name="connsiteY91" fmla="*/ 94085 h 364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</a:cxnLst>
              <a:rect l="l" t="t" r="r" b="b"/>
              <a:pathLst>
                <a:path w="364671" h="364671">
                  <a:moveTo>
                    <a:pt x="209230" y="364489"/>
                  </a:moveTo>
                  <a:lnTo>
                    <a:pt x="161549" y="364489"/>
                  </a:lnTo>
                  <a:lnTo>
                    <a:pt x="155988" y="325560"/>
                  </a:lnTo>
                  <a:cubicBezTo>
                    <a:pt x="138553" y="321908"/>
                    <a:pt x="121971" y="314979"/>
                    <a:pt x="107122" y="305139"/>
                  </a:cubicBezTo>
                  <a:lnTo>
                    <a:pt x="75760" y="328660"/>
                  </a:lnTo>
                  <a:lnTo>
                    <a:pt x="42120" y="294655"/>
                  </a:lnTo>
                  <a:lnTo>
                    <a:pt x="65641" y="263202"/>
                  </a:lnTo>
                  <a:cubicBezTo>
                    <a:pt x="55913" y="248301"/>
                    <a:pt x="49107" y="231687"/>
                    <a:pt x="45584" y="214245"/>
                  </a:cubicBezTo>
                  <a:lnTo>
                    <a:pt x="6838" y="208683"/>
                  </a:lnTo>
                  <a:lnTo>
                    <a:pt x="6838" y="161002"/>
                  </a:lnTo>
                  <a:lnTo>
                    <a:pt x="45675" y="155441"/>
                  </a:lnTo>
                  <a:cubicBezTo>
                    <a:pt x="49369" y="138019"/>
                    <a:pt x="56296" y="121445"/>
                    <a:pt x="66097" y="106575"/>
                  </a:cubicBezTo>
                  <a:lnTo>
                    <a:pt x="42667" y="75852"/>
                  </a:lnTo>
                  <a:lnTo>
                    <a:pt x="76308" y="42120"/>
                  </a:lnTo>
                  <a:lnTo>
                    <a:pt x="107760" y="65732"/>
                  </a:lnTo>
                  <a:cubicBezTo>
                    <a:pt x="122689" y="55975"/>
                    <a:pt x="139332" y="49138"/>
                    <a:pt x="156809" y="45584"/>
                  </a:cubicBezTo>
                  <a:lnTo>
                    <a:pt x="162370" y="6838"/>
                  </a:lnTo>
                  <a:lnTo>
                    <a:pt x="209960" y="6838"/>
                  </a:lnTo>
                  <a:lnTo>
                    <a:pt x="215521" y="45766"/>
                  </a:lnTo>
                  <a:cubicBezTo>
                    <a:pt x="232955" y="49418"/>
                    <a:pt x="249538" y="56348"/>
                    <a:pt x="264387" y="66188"/>
                  </a:cubicBezTo>
                  <a:lnTo>
                    <a:pt x="295384" y="42393"/>
                  </a:lnTo>
                  <a:lnTo>
                    <a:pt x="329025" y="76125"/>
                  </a:lnTo>
                  <a:lnTo>
                    <a:pt x="305503" y="107578"/>
                  </a:lnTo>
                  <a:cubicBezTo>
                    <a:pt x="315221" y="122494"/>
                    <a:pt x="322055" y="139100"/>
                    <a:pt x="325652" y="156535"/>
                  </a:cubicBezTo>
                  <a:lnTo>
                    <a:pt x="364398" y="162097"/>
                  </a:lnTo>
                  <a:lnTo>
                    <a:pt x="364398" y="209686"/>
                  </a:lnTo>
                  <a:lnTo>
                    <a:pt x="325469" y="215247"/>
                  </a:lnTo>
                  <a:cubicBezTo>
                    <a:pt x="321793" y="232703"/>
                    <a:pt x="314865" y="249310"/>
                    <a:pt x="305048" y="264204"/>
                  </a:cubicBezTo>
                  <a:lnTo>
                    <a:pt x="328478" y="295475"/>
                  </a:lnTo>
                  <a:lnTo>
                    <a:pt x="295384" y="329207"/>
                  </a:lnTo>
                  <a:lnTo>
                    <a:pt x="263931" y="305595"/>
                  </a:lnTo>
                  <a:cubicBezTo>
                    <a:pt x="248982" y="315313"/>
                    <a:pt x="232346" y="322146"/>
                    <a:pt x="214883" y="325743"/>
                  </a:cubicBezTo>
                  <a:close/>
                  <a:moveTo>
                    <a:pt x="169481" y="355372"/>
                  </a:moveTo>
                  <a:lnTo>
                    <a:pt x="201299" y="355372"/>
                  </a:lnTo>
                  <a:lnTo>
                    <a:pt x="206586" y="317993"/>
                  </a:lnTo>
                  <a:lnTo>
                    <a:pt x="209868" y="317355"/>
                  </a:lnTo>
                  <a:cubicBezTo>
                    <a:pt x="228302" y="314041"/>
                    <a:pt x="245825" y="306864"/>
                    <a:pt x="261287" y="296296"/>
                  </a:cubicBezTo>
                  <a:lnTo>
                    <a:pt x="264022" y="294381"/>
                  </a:lnTo>
                  <a:lnTo>
                    <a:pt x="294290" y="317173"/>
                  </a:lnTo>
                  <a:lnTo>
                    <a:pt x="316808" y="294655"/>
                  </a:lnTo>
                  <a:lnTo>
                    <a:pt x="294199" y="264478"/>
                  </a:lnTo>
                  <a:lnTo>
                    <a:pt x="296022" y="261743"/>
                  </a:lnTo>
                  <a:cubicBezTo>
                    <a:pt x="306723" y="246347"/>
                    <a:pt x="314026" y="228850"/>
                    <a:pt x="317446" y="210415"/>
                  </a:cubicBezTo>
                  <a:lnTo>
                    <a:pt x="318085" y="207225"/>
                  </a:lnTo>
                  <a:lnTo>
                    <a:pt x="355646" y="201846"/>
                  </a:lnTo>
                  <a:lnTo>
                    <a:pt x="355646" y="170028"/>
                  </a:lnTo>
                  <a:lnTo>
                    <a:pt x="318176" y="164649"/>
                  </a:lnTo>
                  <a:lnTo>
                    <a:pt x="317629" y="161458"/>
                  </a:lnTo>
                  <a:cubicBezTo>
                    <a:pt x="314308" y="142984"/>
                    <a:pt x="307098" y="125426"/>
                    <a:pt x="296478" y="109949"/>
                  </a:cubicBezTo>
                  <a:lnTo>
                    <a:pt x="294654" y="107213"/>
                  </a:lnTo>
                  <a:lnTo>
                    <a:pt x="317355" y="76946"/>
                  </a:lnTo>
                  <a:lnTo>
                    <a:pt x="294837" y="54427"/>
                  </a:lnTo>
                  <a:lnTo>
                    <a:pt x="264660" y="77128"/>
                  </a:lnTo>
                  <a:lnTo>
                    <a:pt x="261925" y="75213"/>
                  </a:lnTo>
                  <a:cubicBezTo>
                    <a:pt x="246537" y="64498"/>
                    <a:pt x="229038" y="57194"/>
                    <a:pt x="210598" y="53789"/>
                  </a:cubicBezTo>
                  <a:lnTo>
                    <a:pt x="207407" y="53151"/>
                  </a:lnTo>
                  <a:lnTo>
                    <a:pt x="202028" y="15681"/>
                  </a:lnTo>
                  <a:lnTo>
                    <a:pt x="170210" y="15681"/>
                  </a:lnTo>
                  <a:lnTo>
                    <a:pt x="164923" y="53060"/>
                  </a:lnTo>
                  <a:lnTo>
                    <a:pt x="161641" y="53698"/>
                  </a:lnTo>
                  <a:cubicBezTo>
                    <a:pt x="143207" y="57012"/>
                    <a:pt x="125684" y="64189"/>
                    <a:pt x="110222" y="74758"/>
                  </a:cubicBezTo>
                  <a:lnTo>
                    <a:pt x="107487" y="76581"/>
                  </a:lnTo>
                  <a:lnTo>
                    <a:pt x="77219" y="53880"/>
                  </a:lnTo>
                  <a:lnTo>
                    <a:pt x="54701" y="76399"/>
                  </a:lnTo>
                  <a:lnTo>
                    <a:pt x="77310" y="106575"/>
                  </a:lnTo>
                  <a:lnTo>
                    <a:pt x="75487" y="109310"/>
                  </a:lnTo>
                  <a:cubicBezTo>
                    <a:pt x="64786" y="124707"/>
                    <a:pt x="57483" y="142203"/>
                    <a:pt x="54063" y="160638"/>
                  </a:cubicBezTo>
                  <a:lnTo>
                    <a:pt x="53424" y="163829"/>
                  </a:lnTo>
                  <a:lnTo>
                    <a:pt x="15954" y="169208"/>
                  </a:lnTo>
                  <a:lnTo>
                    <a:pt x="15954" y="201025"/>
                  </a:lnTo>
                  <a:lnTo>
                    <a:pt x="53333" y="206404"/>
                  </a:lnTo>
                  <a:lnTo>
                    <a:pt x="53880" y="209595"/>
                  </a:lnTo>
                  <a:cubicBezTo>
                    <a:pt x="57201" y="228069"/>
                    <a:pt x="64411" y="245627"/>
                    <a:pt x="75031" y="261105"/>
                  </a:cubicBezTo>
                  <a:lnTo>
                    <a:pt x="76854" y="263749"/>
                  </a:lnTo>
                  <a:lnTo>
                    <a:pt x="54154" y="294108"/>
                  </a:lnTo>
                  <a:lnTo>
                    <a:pt x="76581" y="316626"/>
                  </a:lnTo>
                  <a:lnTo>
                    <a:pt x="106758" y="293925"/>
                  </a:lnTo>
                  <a:lnTo>
                    <a:pt x="109493" y="295840"/>
                  </a:lnTo>
                  <a:cubicBezTo>
                    <a:pt x="124881" y="306555"/>
                    <a:pt x="142380" y="313860"/>
                    <a:pt x="160820" y="317264"/>
                  </a:cubicBezTo>
                  <a:lnTo>
                    <a:pt x="164011" y="317811"/>
                  </a:lnTo>
                  <a:close/>
                  <a:moveTo>
                    <a:pt x="185982" y="286358"/>
                  </a:moveTo>
                  <a:cubicBezTo>
                    <a:pt x="130295" y="286660"/>
                    <a:pt x="84908" y="241762"/>
                    <a:pt x="84606" y="186075"/>
                  </a:cubicBezTo>
                  <a:cubicBezTo>
                    <a:pt x="84304" y="130388"/>
                    <a:pt x="129202" y="85000"/>
                    <a:pt x="184889" y="84698"/>
                  </a:cubicBezTo>
                  <a:cubicBezTo>
                    <a:pt x="240576" y="84396"/>
                    <a:pt x="285964" y="129294"/>
                    <a:pt x="286266" y="184981"/>
                  </a:cubicBezTo>
                  <a:cubicBezTo>
                    <a:pt x="286266" y="185072"/>
                    <a:pt x="286267" y="185163"/>
                    <a:pt x="286267" y="185253"/>
                  </a:cubicBezTo>
                  <a:cubicBezTo>
                    <a:pt x="286319" y="240794"/>
                    <a:pt x="241521" y="285957"/>
                    <a:pt x="185982" y="286358"/>
                  </a:cubicBezTo>
                  <a:close/>
                  <a:moveTo>
                    <a:pt x="185982" y="94085"/>
                  </a:moveTo>
                  <a:cubicBezTo>
                    <a:pt x="135331" y="93784"/>
                    <a:pt x="94025" y="134601"/>
                    <a:pt x="93724" y="185253"/>
                  </a:cubicBezTo>
                  <a:cubicBezTo>
                    <a:pt x="93423" y="235905"/>
                    <a:pt x="134240" y="277211"/>
                    <a:pt x="184892" y="277512"/>
                  </a:cubicBezTo>
                  <a:cubicBezTo>
                    <a:pt x="235543" y="277813"/>
                    <a:pt x="276849" y="236996"/>
                    <a:pt x="277150" y="186344"/>
                  </a:cubicBezTo>
                  <a:cubicBezTo>
                    <a:pt x="277152" y="185980"/>
                    <a:pt x="277152" y="185617"/>
                    <a:pt x="277150" y="185253"/>
                  </a:cubicBezTo>
                  <a:cubicBezTo>
                    <a:pt x="276754" y="135068"/>
                    <a:pt x="236168" y="94482"/>
                    <a:pt x="185982" y="94085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657F9948-FDEC-4B17-808A-968865A063A1}"/>
                </a:ext>
              </a:extLst>
            </p:cNvPr>
            <p:cNvSpPr/>
            <p:nvPr/>
          </p:nvSpPr>
          <p:spPr>
            <a:xfrm>
              <a:off x="5781015" y="2484495"/>
              <a:ext cx="501423" cy="501423"/>
            </a:xfrm>
            <a:custGeom>
              <a:avLst/>
              <a:gdLst>
                <a:gd name="connsiteX0" fmla="*/ 281526 w 501423"/>
                <a:gd name="connsiteY0" fmla="*/ 494586 h 501423"/>
                <a:gd name="connsiteX1" fmla="*/ 219076 w 501423"/>
                <a:gd name="connsiteY1" fmla="*/ 494586 h 501423"/>
                <a:gd name="connsiteX2" fmla="*/ 211509 w 501423"/>
                <a:gd name="connsiteY2" fmla="*/ 441435 h 501423"/>
                <a:gd name="connsiteX3" fmla="*/ 142769 w 501423"/>
                <a:gd name="connsiteY3" fmla="*/ 412717 h 501423"/>
                <a:gd name="connsiteX4" fmla="*/ 100011 w 501423"/>
                <a:gd name="connsiteY4" fmla="*/ 444808 h 501423"/>
                <a:gd name="connsiteX5" fmla="*/ 55795 w 501423"/>
                <a:gd name="connsiteY5" fmla="*/ 400591 h 501423"/>
                <a:gd name="connsiteX6" fmla="*/ 88068 w 501423"/>
                <a:gd name="connsiteY6" fmla="*/ 357651 h 501423"/>
                <a:gd name="connsiteX7" fmla="*/ 59715 w 501423"/>
                <a:gd name="connsiteY7" fmla="*/ 288820 h 501423"/>
                <a:gd name="connsiteX8" fmla="*/ 6838 w 501423"/>
                <a:gd name="connsiteY8" fmla="*/ 281253 h 501423"/>
                <a:gd name="connsiteX9" fmla="*/ 6838 w 501423"/>
                <a:gd name="connsiteY9" fmla="*/ 218712 h 501423"/>
                <a:gd name="connsiteX10" fmla="*/ 59715 w 501423"/>
                <a:gd name="connsiteY10" fmla="*/ 210871 h 501423"/>
                <a:gd name="connsiteX11" fmla="*/ 88342 w 501423"/>
                <a:gd name="connsiteY11" fmla="*/ 142131 h 501423"/>
                <a:gd name="connsiteX12" fmla="*/ 56342 w 501423"/>
                <a:gd name="connsiteY12" fmla="*/ 99373 h 501423"/>
                <a:gd name="connsiteX13" fmla="*/ 100740 w 501423"/>
                <a:gd name="connsiteY13" fmla="*/ 55886 h 501423"/>
                <a:gd name="connsiteX14" fmla="*/ 143681 w 501423"/>
                <a:gd name="connsiteY14" fmla="*/ 88068 h 501423"/>
                <a:gd name="connsiteX15" fmla="*/ 212603 w 501423"/>
                <a:gd name="connsiteY15" fmla="*/ 59806 h 501423"/>
                <a:gd name="connsiteX16" fmla="*/ 220170 w 501423"/>
                <a:gd name="connsiteY16" fmla="*/ 6838 h 501423"/>
                <a:gd name="connsiteX17" fmla="*/ 282620 w 501423"/>
                <a:gd name="connsiteY17" fmla="*/ 6838 h 501423"/>
                <a:gd name="connsiteX18" fmla="*/ 290187 w 501423"/>
                <a:gd name="connsiteY18" fmla="*/ 59988 h 501423"/>
                <a:gd name="connsiteX19" fmla="*/ 358928 w 501423"/>
                <a:gd name="connsiteY19" fmla="*/ 88706 h 501423"/>
                <a:gd name="connsiteX20" fmla="*/ 401686 w 501423"/>
                <a:gd name="connsiteY20" fmla="*/ 55886 h 501423"/>
                <a:gd name="connsiteX21" fmla="*/ 445902 w 501423"/>
                <a:gd name="connsiteY21" fmla="*/ 100011 h 501423"/>
                <a:gd name="connsiteX22" fmla="*/ 413720 w 501423"/>
                <a:gd name="connsiteY22" fmla="*/ 142951 h 501423"/>
                <a:gd name="connsiteX23" fmla="*/ 441982 w 501423"/>
                <a:gd name="connsiteY23" fmla="*/ 211874 h 501423"/>
                <a:gd name="connsiteX24" fmla="*/ 494859 w 501423"/>
                <a:gd name="connsiteY24" fmla="*/ 219441 h 501423"/>
                <a:gd name="connsiteX25" fmla="*/ 494859 w 501423"/>
                <a:gd name="connsiteY25" fmla="*/ 281891 h 501423"/>
                <a:gd name="connsiteX26" fmla="*/ 441708 w 501423"/>
                <a:gd name="connsiteY26" fmla="*/ 289549 h 501423"/>
                <a:gd name="connsiteX27" fmla="*/ 413081 w 501423"/>
                <a:gd name="connsiteY27" fmla="*/ 358198 h 501423"/>
                <a:gd name="connsiteX28" fmla="*/ 445173 w 501423"/>
                <a:gd name="connsiteY28" fmla="*/ 401047 h 501423"/>
                <a:gd name="connsiteX29" fmla="*/ 400956 w 501423"/>
                <a:gd name="connsiteY29" fmla="*/ 445173 h 501423"/>
                <a:gd name="connsiteX30" fmla="*/ 358016 w 501423"/>
                <a:gd name="connsiteY30" fmla="*/ 412990 h 501423"/>
                <a:gd name="connsiteX31" fmla="*/ 289093 w 501423"/>
                <a:gd name="connsiteY31" fmla="*/ 441252 h 501423"/>
                <a:gd name="connsiteX32" fmla="*/ 226826 w 501423"/>
                <a:gd name="connsiteY32" fmla="*/ 485469 h 501423"/>
                <a:gd name="connsiteX33" fmla="*/ 273412 w 501423"/>
                <a:gd name="connsiteY33" fmla="*/ 485469 h 501423"/>
                <a:gd name="connsiteX34" fmla="*/ 280797 w 501423"/>
                <a:gd name="connsiteY34" fmla="*/ 433868 h 501423"/>
                <a:gd name="connsiteX35" fmla="*/ 284079 w 501423"/>
                <a:gd name="connsiteY35" fmla="*/ 433321 h 501423"/>
                <a:gd name="connsiteX36" fmla="*/ 355372 w 501423"/>
                <a:gd name="connsiteY36" fmla="*/ 403965 h 501423"/>
                <a:gd name="connsiteX37" fmla="*/ 358107 w 501423"/>
                <a:gd name="connsiteY37" fmla="*/ 402141 h 501423"/>
                <a:gd name="connsiteX38" fmla="*/ 399953 w 501423"/>
                <a:gd name="connsiteY38" fmla="*/ 433503 h 501423"/>
                <a:gd name="connsiteX39" fmla="*/ 433503 w 501423"/>
                <a:gd name="connsiteY39" fmla="*/ 400500 h 501423"/>
                <a:gd name="connsiteX40" fmla="*/ 402324 w 501423"/>
                <a:gd name="connsiteY40" fmla="*/ 358837 h 501423"/>
                <a:gd name="connsiteX41" fmla="*/ 404147 w 501423"/>
                <a:gd name="connsiteY41" fmla="*/ 356102 h 501423"/>
                <a:gd name="connsiteX42" fmla="*/ 433868 w 501423"/>
                <a:gd name="connsiteY42" fmla="*/ 284991 h 501423"/>
                <a:gd name="connsiteX43" fmla="*/ 434506 w 501423"/>
                <a:gd name="connsiteY43" fmla="*/ 281800 h 501423"/>
                <a:gd name="connsiteX44" fmla="*/ 486198 w 501423"/>
                <a:gd name="connsiteY44" fmla="*/ 274415 h 501423"/>
                <a:gd name="connsiteX45" fmla="*/ 486198 w 501423"/>
                <a:gd name="connsiteY45" fmla="*/ 227737 h 501423"/>
                <a:gd name="connsiteX46" fmla="*/ 434232 w 501423"/>
                <a:gd name="connsiteY46" fmla="*/ 219988 h 501423"/>
                <a:gd name="connsiteX47" fmla="*/ 433594 w 501423"/>
                <a:gd name="connsiteY47" fmla="*/ 216797 h 501423"/>
                <a:gd name="connsiteX48" fmla="*/ 404330 w 501423"/>
                <a:gd name="connsiteY48" fmla="*/ 145413 h 501423"/>
                <a:gd name="connsiteX49" fmla="*/ 402506 w 501423"/>
                <a:gd name="connsiteY49" fmla="*/ 142678 h 501423"/>
                <a:gd name="connsiteX50" fmla="*/ 433503 w 501423"/>
                <a:gd name="connsiteY50" fmla="*/ 101470 h 501423"/>
                <a:gd name="connsiteX51" fmla="*/ 400500 w 501423"/>
                <a:gd name="connsiteY51" fmla="*/ 68467 h 501423"/>
                <a:gd name="connsiteX52" fmla="*/ 358837 w 501423"/>
                <a:gd name="connsiteY52" fmla="*/ 99738 h 501423"/>
                <a:gd name="connsiteX53" fmla="*/ 356102 w 501423"/>
                <a:gd name="connsiteY53" fmla="*/ 97823 h 501423"/>
                <a:gd name="connsiteX54" fmla="*/ 284991 w 501423"/>
                <a:gd name="connsiteY54" fmla="*/ 68102 h 501423"/>
                <a:gd name="connsiteX55" fmla="*/ 281709 w 501423"/>
                <a:gd name="connsiteY55" fmla="*/ 67555 h 501423"/>
                <a:gd name="connsiteX56" fmla="*/ 274324 w 501423"/>
                <a:gd name="connsiteY56" fmla="*/ 15772 h 501423"/>
                <a:gd name="connsiteX57" fmla="*/ 227737 w 501423"/>
                <a:gd name="connsiteY57" fmla="*/ 15772 h 501423"/>
                <a:gd name="connsiteX58" fmla="*/ 220353 w 501423"/>
                <a:gd name="connsiteY58" fmla="*/ 67373 h 501423"/>
                <a:gd name="connsiteX59" fmla="*/ 217071 w 501423"/>
                <a:gd name="connsiteY59" fmla="*/ 67920 h 501423"/>
                <a:gd name="connsiteX60" fmla="*/ 145777 w 501423"/>
                <a:gd name="connsiteY60" fmla="*/ 97185 h 501423"/>
                <a:gd name="connsiteX61" fmla="*/ 143042 w 501423"/>
                <a:gd name="connsiteY61" fmla="*/ 99099 h 501423"/>
                <a:gd name="connsiteX62" fmla="*/ 101196 w 501423"/>
                <a:gd name="connsiteY62" fmla="*/ 67738 h 501423"/>
                <a:gd name="connsiteX63" fmla="*/ 68832 w 501423"/>
                <a:gd name="connsiteY63" fmla="*/ 100467 h 501423"/>
                <a:gd name="connsiteX64" fmla="*/ 100011 w 501423"/>
                <a:gd name="connsiteY64" fmla="*/ 142222 h 501423"/>
                <a:gd name="connsiteX65" fmla="*/ 98188 w 501423"/>
                <a:gd name="connsiteY65" fmla="*/ 144866 h 501423"/>
                <a:gd name="connsiteX66" fmla="*/ 68467 w 501423"/>
                <a:gd name="connsiteY66" fmla="*/ 216068 h 501423"/>
                <a:gd name="connsiteX67" fmla="*/ 67829 w 501423"/>
                <a:gd name="connsiteY67" fmla="*/ 219259 h 501423"/>
                <a:gd name="connsiteX68" fmla="*/ 16137 w 501423"/>
                <a:gd name="connsiteY68" fmla="*/ 226643 h 501423"/>
                <a:gd name="connsiteX69" fmla="*/ 16137 w 501423"/>
                <a:gd name="connsiteY69" fmla="*/ 273321 h 501423"/>
                <a:gd name="connsiteX70" fmla="*/ 67647 w 501423"/>
                <a:gd name="connsiteY70" fmla="*/ 280706 h 501423"/>
                <a:gd name="connsiteX71" fmla="*/ 68285 w 501423"/>
                <a:gd name="connsiteY71" fmla="*/ 283897 h 501423"/>
                <a:gd name="connsiteX72" fmla="*/ 97550 w 501423"/>
                <a:gd name="connsiteY72" fmla="*/ 355281 h 501423"/>
                <a:gd name="connsiteX73" fmla="*/ 99373 w 501423"/>
                <a:gd name="connsiteY73" fmla="*/ 357925 h 501423"/>
                <a:gd name="connsiteX74" fmla="*/ 68011 w 501423"/>
                <a:gd name="connsiteY74" fmla="*/ 399771 h 501423"/>
                <a:gd name="connsiteX75" fmla="*/ 101014 w 501423"/>
                <a:gd name="connsiteY75" fmla="*/ 432774 h 501423"/>
                <a:gd name="connsiteX76" fmla="*/ 142678 w 501423"/>
                <a:gd name="connsiteY76" fmla="*/ 401503 h 501423"/>
                <a:gd name="connsiteX77" fmla="*/ 145413 w 501423"/>
                <a:gd name="connsiteY77" fmla="*/ 403327 h 501423"/>
                <a:gd name="connsiteX78" fmla="*/ 216524 w 501423"/>
                <a:gd name="connsiteY78" fmla="*/ 433047 h 501423"/>
                <a:gd name="connsiteX79" fmla="*/ 219806 w 501423"/>
                <a:gd name="connsiteY79" fmla="*/ 433685 h 501423"/>
                <a:gd name="connsiteX80" fmla="*/ 251167 w 501423"/>
                <a:gd name="connsiteY80" fmla="*/ 387281 h 501423"/>
                <a:gd name="connsiteX81" fmla="*/ 114416 w 501423"/>
                <a:gd name="connsiteY81" fmla="*/ 250529 h 501423"/>
                <a:gd name="connsiteX82" fmla="*/ 251167 w 501423"/>
                <a:gd name="connsiteY82" fmla="*/ 113777 h 501423"/>
                <a:gd name="connsiteX83" fmla="*/ 387919 w 501423"/>
                <a:gd name="connsiteY83" fmla="*/ 250529 h 501423"/>
                <a:gd name="connsiteX84" fmla="*/ 251167 w 501423"/>
                <a:gd name="connsiteY84" fmla="*/ 387281 h 501423"/>
                <a:gd name="connsiteX85" fmla="*/ 251167 w 501423"/>
                <a:gd name="connsiteY85" fmla="*/ 122894 h 501423"/>
                <a:gd name="connsiteX86" fmla="*/ 123532 w 501423"/>
                <a:gd name="connsiteY86" fmla="*/ 250529 h 501423"/>
                <a:gd name="connsiteX87" fmla="*/ 251167 w 501423"/>
                <a:gd name="connsiteY87" fmla="*/ 378164 h 501423"/>
                <a:gd name="connsiteX88" fmla="*/ 378802 w 501423"/>
                <a:gd name="connsiteY88" fmla="*/ 250529 h 501423"/>
                <a:gd name="connsiteX89" fmla="*/ 251259 w 501423"/>
                <a:gd name="connsiteY89" fmla="*/ 122803 h 501423"/>
                <a:gd name="connsiteX90" fmla="*/ 251167 w 501423"/>
                <a:gd name="connsiteY90" fmla="*/ 122803 h 50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501423" h="501423">
                  <a:moveTo>
                    <a:pt x="281526" y="494586"/>
                  </a:moveTo>
                  <a:lnTo>
                    <a:pt x="219076" y="494586"/>
                  </a:lnTo>
                  <a:lnTo>
                    <a:pt x="211509" y="441435"/>
                  </a:lnTo>
                  <a:cubicBezTo>
                    <a:pt x="186947" y="436422"/>
                    <a:pt x="163598" y="426667"/>
                    <a:pt x="142769" y="412717"/>
                  </a:cubicBezTo>
                  <a:lnTo>
                    <a:pt x="100011" y="444808"/>
                  </a:lnTo>
                  <a:lnTo>
                    <a:pt x="55795" y="400591"/>
                  </a:lnTo>
                  <a:lnTo>
                    <a:pt x="88068" y="357651"/>
                  </a:lnTo>
                  <a:cubicBezTo>
                    <a:pt x="74192" y="336790"/>
                    <a:pt x="64558" y="313402"/>
                    <a:pt x="59715" y="288820"/>
                  </a:cubicBezTo>
                  <a:lnTo>
                    <a:pt x="6838" y="281253"/>
                  </a:lnTo>
                  <a:lnTo>
                    <a:pt x="6838" y="218712"/>
                  </a:lnTo>
                  <a:lnTo>
                    <a:pt x="59715" y="210871"/>
                  </a:lnTo>
                  <a:cubicBezTo>
                    <a:pt x="64696" y="186314"/>
                    <a:pt x="74420" y="162964"/>
                    <a:pt x="88342" y="142131"/>
                  </a:cubicBezTo>
                  <a:lnTo>
                    <a:pt x="56342" y="99373"/>
                  </a:lnTo>
                  <a:lnTo>
                    <a:pt x="100740" y="55886"/>
                  </a:lnTo>
                  <a:lnTo>
                    <a:pt x="143681" y="88068"/>
                  </a:lnTo>
                  <a:cubicBezTo>
                    <a:pt x="164583" y="74226"/>
                    <a:pt x="188000" y="64623"/>
                    <a:pt x="212603" y="59806"/>
                  </a:cubicBezTo>
                  <a:lnTo>
                    <a:pt x="220170" y="6838"/>
                  </a:lnTo>
                  <a:lnTo>
                    <a:pt x="282620" y="6838"/>
                  </a:lnTo>
                  <a:lnTo>
                    <a:pt x="290187" y="59988"/>
                  </a:lnTo>
                  <a:cubicBezTo>
                    <a:pt x="314760" y="64968"/>
                    <a:pt x="338116" y="74725"/>
                    <a:pt x="358928" y="88706"/>
                  </a:cubicBezTo>
                  <a:lnTo>
                    <a:pt x="401686" y="55886"/>
                  </a:lnTo>
                  <a:lnTo>
                    <a:pt x="445902" y="100011"/>
                  </a:lnTo>
                  <a:lnTo>
                    <a:pt x="413720" y="142951"/>
                  </a:lnTo>
                  <a:cubicBezTo>
                    <a:pt x="427516" y="163878"/>
                    <a:pt x="437115" y="187286"/>
                    <a:pt x="441982" y="211874"/>
                  </a:cubicBezTo>
                  <a:lnTo>
                    <a:pt x="494859" y="219441"/>
                  </a:lnTo>
                  <a:lnTo>
                    <a:pt x="494859" y="281891"/>
                  </a:lnTo>
                  <a:lnTo>
                    <a:pt x="441708" y="289549"/>
                  </a:lnTo>
                  <a:cubicBezTo>
                    <a:pt x="436709" y="314073"/>
                    <a:pt x="426987" y="337389"/>
                    <a:pt x="413081" y="358198"/>
                  </a:cubicBezTo>
                  <a:lnTo>
                    <a:pt x="445173" y="401047"/>
                  </a:lnTo>
                  <a:lnTo>
                    <a:pt x="400956" y="445173"/>
                  </a:lnTo>
                  <a:lnTo>
                    <a:pt x="358016" y="412990"/>
                  </a:lnTo>
                  <a:cubicBezTo>
                    <a:pt x="337105" y="426816"/>
                    <a:pt x="313691" y="436417"/>
                    <a:pt x="289093" y="441252"/>
                  </a:cubicBezTo>
                  <a:close/>
                  <a:moveTo>
                    <a:pt x="226826" y="485469"/>
                  </a:moveTo>
                  <a:lnTo>
                    <a:pt x="273412" y="485469"/>
                  </a:lnTo>
                  <a:lnTo>
                    <a:pt x="280797" y="433868"/>
                  </a:lnTo>
                  <a:lnTo>
                    <a:pt x="284079" y="433321"/>
                  </a:lnTo>
                  <a:cubicBezTo>
                    <a:pt x="309652" y="428686"/>
                    <a:pt x="333951" y="418681"/>
                    <a:pt x="355372" y="403965"/>
                  </a:cubicBezTo>
                  <a:lnTo>
                    <a:pt x="358107" y="402141"/>
                  </a:lnTo>
                  <a:lnTo>
                    <a:pt x="399953" y="433503"/>
                  </a:lnTo>
                  <a:lnTo>
                    <a:pt x="433503" y="400500"/>
                  </a:lnTo>
                  <a:lnTo>
                    <a:pt x="402324" y="358837"/>
                  </a:lnTo>
                  <a:lnTo>
                    <a:pt x="404147" y="356102"/>
                  </a:lnTo>
                  <a:cubicBezTo>
                    <a:pt x="418995" y="334780"/>
                    <a:pt x="429128" y="310537"/>
                    <a:pt x="433868" y="284991"/>
                  </a:cubicBezTo>
                  <a:lnTo>
                    <a:pt x="434506" y="281800"/>
                  </a:lnTo>
                  <a:lnTo>
                    <a:pt x="486198" y="274415"/>
                  </a:lnTo>
                  <a:lnTo>
                    <a:pt x="486198" y="227737"/>
                  </a:lnTo>
                  <a:lnTo>
                    <a:pt x="434232" y="219988"/>
                  </a:lnTo>
                  <a:lnTo>
                    <a:pt x="433594" y="216797"/>
                  </a:lnTo>
                  <a:cubicBezTo>
                    <a:pt x="429018" y="191194"/>
                    <a:pt x="419042" y="166860"/>
                    <a:pt x="404330" y="145413"/>
                  </a:cubicBezTo>
                  <a:lnTo>
                    <a:pt x="402506" y="142678"/>
                  </a:lnTo>
                  <a:lnTo>
                    <a:pt x="433503" y="101470"/>
                  </a:lnTo>
                  <a:lnTo>
                    <a:pt x="400500" y="68467"/>
                  </a:lnTo>
                  <a:lnTo>
                    <a:pt x="358837" y="99738"/>
                  </a:lnTo>
                  <a:lnTo>
                    <a:pt x="356102" y="97823"/>
                  </a:lnTo>
                  <a:cubicBezTo>
                    <a:pt x="334750" y="83028"/>
                    <a:pt x="310520" y="72901"/>
                    <a:pt x="284991" y="68102"/>
                  </a:cubicBezTo>
                  <a:lnTo>
                    <a:pt x="281709" y="67555"/>
                  </a:lnTo>
                  <a:lnTo>
                    <a:pt x="274324" y="15772"/>
                  </a:lnTo>
                  <a:lnTo>
                    <a:pt x="227737" y="15772"/>
                  </a:lnTo>
                  <a:lnTo>
                    <a:pt x="220353" y="67373"/>
                  </a:lnTo>
                  <a:lnTo>
                    <a:pt x="217071" y="67920"/>
                  </a:lnTo>
                  <a:cubicBezTo>
                    <a:pt x="191508" y="72538"/>
                    <a:pt x="167212" y="82511"/>
                    <a:pt x="145777" y="97185"/>
                  </a:cubicBezTo>
                  <a:lnTo>
                    <a:pt x="143042" y="99099"/>
                  </a:lnTo>
                  <a:lnTo>
                    <a:pt x="101196" y="67738"/>
                  </a:lnTo>
                  <a:lnTo>
                    <a:pt x="68832" y="100467"/>
                  </a:lnTo>
                  <a:lnTo>
                    <a:pt x="100011" y="142222"/>
                  </a:lnTo>
                  <a:lnTo>
                    <a:pt x="98188" y="144866"/>
                  </a:lnTo>
                  <a:cubicBezTo>
                    <a:pt x="83377" y="166242"/>
                    <a:pt x="73249" y="190505"/>
                    <a:pt x="68467" y="216068"/>
                  </a:cubicBezTo>
                  <a:lnTo>
                    <a:pt x="67829" y="219259"/>
                  </a:lnTo>
                  <a:lnTo>
                    <a:pt x="16137" y="226643"/>
                  </a:lnTo>
                  <a:lnTo>
                    <a:pt x="16137" y="273321"/>
                  </a:lnTo>
                  <a:lnTo>
                    <a:pt x="67647" y="280706"/>
                  </a:lnTo>
                  <a:lnTo>
                    <a:pt x="68285" y="283897"/>
                  </a:lnTo>
                  <a:cubicBezTo>
                    <a:pt x="72861" y="309499"/>
                    <a:pt x="82837" y="333834"/>
                    <a:pt x="97550" y="355281"/>
                  </a:cubicBezTo>
                  <a:lnTo>
                    <a:pt x="99373" y="357925"/>
                  </a:lnTo>
                  <a:lnTo>
                    <a:pt x="68011" y="399771"/>
                  </a:lnTo>
                  <a:lnTo>
                    <a:pt x="101014" y="432774"/>
                  </a:lnTo>
                  <a:lnTo>
                    <a:pt x="142678" y="401503"/>
                  </a:lnTo>
                  <a:lnTo>
                    <a:pt x="145413" y="403327"/>
                  </a:lnTo>
                  <a:cubicBezTo>
                    <a:pt x="166728" y="418187"/>
                    <a:pt x="190973" y="428320"/>
                    <a:pt x="216524" y="433047"/>
                  </a:cubicBezTo>
                  <a:lnTo>
                    <a:pt x="219806" y="433685"/>
                  </a:lnTo>
                  <a:close/>
                  <a:moveTo>
                    <a:pt x="251167" y="387281"/>
                  </a:moveTo>
                  <a:cubicBezTo>
                    <a:pt x="175642" y="387281"/>
                    <a:pt x="114416" y="326055"/>
                    <a:pt x="114416" y="250529"/>
                  </a:cubicBezTo>
                  <a:cubicBezTo>
                    <a:pt x="114416" y="175003"/>
                    <a:pt x="175642" y="113777"/>
                    <a:pt x="251167" y="113777"/>
                  </a:cubicBezTo>
                  <a:cubicBezTo>
                    <a:pt x="326693" y="113777"/>
                    <a:pt x="387919" y="175003"/>
                    <a:pt x="387919" y="250529"/>
                  </a:cubicBezTo>
                  <a:cubicBezTo>
                    <a:pt x="387919" y="326055"/>
                    <a:pt x="326693" y="387281"/>
                    <a:pt x="251167" y="387281"/>
                  </a:cubicBezTo>
                  <a:close/>
                  <a:moveTo>
                    <a:pt x="251167" y="122894"/>
                  </a:moveTo>
                  <a:cubicBezTo>
                    <a:pt x="180677" y="122894"/>
                    <a:pt x="123532" y="180038"/>
                    <a:pt x="123532" y="250529"/>
                  </a:cubicBezTo>
                  <a:cubicBezTo>
                    <a:pt x="123532" y="321020"/>
                    <a:pt x="180677" y="378164"/>
                    <a:pt x="251167" y="378164"/>
                  </a:cubicBezTo>
                  <a:cubicBezTo>
                    <a:pt x="321658" y="378164"/>
                    <a:pt x="378802" y="321020"/>
                    <a:pt x="378802" y="250529"/>
                  </a:cubicBezTo>
                  <a:cubicBezTo>
                    <a:pt x="378853" y="180038"/>
                    <a:pt x="321749" y="122853"/>
                    <a:pt x="251259" y="122803"/>
                  </a:cubicBezTo>
                  <a:cubicBezTo>
                    <a:pt x="251228" y="122803"/>
                    <a:pt x="251198" y="122803"/>
                    <a:pt x="251167" y="122803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5FE1C1B-563D-4EED-9D74-83AFAFB68934}"/>
                </a:ext>
              </a:extLst>
            </p:cNvPr>
            <p:cNvSpPr/>
            <p:nvPr/>
          </p:nvSpPr>
          <p:spPr>
            <a:xfrm>
              <a:off x="4785462" y="2697645"/>
              <a:ext cx="2662101" cy="1823357"/>
            </a:xfrm>
            <a:custGeom>
              <a:avLst/>
              <a:gdLst>
                <a:gd name="connsiteX0" fmla="*/ 78951 w 2662100"/>
                <a:gd name="connsiteY0" fmla="*/ 6838 h 1823356"/>
                <a:gd name="connsiteX1" fmla="*/ 2586888 w 2662100"/>
                <a:gd name="connsiteY1" fmla="*/ 6838 h 1823356"/>
                <a:gd name="connsiteX2" fmla="*/ 2659822 w 2662100"/>
                <a:gd name="connsiteY2" fmla="*/ 79772 h 1823356"/>
                <a:gd name="connsiteX3" fmla="*/ 2659822 w 2662100"/>
                <a:gd name="connsiteY3" fmla="*/ 1824816 h 1823356"/>
                <a:gd name="connsiteX4" fmla="*/ 2659822 w 2662100"/>
                <a:gd name="connsiteY4" fmla="*/ 1824816 h 1823356"/>
                <a:gd name="connsiteX5" fmla="*/ 6838 w 2662100"/>
                <a:gd name="connsiteY5" fmla="*/ 1824816 h 1823356"/>
                <a:gd name="connsiteX6" fmla="*/ 6838 w 2662100"/>
                <a:gd name="connsiteY6" fmla="*/ 1824816 h 1823356"/>
                <a:gd name="connsiteX7" fmla="*/ 6838 w 2662100"/>
                <a:gd name="connsiteY7" fmla="*/ 79772 h 1823356"/>
                <a:gd name="connsiteX8" fmla="*/ 78951 w 2662100"/>
                <a:gd name="connsiteY8" fmla="*/ 6838 h 1823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62100" h="1823356">
                  <a:moveTo>
                    <a:pt x="78951" y="6838"/>
                  </a:moveTo>
                  <a:lnTo>
                    <a:pt x="2586888" y="6838"/>
                  </a:lnTo>
                  <a:cubicBezTo>
                    <a:pt x="2627168" y="6838"/>
                    <a:pt x="2659822" y="39491"/>
                    <a:pt x="2659822" y="79772"/>
                  </a:cubicBezTo>
                  <a:lnTo>
                    <a:pt x="2659822" y="1824816"/>
                  </a:lnTo>
                  <a:lnTo>
                    <a:pt x="2659822" y="1824816"/>
                  </a:lnTo>
                  <a:lnTo>
                    <a:pt x="6838" y="1824816"/>
                  </a:lnTo>
                  <a:lnTo>
                    <a:pt x="6838" y="1824816"/>
                  </a:lnTo>
                  <a:lnTo>
                    <a:pt x="6838" y="79772"/>
                  </a:lnTo>
                  <a:cubicBezTo>
                    <a:pt x="6835" y="39810"/>
                    <a:pt x="38992" y="7287"/>
                    <a:pt x="78951" y="683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73497C2-A4C5-4645-A2C5-9B9E24450CB6}"/>
                </a:ext>
              </a:extLst>
            </p:cNvPr>
            <p:cNvSpPr/>
            <p:nvPr/>
          </p:nvSpPr>
          <p:spPr>
            <a:xfrm>
              <a:off x="4780904" y="2693360"/>
              <a:ext cx="2671218" cy="1832474"/>
            </a:xfrm>
            <a:custGeom>
              <a:avLst/>
              <a:gdLst>
                <a:gd name="connsiteX0" fmla="*/ 2664380 w 2671217"/>
                <a:gd name="connsiteY0" fmla="*/ 1833659 h 1832473"/>
                <a:gd name="connsiteX1" fmla="*/ 11396 w 2671217"/>
                <a:gd name="connsiteY1" fmla="*/ 1833659 h 1832473"/>
                <a:gd name="connsiteX2" fmla="*/ 6838 w 2671217"/>
                <a:gd name="connsiteY2" fmla="*/ 1829100 h 1832473"/>
                <a:gd name="connsiteX3" fmla="*/ 6838 w 2671217"/>
                <a:gd name="connsiteY3" fmla="*/ 84057 h 1832473"/>
                <a:gd name="connsiteX4" fmla="*/ 84057 w 2671217"/>
                <a:gd name="connsiteY4" fmla="*/ 6838 h 1832473"/>
                <a:gd name="connsiteX5" fmla="*/ 2591446 w 2671217"/>
                <a:gd name="connsiteY5" fmla="*/ 6838 h 1832473"/>
                <a:gd name="connsiteX6" fmla="*/ 2668756 w 2671217"/>
                <a:gd name="connsiteY6" fmla="*/ 84057 h 1832473"/>
                <a:gd name="connsiteX7" fmla="*/ 2668756 w 2671217"/>
                <a:gd name="connsiteY7" fmla="*/ 1829100 h 1832473"/>
                <a:gd name="connsiteX8" fmla="*/ 2664380 w 2671217"/>
                <a:gd name="connsiteY8" fmla="*/ 1833659 h 1832473"/>
                <a:gd name="connsiteX9" fmla="*/ 15590 w 2671217"/>
                <a:gd name="connsiteY9" fmla="*/ 1824542 h 1832473"/>
                <a:gd name="connsiteX10" fmla="*/ 2659457 w 2671217"/>
                <a:gd name="connsiteY10" fmla="*/ 1824542 h 1832473"/>
                <a:gd name="connsiteX11" fmla="*/ 2659457 w 2671217"/>
                <a:gd name="connsiteY11" fmla="*/ 84057 h 1832473"/>
                <a:gd name="connsiteX12" fmla="*/ 2591446 w 2671217"/>
                <a:gd name="connsiteY12" fmla="*/ 15681 h 1832473"/>
                <a:gd name="connsiteX13" fmla="*/ 83510 w 2671217"/>
                <a:gd name="connsiteY13" fmla="*/ 15681 h 1832473"/>
                <a:gd name="connsiteX14" fmla="*/ 15407 w 2671217"/>
                <a:gd name="connsiteY14" fmla="*/ 83965 h 1832473"/>
                <a:gd name="connsiteX15" fmla="*/ 15407 w 2671217"/>
                <a:gd name="connsiteY15" fmla="*/ 84057 h 1832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671217" h="1832473">
                  <a:moveTo>
                    <a:pt x="2664380" y="1833659"/>
                  </a:moveTo>
                  <a:lnTo>
                    <a:pt x="11396" y="1833659"/>
                  </a:lnTo>
                  <a:cubicBezTo>
                    <a:pt x="8878" y="1833659"/>
                    <a:pt x="6838" y="1831618"/>
                    <a:pt x="6838" y="1829100"/>
                  </a:cubicBezTo>
                  <a:lnTo>
                    <a:pt x="6838" y="84057"/>
                  </a:lnTo>
                  <a:cubicBezTo>
                    <a:pt x="6838" y="41410"/>
                    <a:pt x="41410" y="6838"/>
                    <a:pt x="84057" y="6838"/>
                  </a:cubicBezTo>
                  <a:lnTo>
                    <a:pt x="2591446" y="6838"/>
                  </a:lnTo>
                  <a:cubicBezTo>
                    <a:pt x="2634108" y="6838"/>
                    <a:pt x="2668706" y="41395"/>
                    <a:pt x="2668756" y="84057"/>
                  </a:cubicBezTo>
                  <a:lnTo>
                    <a:pt x="2668756" y="1829100"/>
                  </a:lnTo>
                  <a:cubicBezTo>
                    <a:pt x="2668758" y="1831549"/>
                    <a:pt x="2666826" y="1833561"/>
                    <a:pt x="2664380" y="1833659"/>
                  </a:cubicBezTo>
                  <a:close/>
                  <a:moveTo>
                    <a:pt x="15590" y="1824542"/>
                  </a:moveTo>
                  <a:lnTo>
                    <a:pt x="2659457" y="1824542"/>
                  </a:lnTo>
                  <a:lnTo>
                    <a:pt x="2659457" y="84057"/>
                  </a:lnTo>
                  <a:cubicBezTo>
                    <a:pt x="2659558" y="46395"/>
                    <a:pt x="2629109" y="15782"/>
                    <a:pt x="2591446" y="15681"/>
                  </a:cubicBezTo>
                  <a:lnTo>
                    <a:pt x="83510" y="15681"/>
                  </a:lnTo>
                  <a:cubicBezTo>
                    <a:pt x="45848" y="15731"/>
                    <a:pt x="15357" y="46303"/>
                    <a:pt x="15407" y="83965"/>
                  </a:cubicBezTo>
                  <a:cubicBezTo>
                    <a:pt x="15407" y="83996"/>
                    <a:pt x="15407" y="84026"/>
                    <a:pt x="15407" y="84057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E1873BA7-72D2-4FA8-913C-45EDD8BC1CD4}"/>
                </a:ext>
              </a:extLst>
            </p:cNvPr>
            <p:cNvSpPr/>
            <p:nvPr/>
          </p:nvSpPr>
          <p:spPr>
            <a:xfrm>
              <a:off x="4386876" y="4515623"/>
              <a:ext cx="3455261" cy="811394"/>
            </a:xfrm>
            <a:custGeom>
              <a:avLst/>
              <a:gdLst>
                <a:gd name="connsiteX0" fmla="*/ 3456173 w 3455261"/>
                <a:gd name="connsiteY0" fmla="*/ 810573 h 811393"/>
                <a:gd name="connsiteX1" fmla="*/ 6838 w 3455261"/>
                <a:gd name="connsiteY1" fmla="*/ 810573 h 811393"/>
                <a:gd name="connsiteX2" fmla="*/ 404876 w 3455261"/>
                <a:gd name="connsiteY2" fmla="*/ 6838 h 811393"/>
                <a:gd name="connsiteX3" fmla="*/ 3058225 w 3455261"/>
                <a:gd name="connsiteY3" fmla="*/ 6838 h 811393"/>
                <a:gd name="connsiteX4" fmla="*/ 3456173 w 3455261"/>
                <a:gd name="connsiteY4" fmla="*/ 810573 h 811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5261" h="811393">
                  <a:moveTo>
                    <a:pt x="3456173" y="810573"/>
                  </a:moveTo>
                  <a:lnTo>
                    <a:pt x="6838" y="810573"/>
                  </a:lnTo>
                  <a:lnTo>
                    <a:pt x="404876" y="6838"/>
                  </a:lnTo>
                  <a:lnTo>
                    <a:pt x="3058225" y="6838"/>
                  </a:lnTo>
                  <a:lnTo>
                    <a:pt x="3456173" y="810573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F4A2F0CD-DCF0-485B-95E6-E449E4EFC503}"/>
                </a:ext>
              </a:extLst>
            </p:cNvPr>
            <p:cNvSpPr/>
            <p:nvPr/>
          </p:nvSpPr>
          <p:spPr>
            <a:xfrm>
              <a:off x="4382370" y="4511065"/>
              <a:ext cx="3464378" cy="820511"/>
            </a:xfrm>
            <a:custGeom>
              <a:avLst/>
              <a:gdLst>
                <a:gd name="connsiteX0" fmla="*/ 3460679 w 3464377"/>
                <a:gd name="connsiteY0" fmla="*/ 819690 h 820510"/>
                <a:gd name="connsiteX1" fmla="*/ 11344 w 3464377"/>
                <a:gd name="connsiteY1" fmla="*/ 819690 h 820510"/>
                <a:gd name="connsiteX2" fmla="*/ 7424 w 3464377"/>
                <a:gd name="connsiteY2" fmla="*/ 817502 h 820510"/>
                <a:gd name="connsiteX3" fmla="*/ 7424 w 3464377"/>
                <a:gd name="connsiteY3" fmla="*/ 813126 h 820510"/>
                <a:gd name="connsiteX4" fmla="*/ 405463 w 3464377"/>
                <a:gd name="connsiteY4" fmla="*/ 9390 h 820510"/>
                <a:gd name="connsiteX5" fmla="*/ 409565 w 3464377"/>
                <a:gd name="connsiteY5" fmla="*/ 6838 h 820510"/>
                <a:gd name="connsiteX6" fmla="*/ 3062914 w 3464377"/>
                <a:gd name="connsiteY6" fmla="*/ 6838 h 820510"/>
                <a:gd name="connsiteX7" fmla="*/ 3066926 w 3464377"/>
                <a:gd name="connsiteY7" fmla="*/ 9390 h 820510"/>
                <a:gd name="connsiteX8" fmla="*/ 3464964 w 3464377"/>
                <a:gd name="connsiteY8" fmla="*/ 813126 h 820510"/>
                <a:gd name="connsiteX9" fmla="*/ 3464964 w 3464377"/>
                <a:gd name="connsiteY9" fmla="*/ 817502 h 820510"/>
                <a:gd name="connsiteX10" fmla="*/ 3460679 w 3464377"/>
                <a:gd name="connsiteY10" fmla="*/ 819690 h 820510"/>
                <a:gd name="connsiteX11" fmla="*/ 18638 w 3464377"/>
                <a:gd name="connsiteY11" fmla="*/ 810573 h 820510"/>
                <a:gd name="connsiteX12" fmla="*/ 3453386 w 3464377"/>
                <a:gd name="connsiteY12" fmla="*/ 810573 h 820510"/>
                <a:gd name="connsiteX13" fmla="*/ 3059906 w 3464377"/>
                <a:gd name="connsiteY13" fmla="*/ 15954 h 820510"/>
                <a:gd name="connsiteX14" fmla="*/ 412209 w 3464377"/>
                <a:gd name="connsiteY14" fmla="*/ 15954 h 82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464377" h="820510">
                  <a:moveTo>
                    <a:pt x="3460679" y="819690"/>
                  </a:moveTo>
                  <a:lnTo>
                    <a:pt x="11344" y="819690"/>
                  </a:lnTo>
                  <a:cubicBezTo>
                    <a:pt x="9753" y="819665"/>
                    <a:pt x="8281" y="818843"/>
                    <a:pt x="7424" y="817502"/>
                  </a:cubicBezTo>
                  <a:cubicBezTo>
                    <a:pt x="6642" y="816148"/>
                    <a:pt x="6642" y="814480"/>
                    <a:pt x="7424" y="813126"/>
                  </a:cubicBezTo>
                  <a:lnTo>
                    <a:pt x="405463" y="9390"/>
                  </a:lnTo>
                  <a:cubicBezTo>
                    <a:pt x="406230" y="7825"/>
                    <a:pt x="407822" y="6834"/>
                    <a:pt x="409565" y="6838"/>
                  </a:cubicBezTo>
                  <a:lnTo>
                    <a:pt x="3062914" y="6838"/>
                  </a:lnTo>
                  <a:cubicBezTo>
                    <a:pt x="3064631" y="6847"/>
                    <a:pt x="3066190" y="7839"/>
                    <a:pt x="3066926" y="9390"/>
                  </a:cubicBezTo>
                  <a:lnTo>
                    <a:pt x="3464964" y="813126"/>
                  </a:lnTo>
                  <a:cubicBezTo>
                    <a:pt x="3465746" y="814480"/>
                    <a:pt x="3465746" y="816148"/>
                    <a:pt x="3464964" y="817502"/>
                  </a:cubicBezTo>
                  <a:cubicBezTo>
                    <a:pt x="3464054" y="818971"/>
                    <a:pt x="3462403" y="819814"/>
                    <a:pt x="3460679" y="819690"/>
                  </a:cubicBezTo>
                  <a:close/>
                  <a:moveTo>
                    <a:pt x="18638" y="810573"/>
                  </a:moveTo>
                  <a:lnTo>
                    <a:pt x="3453386" y="810573"/>
                  </a:lnTo>
                  <a:lnTo>
                    <a:pt x="3059906" y="15954"/>
                  </a:lnTo>
                  <a:lnTo>
                    <a:pt x="412209" y="15954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EF4EB29-FB9B-4819-9366-99B3FB6FF6C8}"/>
                </a:ext>
              </a:extLst>
            </p:cNvPr>
            <p:cNvSpPr/>
            <p:nvPr/>
          </p:nvSpPr>
          <p:spPr>
            <a:xfrm>
              <a:off x="4945553" y="2841599"/>
              <a:ext cx="2343013" cy="1540736"/>
            </a:xfrm>
            <a:custGeom>
              <a:avLst/>
              <a:gdLst>
                <a:gd name="connsiteX0" fmla="*/ 6838 w 2343013"/>
                <a:gd name="connsiteY0" fmla="*/ 6838 h 1540736"/>
                <a:gd name="connsiteX1" fmla="*/ 2338729 w 2343013"/>
                <a:gd name="connsiteY1" fmla="*/ 6838 h 1540736"/>
                <a:gd name="connsiteX2" fmla="*/ 2338729 w 2343013"/>
                <a:gd name="connsiteY2" fmla="*/ 1536999 h 1540736"/>
                <a:gd name="connsiteX3" fmla="*/ 6838 w 2343013"/>
                <a:gd name="connsiteY3" fmla="*/ 1536999 h 1540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43013" h="1540736">
                  <a:moveTo>
                    <a:pt x="6838" y="6838"/>
                  </a:moveTo>
                  <a:lnTo>
                    <a:pt x="2338729" y="6838"/>
                  </a:lnTo>
                  <a:lnTo>
                    <a:pt x="2338729" y="1536999"/>
                  </a:lnTo>
                  <a:lnTo>
                    <a:pt x="6838" y="1536999"/>
                  </a:lnTo>
                  <a:close/>
                </a:path>
              </a:pathLst>
            </a:custGeom>
            <a:solidFill>
              <a:srgbClr val="9DC08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2B025A5-BC3A-4EEC-A879-1F2FAA2DA4A0}"/>
                </a:ext>
              </a:extLst>
            </p:cNvPr>
            <p:cNvSpPr/>
            <p:nvPr/>
          </p:nvSpPr>
          <p:spPr>
            <a:xfrm>
              <a:off x="4940995" y="2837041"/>
              <a:ext cx="2352130" cy="1549853"/>
            </a:xfrm>
            <a:custGeom>
              <a:avLst/>
              <a:gdLst>
                <a:gd name="connsiteX0" fmla="*/ 2343378 w 2352130"/>
                <a:gd name="connsiteY0" fmla="*/ 1546024 h 1549853"/>
                <a:gd name="connsiteX1" fmla="*/ 11396 w 2352130"/>
                <a:gd name="connsiteY1" fmla="*/ 1546024 h 1549853"/>
                <a:gd name="connsiteX2" fmla="*/ 6838 w 2352130"/>
                <a:gd name="connsiteY2" fmla="*/ 1541466 h 1549853"/>
                <a:gd name="connsiteX3" fmla="*/ 6838 w 2352130"/>
                <a:gd name="connsiteY3" fmla="*/ 11396 h 1549853"/>
                <a:gd name="connsiteX4" fmla="*/ 11396 w 2352130"/>
                <a:gd name="connsiteY4" fmla="*/ 6838 h 1549853"/>
                <a:gd name="connsiteX5" fmla="*/ 2343378 w 2352130"/>
                <a:gd name="connsiteY5" fmla="*/ 6838 h 1549853"/>
                <a:gd name="connsiteX6" fmla="*/ 2347937 w 2352130"/>
                <a:gd name="connsiteY6" fmla="*/ 11396 h 1549853"/>
                <a:gd name="connsiteX7" fmla="*/ 2347937 w 2352130"/>
                <a:gd name="connsiteY7" fmla="*/ 1541466 h 1549853"/>
                <a:gd name="connsiteX8" fmla="*/ 2343378 w 2352130"/>
                <a:gd name="connsiteY8" fmla="*/ 1546024 h 1549853"/>
                <a:gd name="connsiteX9" fmla="*/ 15954 w 2352130"/>
                <a:gd name="connsiteY9" fmla="*/ 1536907 h 1549853"/>
                <a:gd name="connsiteX10" fmla="*/ 2338820 w 2352130"/>
                <a:gd name="connsiteY10" fmla="*/ 1536907 h 1549853"/>
                <a:gd name="connsiteX11" fmla="*/ 2338820 w 2352130"/>
                <a:gd name="connsiteY11" fmla="*/ 15954 h 1549853"/>
                <a:gd name="connsiteX12" fmla="*/ 15954 w 2352130"/>
                <a:gd name="connsiteY12" fmla="*/ 15954 h 1549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52130" h="1549853">
                  <a:moveTo>
                    <a:pt x="2343378" y="1546024"/>
                  </a:moveTo>
                  <a:lnTo>
                    <a:pt x="11396" y="1546024"/>
                  </a:lnTo>
                  <a:cubicBezTo>
                    <a:pt x="8878" y="1546024"/>
                    <a:pt x="6838" y="1543983"/>
                    <a:pt x="6838" y="1541466"/>
                  </a:cubicBezTo>
                  <a:lnTo>
                    <a:pt x="6838" y="11396"/>
                  </a:lnTo>
                  <a:cubicBezTo>
                    <a:pt x="6838" y="8878"/>
                    <a:pt x="8878" y="6838"/>
                    <a:pt x="11396" y="6838"/>
                  </a:cubicBezTo>
                  <a:lnTo>
                    <a:pt x="2343378" y="6838"/>
                  </a:lnTo>
                  <a:cubicBezTo>
                    <a:pt x="2345896" y="6838"/>
                    <a:pt x="2347937" y="8878"/>
                    <a:pt x="2347937" y="11396"/>
                  </a:cubicBezTo>
                  <a:lnTo>
                    <a:pt x="2347937" y="1541466"/>
                  </a:lnTo>
                  <a:cubicBezTo>
                    <a:pt x="2347937" y="1543983"/>
                    <a:pt x="2345896" y="1546024"/>
                    <a:pt x="2343378" y="1546024"/>
                  </a:cubicBezTo>
                  <a:close/>
                  <a:moveTo>
                    <a:pt x="15954" y="1536907"/>
                  </a:moveTo>
                  <a:lnTo>
                    <a:pt x="2338820" y="1536907"/>
                  </a:lnTo>
                  <a:lnTo>
                    <a:pt x="2338820" y="15954"/>
                  </a:lnTo>
                  <a:lnTo>
                    <a:pt x="15954" y="15954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F177DFD-149E-40CD-AC11-8848A0969108}"/>
                </a:ext>
              </a:extLst>
            </p:cNvPr>
            <p:cNvSpPr/>
            <p:nvPr/>
          </p:nvSpPr>
          <p:spPr>
            <a:xfrm>
              <a:off x="5855955" y="4672158"/>
              <a:ext cx="154985" cy="109401"/>
            </a:xfrm>
            <a:custGeom>
              <a:avLst/>
              <a:gdLst>
                <a:gd name="connsiteX0" fmla="*/ 151703 w 154985"/>
                <a:gd name="connsiteY0" fmla="*/ 104752 h 109401"/>
                <a:gd name="connsiteX1" fmla="*/ 156353 w 154985"/>
                <a:gd name="connsiteY1" fmla="*/ 6838 h 109401"/>
                <a:gd name="connsiteX2" fmla="*/ 16137 w 154985"/>
                <a:gd name="connsiteY2" fmla="*/ 6838 h 109401"/>
                <a:gd name="connsiteX3" fmla="*/ 6838 w 154985"/>
                <a:gd name="connsiteY3" fmla="*/ 104752 h 109401"/>
                <a:gd name="connsiteX4" fmla="*/ 151703 w 154985"/>
                <a:gd name="connsiteY4" fmla="*/ 104752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4985" h="109401">
                  <a:moveTo>
                    <a:pt x="151703" y="104752"/>
                  </a:moveTo>
                  <a:lnTo>
                    <a:pt x="156353" y="6838"/>
                  </a:lnTo>
                  <a:lnTo>
                    <a:pt x="16137" y="6838"/>
                  </a:lnTo>
                  <a:lnTo>
                    <a:pt x="6838" y="104752"/>
                  </a:lnTo>
                  <a:lnTo>
                    <a:pt x="151703" y="10475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180D5274-551C-4769-9B6E-378B98C8B950}"/>
                </a:ext>
              </a:extLst>
            </p:cNvPr>
            <p:cNvSpPr/>
            <p:nvPr/>
          </p:nvSpPr>
          <p:spPr>
            <a:xfrm>
              <a:off x="5851458" y="4667598"/>
              <a:ext cx="164102" cy="118518"/>
            </a:xfrm>
            <a:custGeom>
              <a:avLst/>
              <a:gdLst>
                <a:gd name="connsiteX0" fmla="*/ 156291 w 164102"/>
                <a:gd name="connsiteY0" fmla="*/ 113870 h 118518"/>
                <a:gd name="connsiteX1" fmla="*/ 11334 w 164102"/>
                <a:gd name="connsiteY1" fmla="*/ 113870 h 118518"/>
                <a:gd name="connsiteX2" fmla="*/ 7961 w 164102"/>
                <a:gd name="connsiteY2" fmla="*/ 112411 h 118518"/>
                <a:gd name="connsiteX3" fmla="*/ 6867 w 164102"/>
                <a:gd name="connsiteY3" fmla="*/ 108856 h 118518"/>
                <a:gd name="connsiteX4" fmla="*/ 15984 w 164102"/>
                <a:gd name="connsiteY4" fmla="*/ 10941 h 118518"/>
                <a:gd name="connsiteX5" fmla="*/ 20542 w 164102"/>
                <a:gd name="connsiteY5" fmla="*/ 6839 h 118518"/>
                <a:gd name="connsiteX6" fmla="*/ 160759 w 164102"/>
                <a:gd name="connsiteY6" fmla="*/ 6839 h 118518"/>
                <a:gd name="connsiteX7" fmla="*/ 164041 w 164102"/>
                <a:gd name="connsiteY7" fmla="*/ 8206 h 118518"/>
                <a:gd name="connsiteX8" fmla="*/ 165317 w 164102"/>
                <a:gd name="connsiteY8" fmla="*/ 11579 h 118518"/>
                <a:gd name="connsiteX9" fmla="*/ 160667 w 164102"/>
                <a:gd name="connsiteY9" fmla="*/ 109494 h 118518"/>
                <a:gd name="connsiteX10" fmla="*/ 156291 w 164102"/>
                <a:gd name="connsiteY10" fmla="*/ 113870 h 118518"/>
                <a:gd name="connsiteX11" fmla="*/ 16349 w 164102"/>
                <a:gd name="connsiteY11" fmla="*/ 104753 h 118518"/>
                <a:gd name="connsiteX12" fmla="*/ 151915 w 164102"/>
                <a:gd name="connsiteY12" fmla="*/ 104753 h 118518"/>
                <a:gd name="connsiteX13" fmla="*/ 156109 w 164102"/>
                <a:gd name="connsiteY13" fmla="*/ 15956 h 118518"/>
                <a:gd name="connsiteX14" fmla="*/ 24827 w 164102"/>
                <a:gd name="connsiteY14" fmla="*/ 15956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4102" h="118518">
                  <a:moveTo>
                    <a:pt x="156291" y="113870"/>
                  </a:moveTo>
                  <a:lnTo>
                    <a:pt x="11334" y="113870"/>
                  </a:lnTo>
                  <a:cubicBezTo>
                    <a:pt x="10060" y="113857"/>
                    <a:pt x="8844" y="113331"/>
                    <a:pt x="7961" y="112411"/>
                  </a:cubicBezTo>
                  <a:cubicBezTo>
                    <a:pt x="7118" y="111430"/>
                    <a:pt x="6721" y="110142"/>
                    <a:pt x="6867" y="108856"/>
                  </a:cubicBezTo>
                  <a:lnTo>
                    <a:pt x="15984" y="10941"/>
                  </a:lnTo>
                  <a:cubicBezTo>
                    <a:pt x="16219" y="8604"/>
                    <a:pt x="18193" y="6827"/>
                    <a:pt x="20542" y="6839"/>
                  </a:cubicBezTo>
                  <a:lnTo>
                    <a:pt x="160759" y="6839"/>
                  </a:lnTo>
                  <a:cubicBezTo>
                    <a:pt x="161997" y="6810"/>
                    <a:pt x="163189" y="7306"/>
                    <a:pt x="164041" y="8206"/>
                  </a:cubicBezTo>
                  <a:cubicBezTo>
                    <a:pt x="164942" y="9088"/>
                    <a:pt x="165408" y="10322"/>
                    <a:pt x="165317" y="11579"/>
                  </a:cubicBezTo>
                  <a:lnTo>
                    <a:pt x="160667" y="109494"/>
                  </a:lnTo>
                  <a:cubicBezTo>
                    <a:pt x="160574" y="111871"/>
                    <a:pt x="158668" y="113777"/>
                    <a:pt x="156291" y="113870"/>
                  </a:cubicBezTo>
                  <a:close/>
                  <a:moveTo>
                    <a:pt x="16349" y="104753"/>
                  </a:moveTo>
                  <a:lnTo>
                    <a:pt x="151915" y="104753"/>
                  </a:lnTo>
                  <a:lnTo>
                    <a:pt x="156109" y="15956"/>
                  </a:lnTo>
                  <a:lnTo>
                    <a:pt x="24827" y="1595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8B551C0-59C9-4F08-B458-E80040478B7F}"/>
                </a:ext>
              </a:extLst>
            </p:cNvPr>
            <p:cNvSpPr/>
            <p:nvPr/>
          </p:nvSpPr>
          <p:spPr>
            <a:xfrm>
              <a:off x="6145687" y="4672158"/>
              <a:ext cx="154985" cy="109401"/>
            </a:xfrm>
            <a:custGeom>
              <a:avLst/>
              <a:gdLst>
                <a:gd name="connsiteX0" fmla="*/ 151794 w 154985"/>
                <a:gd name="connsiteY0" fmla="*/ 104752 h 109401"/>
                <a:gd name="connsiteX1" fmla="*/ 146963 w 154985"/>
                <a:gd name="connsiteY1" fmla="*/ 6838 h 109401"/>
                <a:gd name="connsiteX2" fmla="*/ 6838 w 154985"/>
                <a:gd name="connsiteY2" fmla="*/ 6838 h 109401"/>
                <a:gd name="connsiteX3" fmla="*/ 6929 w 154985"/>
                <a:gd name="connsiteY3" fmla="*/ 104752 h 109401"/>
                <a:gd name="connsiteX4" fmla="*/ 151794 w 154985"/>
                <a:gd name="connsiteY4" fmla="*/ 104752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4985" h="109401">
                  <a:moveTo>
                    <a:pt x="151794" y="104752"/>
                  </a:moveTo>
                  <a:lnTo>
                    <a:pt x="146963" y="6838"/>
                  </a:lnTo>
                  <a:lnTo>
                    <a:pt x="6838" y="6838"/>
                  </a:lnTo>
                  <a:lnTo>
                    <a:pt x="6929" y="104752"/>
                  </a:lnTo>
                  <a:lnTo>
                    <a:pt x="151794" y="10475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6D649FA-9235-453A-A5D7-E8EAC719A509}"/>
                </a:ext>
              </a:extLst>
            </p:cNvPr>
            <p:cNvSpPr/>
            <p:nvPr/>
          </p:nvSpPr>
          <p:spPr>
            <a:xfrm>
              <a:off x="6141215" y="4667596"/>
              <a:ext cx="164102" cy="118518"/>
            </a:xfrm>
            <a:custGeom>
              <a:avLst/>
              <a:gdLst>
                <a:gd name="connsiteX0" fmla="*/ 156266 w 164102"/>
                <a:gd name="connsiteY0" fmla="*/ 113873 h 118518"/>
                <a:gd name="connsiteX1" fmla="*/ 11400 w 164102"/>
                <a:gd name="connsiteY1" fmla="*/ 113873 h 118518"/>
                <a:gd name="connsiteX2" fmla="*/ 6841 w 164102"/>
                <a:gd name="connsiteY2" fmla="*/ 109314 h 118518"/>
                <a:gd name="connsiteX3" fmla="*/ 6842 w 164102"/>
                <a:gd name="connsiteY3" fmla="*/ 11400 h 118518"/>
                <a:gd name="connsiteX4" fmla="*/ 11027 w 164102"/>
                <a:gd name="connsiteY4" fmla="*/ 6842 h 118518"/>
                <a:gd name="connsiteX5" fmla="*/ 11400 w 164102"/>
                <a:gd name="connsiteY5" fmla="*/ 6842 h 118518"/>
                <a:gd name="connsiteX6" fmla="*/ 151616 w 164102"/>
                <a:gd name="connsiteY6" fmla="*/ 6842 h 118518"/>
                <a:gd name="connsiteX7" fmla="*/ 156083 w 164102"/>
                <a:gd name="connsiteY7" fmla="*/ 11126 h 118518"/>
                <a:gd name="connsiteX8" fmla="*/ 160915 w 164102"/>
                <a:gd name="connsiteY8" fmla="*/ 109041 h 118518"/>
                <a:gd name="connsiteX9" fmla="*/ 159639 w 164102"/>
                <a:gd name="connsiteY9" fmla="*/ 112414 h 118518"/>
                <a:gd name="connsiteX10" fmla="*/ 156265 w 164102"/>
                <a:gd name="connsiteY10" fmla="*/ 113873 h 118518"/>
                <a:gd name="connsiteX11" fmla="*/ 15958 w 164102"/>
                <a:gd name="connsiteY11" fmla="*/ 104756 h 118518"/>
                <a:gd name="connsiteX12" fmla="*/ 151434 w 164102"/>
                <a:gd name="connsiteY12" fmla="*/ 104756 h 118518"/>
                <a:gd name="connsiteX13" fmla="*/ 147149 w 164102"/>
                <a:gd name="connsiteY13" fmla="*/ 15958 h 118518"/>
                <a:gd name="connsiteX14" fmla="*/ 15867 w 164102"/>
                <a:gd name="connsiteY14" fmla="*/ 15958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4102" h="118518">
                  <a:moveTo>
                    <a:pt x="156266" y="113873"/>
                  </a:moveTo>
                  <a:lnTo>
                    <a:pt x="11400" y="113873"/>
                  </a:lnTo>
                  <a:cubicBezTo>
                    <a:pt x="8882" y="113873"/>
                    <a:pt x="6841" y="111832"/>
                    <a:pt x="6841" y="109314"/>
                  </a:cubicBezTo>
                  <a:lnTo>
                    <a:pt x="6842" y="11400"/>
                  </a:lnTo>
                  <a:cubicBezTo>
                    <a:pt x="6739" y="8985"/>
                    <a:pt x="8613" y="6944"/>
                    <a:pt x="11027" y="6842"/>
                  </a:cubicBezTo>
                  <a:cubicBezTo>
                    <a:pt x="11151" y="6836"/>
                    <a:pt x="11276" y="6836"/>
                    <a:pt x="11400" y="6842"/>
                  </a:cubicBezTo>
                  <a:lnTo>
                    <a:pt x="151616" y="6842"/>
                  </a:lnTo>
                  <a:cubicBezTo>
                    <a:pt x="154014" y="6840"/>
                    <a:pt x="155986" y="8731"/>
                    <a:pt x="156083" y="11126"/>
                  </a:cubicBezTo>
                  <a:lnTo>
                    <a:pt x="160915" y="109041"/>
                  </a:lnTo>
                  <a:cubicBezTo>
                    <a:pt x="161007" y="110298"/>
                    <a:pt x="160540" y="111532"/>
                    <a:pt x="159639" y="112414"/>
                  </a:cubicBezTo>
                  <a:cubicBezTo>
                    <a:pt x="158783" y="113372"/>
                    <a:pt x="157549" y="113905"/>
                    <a:pt x="156265" y="113873"/>
                  </a:cubicBezTo>
                  <a:close/>
                  <a:moveTo>
                    <a:pt x="15958" y="104756"/>
                  </a:moveTo>
                  <a:lnTo>
                    <a:pt x="151434" y="104756"/>
                  </a:lnTo>
                  <a:lnTo>
                    <a:pt x="147149" y="15958"/>
                  </a:lnTo>
                  <a:lnTo>
                    <a:pt x="15867" y="15958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D785CD0-0356-4398-BFB3-F561756BBBBC}"/>
                </a:ext>
              </a:extLst>
            </p:cNvPr>
            <p:cNvSpPr/>
            <p:nvPr/>
          </p:nvSpPr>
          <p:spPr>
            <a:xfrm>
              <a:off x="7015063" y="4770072"/>
              <a:ext cx="191452" cy="109401"/>
            </a:xfrm>
            <a:custGeom>
              <a:avLst/>
              <a:gdLst>
                <a:gd name="connsiteX0" fmla="*/ 37014 w 191452"/>
                <a:gd name="connsiteY0" fmla="*/ 111498 h 109401"/>
                <a:gd name="connsiteX1" fmla="*/ 186894 w 191452"/>
                <a:gd name="connsiteY1" fmla="*/ 111498 h 109401"/>
                <a:gd name="connsiteX2" fmla="*/ 151703 w 191452"/>
                <a:gd name="connsiteY2" fmla="*/ 6838 h 109401"/>
                <a:gd name="connsiteX3" fmla="*/ 6838 w 191452"/>
                <a:gd name="connsiteY3" fmla="*/ 6838 h 109401"/>
                <a:gd name="connsiteX4" fmla="*/ 37014 w 191452"/>
                <a:gd name="connsiteY4" fmla="*/ 111498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452" h="109401">
                  <a:moveTo>
                    <a:pt x="37014" y="111498"/>
                  </a:moveTo>
                  <a:lnTo>
                    <a:pt x="186894" y="111498"/>
                  </a:lnTo>
                  <a:lnTo>
                    <a:pt x="151703" y="6838"/>
                  </a:lnTo>
                  <a:lnTo>
                    <a:pt x="6838" y="6838"/>
                  </a:lnTo>
                  <a:lnTo>
                    <a:pt x="37014" y="11149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BDE9252-AA80-47E9-AFF1-4A61BCEA9DAA}"/>
                </a:ext>
              </a:extLst>
            </p:cNvPr>
            <p:cNvSpPr/>
            <p:nvPr/>
          </p:nvSpPr>
          <p:spPr>
            <a:xfrm>
              <a:off x="7010530" y="4765513"/>
              <a:ext cx="200569" cy="118518"/>
            </a:xfrm>
            <a:custGeom>
              <a:avLst/>
              <a:gdLst>
                <a:gd name="connsiteX0" fmla="*/ 191427 w 200569"/>
                <a:gd name="connsiteY0" fmla="*/ 120615 h 118518"/>
                <a:gd name="connsiteX1" fmla="*/ 41547 w 200569"/>
                <a:gd name="connsiteY1" fmla="*/ 120615 h 118518"/>
                <a:gd name="connsiteX2" fmla="*/ 37171 w 200569"/>
                <a:gd name="connsiteY2" fmla="*/ 117333 h 118518"/>
                <a:gd name="connsiteX3" fmla="*/ 6995 w 200569"/>
                <a:gd name="connsiteY3" fmla="*/ 12673 h 118518"/>
                <a:gd name="connsiteX4" fmla="*/ 7724 w 200569"/>
                <a:gd name="connsiteY4" fmla="*/ 8661 h 118518"/>
                <a:gd name="connsiteX5" fmla="*/ 11371 w 200569"/>
                <a:gd name="connsiteY5" fmla="*/ 6838 h 118518"/>
                <a:gd name="connsiteX6" fmla="*/ 156237 w 200569"/>
                <a:gd name="connsiteY6" fmla="*/ 6838 h 118518"/>
                <a:gd name="connsiteX7" fmla="*/ 160613 w 200569"/>
                <a:gd name="connsiteY7" fmla="*/ 9938 h 118518"/>
                <a:gd name="connsiteX8" fmla="*/ 195804 w 200569"/>
                <a:gd name="connsiteY8" fmla="*/ 114599 h 118518"/>
                <a:gd name="connsiteX9" fmla="*/ 195165 w 200569"/>
                <a:gd name="connsiteY9" fmla="*/ 118792 h 118518"/>
                <a:gd name="connsiteX10" fmla="*/ 191427 w 200569"/>
                <a:gd name="connsiteY10" fmla="*/ 120616 h 118518"/>
                <a:gd name="connsiteX11" fmla="*/ 45012 w 200569"/>
                <a:gd name="connsiteY11" fmla="*/ 111499 h 118518"/>
                <a:gd name="connsiteX12" fmla="*/ 185137 w 200569"/>
                <a:gd name="connsiteY12" fmla="*/ 111499 h 118518"/>
                <a:gd name="connsiteX13" fmla="*/ 152955 w 200569"/>
                <a:gd name="connsiteY13" fmla="*/ 15955 h 118518"/>
                <a:gd name="connsiteX14" fmla="*/ 17388 w 200569"/>
                <a:gd name="connsiteY14" fmla="*/ 15955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0569" h="118518">
                  <a:moveTo>
                    <a:pt x="191427" y="120615"/>
                  </a:moveTo>
                  <a:lnTo>
                    <a:pt x="41547" y="120615"/>
                  </a:lnTo>
                  <a:cubicBezTo>
                    <a:pt x="39511" y="120647"/>
                    <a:pt x="37711" y="119297"/>
                    <a:pt x="37171" y="117333"/>
                  </a:cubicBezTo>
                  <a:lnTo>
                    <a:pt x="6995" y="12673"/>
                  </a:lnTo>
                  <a:cubicBezTo>
                    <a:pt x="6634" y="11294"/>
                    <a:pt x="6901" y="9825"/>
                    <a:pt x="7724" y="8661"/>
                  </a:cubicBezTo>
                  <a:cubicBezTo>
                    <a:pt x="8575" y="7502"/>
                    <a:pt x="9932" y="6823"/>
                    <a:pt x="11371" y="6838"/>
                  </a:cubicBezTo>
                  <a:lnTo>
                    <a:pt x="156237" y="6838"/>
                  </a:lnTo>
                  <a:cubicBezTo>
                    <a:pt x="158204" y="6841"/>
                    <a:pt x="159957" y="8083"/>
                    <a:pt x="160613" y="9938"/>
                  </a:cubicBezTo>
                  <a:lnTo>
                    <a:pt x="195804" y="114599"/>
                  </a:lnTo>
                  <a:cubicBezTo>
                    <a:pt x="196235" y="116021"/>
                    <a:pt x="196000" y="117562"/>
                    <a:pt x="195165" y="118792"/>
                  </a:cubicBezTo>
                  <a:cubicBezTo>
                    <a:pt x="194285" y="119966"/>
                    <a:pt x="192894" y="120645"/>
                    <a:pt x="191427" y="120616"/>
                  </a:cubicBezTo>
                  <a:close/>
                  <a:moveTo>
                    <a:pt x="45012" y="111499"/>
                  </a:moveTo>
                  <a:lnTo>
                    <a:pt x="185137" y="111499"/>
                  </a:lnTo>
                  <a:lnTo>
                    <a:pt x="152955" y="15955"/>
                  </a:lnTo>
                  <a:lnTo>
                    <a:pt x="17388" y="1595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16E45808-A4AE-4EB4-B649-CF6EC6991C3D}"/>
                </a:ext>
              </a:extLst>
            </p:cNvPr>
            <p:cNvSpPr/>
            <p:nvPr/>
          </p:nvSpPr>
          <p:spPr>
            <a:xfrm>
              <a:off x="5711089" y="4672158"/>
              <a:ext cx="164102" cy="109401"/>
            </a:xfrm>
            <a:custGeom>
              <a:avLst/>
              <a:gdLst>
                <a:gd name="connsiteX0" fmla="*/ 151703 w 164102"/>
                <a:gd name="connsiteY0" fmla="*/ 104752 h 109401"/>
                <a:gd name="connsiteX1" fmla="*/ 161002 w 164102"/>
                <a:gd name="connsiteY1" fmla="*/ 6838 h 109401"/>
                <a:gd name="connsiteX2" fmla="*/ 20786 w 164102"/>
                <a:gd name="connsiteY2" fmla="*/ 6838 h 109401"/>
                <a:gd name="connsiteX3" fmla="*/ 6838 w 164102"/>
                <a:gd name="connsiteY3" fmla="*/ 104752 h 109401"/>
                <a:gd name="connsiteX4" fmla="*/ 151703 w 164102"/>
                <a:gd name="connsiteY4" fmla="*/ 104752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102" h="109401">
                  <a:moveTo>
                    <a:pt x="151703" y="104752"/>
                  </a:moveTo>
                  <a:lnTo>
                    <a:pt x="161002" y="6838"/>
                  </a:lnTo>
                  <a:lnTo>
                    <a:pt x="20786" y="6838"/>
                  </a:lnTo>
                  <a:lnTo>
                    <a:pt x="6838" y="104752"/>
                  </a:lnTo>
                  <a:lnTo>
                    <a:pt x="151703" y="10475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4E371A1-D856-4BF4-9179-9A95D12A7F7C}"/>
                </a:ext>
              </a:extLst>
            </p:cNvPr>
            <p:cNvSpPr/>
            <p:nvPr/>
          </p:nvSpPr>
          <p:spPr>
            <a:xfrm>
              <a:off x="5706559" y="4667600"/>
              <a:ext cx="173219" cy="118518"/>
            </a:xfrm>
            <a:custGeom>
              <a:avLst/>
              <a:gdLst>
                <a:gd name="connsiteX0" fmla="*/ 156234 w 173218"/>
                <a:gd name="connsiteY0" fmla="*/ 113869 h 118518"/>
                <a:gd name="connsiteX1" fmla="*/ 11368 w 173218"/>
                <a:gd name="connsiteY1" fmla="*/ 113869 h 118518"/>
                <a:gd name="connsiteX2" fmla="*/ 7904 w 173218"/>
                <a:gd name="connsiteY2" fmla="*/ 112319 h 118518"/>
                <a:gd name="connsiteX3" fmla="*/ 6901 w 173218"/>
                <a:gd name="connsiteY3" fmla="*/ 108672 h 118518"/>
                <a:gd name="connsiteX4" fmla="*/ 20850 w 173218"/>
                <a:gd name="connsiteY4" fmla="*/ 10758 h 118518"/>
                <a:gd name="connsiteX5" fmla="*/ 25317 w 173218"/>
                <a:gd name="connsiteY5" fmla="*/ 6838 h 118518"/>
                <a:gd name="connsiteX6" fmla="*/ 165533 w 173218"/>
                <a:gd name="connsiteY6" fmla="*/ 6838 h 118518"/>
                <a:gd name="connsiteX7" fmla="*/ 168906 w 173218"/>
                <a:gd name="connsiteY7" fmla="*/ 8296 h 118518"/>
                <a:gd name="connsiteX8" fmla="*/ 170092 w 173218"/>
                <a:gd name="connsiteY8" fmla="*/ 11761 h 118518"/>
                <a:gd name="connsiteX9" fmla="*/ 160975 w 173218"/>
                <a:gd name="connsiteY9" fmla="*/ 109766 h 118518"/>
                <a:gd name="connsiteX10" fmla="*/ 156234 w 173218"/>
                <a:gd name="connsiteY10" fmla="*/ 113869 h 118518"/>
                <a:gd name="connsiteX11" fmla="*/ 16656 w 173218"/>
                <a:gd name="connsiteY11" fmla="*/ 104752 h 118518"/>
                <a:gd name="connsiteX12" fmla="*/ 152405 w 173218"/>
                <a:gd name="connsiteY12" fmla="*/ 104752 h 118518"/>
                <a:gd name="connsiteX13" fmla="*/ 160792 w 173218"/>
                <a:gd name="connsiteY13" fmla="*/ 15954 h 118518"/>
                <a:gd name="connsiteX14" fmla="*/ 29328 w 173218"/>
                <a:gd name="connsiteY14" fmla="*/ 15954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218" h="118518">
                  <a:moveTo>
                    <a:pt x="156234" y="113869"/>
                  </a:moveTo>
                  <a:lnTo>
                    <a:pt x="11368" y="113869"/>
                  </a:lnTo>
                  <a:cubicBezTo>
                    <a:pt x="10048" y="113857"/>
                    <a:pt x="8793" y="113295"/>
                    <a:pt x="7904" y="112319"/>
                  </a:cubicBezTo>
                  <a:cubicBezTo>
                    <a:pt x="7046" y="111312"/>
                    <a:pt x="6679" y="109976"/>
                    <a:pt x="6901" y="108672"/>
                  </a:cubicBezTo>
                  <a:lnTo>
                    <a:pt x="20850" y="10758"/>
                  </a:lnTo>
                  <a:cubicBezTo>
                    <a:pt x="21128" y="8507"/>
                    <a:pt x="23049" y="6821"/>
                    <a:pt x="25317" y="6838"/>
                  </a:cubicBezTo>
                  <a:lnTo>
                    <a:pt x="165533" y="6838"/>
                  </a:lnTo>
                  <a:cubicBezTo>
                    <a:pt x="166810" y="6840"/>
                    <a:pt x="168030" y="7367"/>
                    <a:pt x="168906" y="8296"/>
                  </a:cubicBezTo>
                  <a:cubicBezTo>
                    <a:pt x="169789" y="9223"/>
                    <a:pt x="170222" y="10488"/>
                    <a:pt x="170092" y="11761"/>
                  </a:cubicBezTo>
                  <a:lnTo>
                    <a:pt x="160975" y="109766"/>
                  </a:lnTo>
                  <a:cubicBezTo>
                    <a:pt x="160735" y="112176"/>
                    <a:pt x="158653" y="113977"/>
                    <a:pt x="156234" y="113869"/>
                  </a:cubicBezTo>
                  <a:close/>
                  <a:moveTo>
                    <a:pt x="16656" y="104752"/>
                  </a:moveTo>
                  <a:lnTo>
                    <a:pt x="152405" y="104752"/>
                  </a:lnTo>
                  <a:lnTo>
                    <a:pt x="160792" y="15954"/>
                  </a:lnTo>
                  <a:lnTo>
                    <a:pt x="29328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F6708AB-0F99-454B-B095-DCFA3B3614A3}"/>
                </a:ext>
              </a:extLst>
            </p:cNvPr>
            <p:cNvSpPr/>
            <p:nvPr/>
          </p:nvSpPr>
          <p:spPr>
            <a:xfrm>
              <a:off x="5421358" y="4672158"/>
              <a:ext cx="173219" cy="109401"/>
            </a:xfrm>
            <a:custGeom>
              <a:avLst/>
              <a:gdLst>
                <a:gd name="connsiteX0" fmla="*/ 151703 w 173218"/>
                <a:gd name="connsiteY0" fmla="*/ 104752 h 109401"/>
                <a:gd name="connsiteX1" fmla="*/ 170393 w 173218"/>
                <a:gd name="connsiteY1" fmla="*/ 6838 h 109401"/>
                <a:gd name="connsiteX2" fmla="*/ 30177 w 173218"/>
                <a:gd name="connsiteY2" fmla="*/ 6838 h 109401"/>
                <a:gd name="connsiteX3" fmla="*/ 6838 w 173218"/>
                <a:gd name="connsiteY3" fmla="*/ 104752 h 109401"/>
                <a:gd name="connsiteX4" fmla="*/ 151703 w 173218"/>
                <a:gd name="connsiteY4" fmla="*/ 104752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3218" h="109401">
                  <a:moveTo>
                    <a:pt x="151703" y="104752"/>
                  </a:moveTo>
                  <a:lnTo>
                    <a:pt x="170393" y="6838"/>
                  </a:lnTo>
                  <a:lnTo>
                    <a:pt x="30177" y="6838"/>
                  </a:lnTo>
                  <a:lnTo>
                    <a:pt x="6838" y="104752"/>
                  </a:lnTo>
                  <a:lnTo>
                    <a:pt x="151703" y="10475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C42EB1B-BB06-4C82-BEF1-98C12E26A40A}"/>
                </a:ext>
              </a:extLst>
            </p:cNvPr>
            <p:cNvSpPr/>
            <p:nvPr/>
          </p:nvSpPr>
          <p:spPr>
            <a:xfrm>
              <a:off x="5416759" y="4667599"/>
              <a:ext cx="182336" cy="118518"/>
            </a:xfrm>
            <a:custGeom>
              <a:avLst/>
              <a:gdLst>
                <a:gd name="connsiteX0" fmla="*/ 156303 w 182335"/>
                <a:gd name="connsiteY0" fmla="*/ 113869 h 118518"/>
                <a:gd name="connsiteX1" fmla="*/ 11437 w 182335"/>
                <a:gd name="connsiteY1" fmla="*/ 113869 h 118518"/>
                <a:gd name="connsiteX2" fmla="*/ 7790 w 182335"/>
                <a:gd name="connsiteY2" fmla="*/ 112137 h 118518"/>
                <a:gd name="connsiteX3" fmla="*/ 6970 w 182335"/>
                <a:gd name="connsiteY3" fmla="*/ 108217 h 118518"/>
                <a:gd name="connsiteX4" fmla="*/ 30309 w 182335"/>
                <a:gd name="connsiteY4" fmla="*/ 10302 h 118518"/>
                <a:gd name="connsiteX5" fmla="*/ 34776 w 182335"/>
                <a:gd name="connsiteY5" fmla="*/ 6838 h 118518"/>
                <a:gd name="connsiteX6" fmla="*/ 174992 w 182335"/>
                <a:gd name="connsiteY6" fmla="*/ 6838 h 118518"/>
                <a:gd name="connsiteX7" fmla="*/ 178456 w 182335"/>
                <a:gd name="connsiteY7" fmla="*/ 8479 h 118518"/>
                <a:gd name="connsiteX8" fmla="*/ 179459 w 182335"/>
                <a:gd name="connsiteY8" fmla="*/ 12217 h 118518"/>
                <a:gd name="connsiteX9" fmla="*/ 160770 w 182335"/>
                <a:gd name="connsiteY9" fmla="*/ 110131 h 118518"/>
                <a:gd name="connsiteX10" fmla="*/ 156303 w 182335"/>
                <a:gd name="connsiteY10" fmla="*/ 113869 h 118518"/>
                <a:gd name="connsiteX11" fmla="*/ 17180 w 182335"/>
                <a:gd name="connsiteY11" fmla="*/ 104752 h 118518"/>
                <a:gd name="connsiteX12" fmla="*/ 152565 w 182335"/>
                <a:gd name="connsiteY12" fmla="*/ 104752 h 118518"/>
                <a:gd name="connsiteX13" fmla="*/ 169431 w 182335"/>
                <a:gd name="connsiteY13" fmla="*/ 15955 h 118518"/>
                <a:gd name="connsiteX14" fmla="*/ 38331 w 182335"/>
                <a:gd name="connsiteY14" fmla="*/ 15955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2335" h="118518">
                  <a:moveTo>
                    <a:pt x="156303" y="113869"/>
                  </a:moveTo>
                  <a:lnTo>
                    <a:pt x="11437" y="113869"/>
                  </a:lnTo>
                  <a:cubicBezTo>
                    <a:pt x="10021" y="113877"/>
                    <a:pt x="8679" y="113239"/>
                    <a:pt x="7790" y="112137"/>
                  </a:cubicBezTo>
                  <a:cubicBezTo>
                    <a:pt x="6939" y="111021"/>
                    <a:pt x="6638" y="109580"/>
                    <a:pt x="6970" y="108217"/>
                  </a:cubicBezTo>
                  <a:lnTo>
                    <a:pt x="30309" y="10302"/>
                  </a:lnTo>
                  <a:cubicBezTo>
                    <a:pt x="30815" y="8252"/>
                    <a:pt x="32664" y="6818"/>
                    <a:pt x="34776" y="6838"/>
                  </a:cubicBezTo>
                  <a:lnTo>
                    <a:pt x="174992" y="6838"/>
                  </a:lnTo>
                  <a:cubicBezTo>
                    <a:pt x="176338" y="6823"/>
                    <a:pt x="177615" y="7428"/>
                    <a:pt x="178456" y="8479"/>
                  </a:cubicBezTo>
                  <a:cubicBezTo>
                    <a:pt x="179329" y="9514"/>
                    <a:pt x="179697" y="10884"/>
                    <a:pt x="179459" y="12217"/>
                  </a:cubicBezTo>
                  <a:lnTo>
                    <a:pt x="160770" y="110131"/>
                  </a:lnTo>
                  <a:cubicBezTo>
                    <a:pt x="160409" y="112310"/>
                    <a:pt x="158511" y="113899"/>
                    <a:pt x="156303" y="113869"/>
                  </a:cubicBezTo>
                  <a:close/>
                  <a:moveTo>
                    <a:pt x="17180" y="104752"/>
                  </a:moveTo>
                  <a:lnTo>
                    <a:pt x="152565" y="104752"/>
                  </a:lnTo>
                  <a:lnTo>
                    <a:pt x="169431" y="15955"/>
                  </a:lnTo>
                  <a:lnTo>
                    <a:pt x="38331" y="1595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5397D4B6-58A5-49F3-B01E-5578774E3DC3}"/>
                </a:ext>
              </a:extLst>
            </p:cNvPr>
            <p:cNvSpPr/>
            <p:nvPr/>
          </p:nvSpPr>
          <p:spPr>
            <a:xfrm>
              <a:off x="6706460" y="4672158"/>
              <a:ext cx="173219" cy="109401"/>
            </a:xfrm>
            <a:custGeom>
              <a:avLst/>
              <a:gdLst>
                <a:gd name="connsiteX0" fmla="*/ 170575 w 173218"/>
                <a:gd name="connsiteY0" fmla="*/ 104752 h 109401"/>
                <a:gd name="connsiteX1" fmla="*/ 147054 w 173218"/>
                <a:gd name="connsiteY1" fmla="*/ 6838 h 109401"/>
                <a:gd name="connsiteX2" fmla="*/ 6838 w 173218"/>
                <a:gd name="connsiteY2" fmla="*/ 6838 h 109401"/>
                <a:gd name="connsiteX3" fmla="*/ 25709 w 173218"/>
                <a:gd name="connsiteY3" fmla="*/ 104752 h 109401"/>
                <a:gd name="connsiteX4" fmla="*/ 170575 w 173218"/>
                <a:gd name="connsiteY4" fmla="*/ 104752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3218" h="109401">
                  <a:moveTo>
                    <a:pt x="170575" y="104752"/>
                  </a:moveTo>
                  <a:lnTo>
                    <a:pt x="147054" y="6838"/>
                  </a:lnTo>
                  <a:lnTo>
                    <a:pt x="6838" y="6838"/>
                  </a:lnTo>
                  <a:lnTo>
                    <a:pt x="25709" y="104752"/>
                  </a:lnTo>
                  <a:lnTo>
                    <a:pt x="170575" y="10475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F64D3C4E-5E49-44D4-A97C-5368A3BF4D13}"/>
                </a:ext>
              </a:extLst>
            </p:cNvPr>
            <p:cNvSpPr/>
            <p:nvPr/>
          </p:nvSpPr>
          <p:spPr>
            <a:xfrm>
              <a:off x="6701897" y="4667598"/>
              <a:ext cx="182336" cy="118518"/>
            </a:xfrm>
            <a:custGeom>
              <a:avLst/>
              <a:gdLst>
                <a:gd name="connsiteX0" fmla="*/ 175138 w 182335"/>
                <a:gd name="connsiteY0" fmla="*/ 113870 h 118518"/>
                <a:gd name="connsiteX1" fmla="*/ 30272 w 182335"/>
                <a:gd name="connsiteY1" fmla="*/ 113870 h 118518"/>
                <a:gd name="connsiteX2" fmla="*/ 25805 w 182335"/>
                <a:gd name="connsiteY2" fmla="*/ 110132 h 118518"/>
                <a:gd name="connsiteX3" fmla="*/ 6933 w 182335"/>
                <a:gd name="connsiteY3" fmla="*/ 12218 h 118518"/>
                <a:gd name="connsiteX4" fmla="*/ 10393 w 182335"/>
                <a:gd name="connsiteY4" fmla="*/ 6932 h 118518"/>
                <a:gd name="connsiteX5" fmla="*/ 11400 w 182335"/>
                <a:gd name="connsiteY5" fmla="*/ 6839 h 118518"/>
                <a:gd name="connsiteX6" fmla="*/ 151616 w 182335"/>
                <a:gd name="connsiteY6" fmla="*/ 6839 h 118518"/>
                <a:gd name="connsiteX7" fmla="*/ 155992 w 182335"/>
                <a:gd name="connsiteY7" fmla="*/ 10303 h 118518"/>
                <a:gd name="connsiteX8" fmla="*/ 179605 w 182335"/>
                <a:gd name="connsiteY8" fmla="*/ 108218 h 118518"/>
                <a:gd name="connsiteX9" fmla="*/ 178693 w 182335"/>
                <a:gd name="connsiteY9" fmla="*/ 112138 h 118518"/>
                <a:gd name="connsiteX10" fmla="*/ 175137 w 182335"/>
                <a:gd name="connsiteY10" fmla="*/ 113870 h 118518"/>
                <a:gd name="connsiteX11" fmla="*/ 34010 w 182335"/>
                <a:gd name="connsiteY11" fmla="*/ 104753 h 118518"/>
                <a:gd name="connsiteX12" fmla="*/ 169029 w 182335"/>
                <a:gd name="connsiteY12" fmla="*/ 104753 h 118518"/>
                <a:gd name="connsiteX13" fmla="*/ 147696 w 182335"/>
                <a:gd name="connsiteY13" fmla="*/ 15955 h 118518"/>
                <a:gd name="connsiteX14" fmla="*/ 16870 w 182335"/>
                <a:gd name="connsiteY14" fmla="*/ 15955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2335" h="118518">
                  <a:moveTo>
                    <a:pt x="175138" y="113870"/>
                  </a:moveTo>
                  <a:lnTo>
                    <a:pt x="30272" y="113870"/>
                  </a:lnTo>
                  <a:cubicBezTo>
                    <a:pt x="28063" y="113899"/>
                    <a:pt x="26165" y="112311"/>
                    <a:pt x="25805" y="110132"/>
                  </a:cubicBezTo>
                  <a:lnTo>
                    <a:pt x="6933" y="12218"/>
                  </a:lnTo>
                  <a:cubicBezTo>
                    <a:pt x="6429" y="9803"/>
                    <a:pt x="7978" y="7436"/>
                    <a:pt x="10393" y="6932"/>
                  </a:cubicBezTo>
                  <a:cubicBezTo>
                    <a:pt x="10724" y="6863"/>
                    <a:pt x="11062" y="6832"/>
                    <a:pt x="11400" y="6839"/>
                  </a:cubicBezTo>
                  <a:lnTo>
                    <a:pt x="151616" y="6839"/>
                  </a:lnTo>
                  <a:cubicBezTo>
                    <a:pt x="153717" y="6793"/>
                    <a:pt x="155555" y="8247"/>
                    <a:pt x="155992" y="10303"/>
                  </a:cubicBezTo>
                  <a:lnTo>
                    <a:pt x="179605" y="108218"/>
                  </a:lnTo>
                  <a:cubicBezTo>
                    <a:pt x="179911" y="109595"/>
                    <a:pt x="179576" y="111037"/>
                    <a:pt x="178693" y="112138"/>
                  </a:cubicBezTo>
                  <a:cubicBezTo>
                    <a:pt x="177842" y="113237"/>
                    <a:pt x="176528" y="113877"/>
                    <a:pt x="175137" y="113870"/>
                  </a:cubicBezTo>
                  <a:close/>
                  <a:moveTo>
                    <a:pt x="34010" y="104753"/>
                  </a:moveTo>
                  <a:lnTo>
                    <a:pt x="169029" y="104753"/>
                  </a:lnTo>
                  <a:lnTo>
                    <a:pt x="147696" y="15955"/>
                  </a:lnTo>
                  <a:lnTo>
                    <a:pt x="16870" y="1595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67DD222-6612-4F7F-8834-9B5325008715}"/>
                </a:ext>
              </a:extLst>
            </p:cNvPr>
            <p:cNvSpPr/>
            <p:nvPr/>
          </p:nvSpPr>
          <p:spPr>
            <a:xfrm>
              <a:off x="6846676" y="4672158"/>
              <a:ext cx="173219" cy="109401"/>
            </a:xfrm>
            <a:custGeom>
              <a:avLst/>
              <a:gdLst>
                <a:gd name="connsiteX0" fmla="*/ 175225 w 173218"/>
                <a:gd name="connsiteY0" fmla="*/ 104752 h 109401"/>
                <a:gd name="connsiteX1" fmla="*/ 146963 w 173218"/>
                <a:gd name="connsiteY1" fmla="*/ 6838 h 109401"/>
                <a:gd name="connsiteX2" fmla="*/ 6838 w 173218"/>
                <a:gd name="connsiteY2" fmla="*/ 6838 h 109401"/>
                <a:gd name="connsiteX3" fmla="*/ 30359 w 173218"/>
                <a:gd name="connsiteY3" fmla="*/ 104752 h 109401"/>
                <a:gd name="connsiteX4" fmla="*/ 175225 w 173218"/>
                <a:gd name="connsiteY4" fmla="*/ 104752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3218" h="109401">
                  <a:moveTo>
                    <a:pt x="175225" y="104752"/>
                  </a:moveTo>
                  <a:lnTo>
                    <a:pt x="146963" y="6838"/>
                  </a:lnTo>
                  <a:lnTo>
                    <a:pt x="6838" y="6838"/>
                  </a:lnTo>
                  <a:lnTo>
                    <a:pt x="30359" y="104752"/>
                  </a:lnTo>
                  <a:lnTo>
                    <a:pt x="175225" y="10475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64D78C0-0439-43D8-8AEB-11E047944C00}"/>
                </a:ext>
              </a:extLst>
            </p:cNvPr>
            <p:cNvSpPr/>
            <p:nvPr/>
          </p:nvSpPr>
          <p:spPr>
            <a:xfrm>
              <a:off x="6842100" y="4667599"/>
              <a:ext cx="182336" cy="118518"/>
            </a:xfrm>
            <a:custGeom>
              <a:avLst/>
              <a:gdLst>
                <a:gd name="connsiteX0" fmla="*/ 179801 w 182335"/>
                <a:gd name="connsiteY0" fmla="*/ 113870 h 118518"/>
                <a:gd name="connsiteX1" fmla="*/ 34935 w 182335"/>
                <a:gd name="connsiteY1" fmla="*/ 113870 h 118518"/>
                <a:gd name="connsiteX2" fmla="*/ 30468 w 182335"/>
                <a:gd name="connsiteY2" fmla="*/ 110405 h 118518"/>
                <a:gd name="connsiteX3" fmla="*/ 6946 w 182335"/>
                <a:gd name="connsiteY3" fmla="*/ 12400 h 118518"/>
                <a:gd name="connsiteX4" fmla="*/ 7767 w 182335"/>
                <a:gd name="connsiteY4" fmla="*/ 8571 h 118518"/>
                <a:gd name="connsiteX5" fmla="*/ 11414 w 182335"/>
                <a:gd name="connsiteY5" fmla="*/ 6839 h 118518"/>
                <a:gd name="connsiteX6" fmla="*/ 151538 w 182335"/>
                <a:gd name="connsiteY6" fmla="*/ 6839 h 118518"/>
                <a:gd name="connsiteX7" fmla="*/ 156006 w 182335"/>
                <a:gd name="connsiteY7" fmla="*/ 10120 h 118518"/>
                <a:gd name="connsiteX8" fmla="*/ 183812 w 182335"/>
                <a:gd name="connsiteY8" fmla="*/ 108035 h 118518"/>
                <a:gd name="connsiteX9" fmla="*/ 183083 w 182335"/>
                <a:gd name="connsiteY9" fmla="*/ 112046 h 118518"/>
                <a:gd name="connsiteX10" fmla="*/ 179801 w 182335"/>
                <a:gd name="connsiteY10" fmla="*/ 113870 h 118518"/>
                <a:gd name="connsiteX11" fmla="*/ 38490 w 182335"/>
                <a:gd name="connsiteY11" fmla="*/ 104753 h 118518"/>
                <a:gd name="connsiteX12" fmla="*/ 173783 w 182335"/>
                <a:gd name="connsiteY12" fmla="*/ 104753 h 118518"/>
                <a:gd name="connsiteX13" fmla="*/ 148165 w 182335"/>
                <a:gd name="connsiteY13" fmla="*/ 15955 h 118518"/>
                <a:gd name="connsiteX14" fmla="*/ 17157 w 182335"/>
                <a:gd name="connsiteY14" fmla="*/ 15955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2335" h="118518">
                  <a:moveTo>
                    <a:pt x="179801" y="113870"/>
                  </a:moveTo>
                  <a:lnTo>
                    <a:pt x="34935" y="113870"/>
                  </a:lnTo>
                  <a:cubicBezTo>
                    <a:pt x="32834" y="113857"/>
                    <a:pt x="31003" y="112437"/>
                    <a:pt x="30468" y="110405"/>
                  </a:cubicBezTo>
                  <a:lnTo>
                    <a:pt x="6946" y="12400"/>
                  </a:lnTo>
                  <a:cubicBezTo>
                    <a:pt x="6655" y="11065"/>
                    <a:pt x="6954" y="9669"/>
                    <a:pt x="7767" y="8571"/>
                  </a:cubicBezTo>
                  <a:cubicBezTo>
                    <a:pt x="8655" y="7468"/>
                    <a:pt x="9998" y="6830"/>
                    <a:pt x="11414" y="6839"/>
                  </a:cubicBezTo>
                  <a:lnTo>
                    <a:pt x="151538" y="6839"/>
                  </a:lnTo>
                  <a:cubicBezTo>
                    <a:pt x="153598" y="6797"/>
                    <a:pt x="155429" y="8143"/>
                    <a:pt x="156006" y="10120"/>
                  </a:cubicBezTo>
                  <a:lnTo>
                    <a:pt x="183812" y="108035"/>
                  </a:lnTo>
                  <a:cubicBezTo>
                    <a:pt x="184214" y="109412"/>
                    <a:pt x="183944" y="110898"/>
                    <a:pt x="183083" y="112046"/>
                  </a:cubicBezTo>
                  <a:cubicBezTo>
                    <a:pt x="182294" y="113088"/>
                    <a:pt x="181102" y="113750"/>
                    <a:pt x="179801" y="113870"/>
                  </a:cubicBezTo>
                  <a:close/>
                  <a:moveTo>
                    <a:pt x="38490" y="104753"/>
                  </a:moveTo>
                  <a:lnTo>
                    <a:pt x="173783" y="104753"/>
                  </a:lnTo>
                  <a:lnTo>
                    <a:pt x="148165" y="15955"/>
                  </a:lnTo>
                  <a:lnTo>
                    <a:pt x="17157" y="1595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923C92F-5B13-4EA7-8191-CE8A8F4A3F73}"/>
                </a:ext>
              </a:extLst>
            </p:cNvPr>
            <p:cNvSpPr/>
            <p:nvPr/>
          </p:nvSpPr>
          <p:spPr>
            <a:xfrm>
              <a:off x="5276401" y="4672158"/>
              <a:ext cx="173219" cy="109401"/>
            </a:xfrm>
            <a:custGeom>
              <a:avLst/>
              <a:gdLst>
                <a:gd name="connsiteX0" fmla="*/ 151794 w 173218"/>
                <a:gd name="connsiteY0" fmla="*/ 104752 h 109401"/>
                <a:gd name="connsiteX1" fmla="*/ 175133 w 173218"/>
                <a:gd name="connsiteY1" fmla="*/ 6838 h 109401"/>
                <a:gd name="connsiteX2" fmla="*/ 34917 w 173218"/>
                <a:gd name="connsiteY2" fmla="*/ 6838 h 109401"/>
                <a:gd name="connsiteX3" fmla="*/ 6838 w 173218"/>
                <a:gd name="connsiteY3" fmla="*/ 104752 h 109401"/>
                <a:gd name="connsiteX4" fmla="*/ 151794 w 173218"/>
                <a:gd name="connsiteY4" fmla="*/ 104752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3218" h="109401">
                  <a:moveTo>
                    <a:pt x="151794" y="104752"/>
                  </a:moveTo>
                  <a:lnTo>
                    <a:pt x="175133" y="6838"/>
                  </a:lnTo>
                  <a:lnTo>
                    <a:pt x="34917" y="6838"/>
                  </a:lnTo>
                  <a:lnTo>
                    <a:pt x="6838" y="104752"/>
                  </a:lnTo>
                  <a:lnTo>
                    <a:pt x="151794" y="10475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8888AF0C-0661-4833-9F60-D9E773CAABA8}"/>
                </a:ext>
              </a:extLst>
            </p:cNvPr>
            <p:cNvSpPr/>
            <p:nvPr/>
          </p:nvSpPr>
          <p:spPr>
            <a:xfrm>
              <a:off x="5271868" y="4667599"/>
              <a:ext cx="182336" cy="118518"/>
            </a:xfrm>
            <a:custGeom>
              <a:avLst/>
              <a:gdLst>
                <a:gd name="connsiteX0" fmla="*/ 156328 w 182335"/>
                <a:gd name="connsiteY0" fmla="*/ 113869 h 118518"/>
                <a:gd name="connsiteX1" fmla="*/ 11371 w 182335"/>
                <a:gd name="connsiteY1" fmla="*/ 113869 h 118518"/>
                <a:gd name="connsiteX2" fmla="*/ 7724 w 182335"/>
                <a:gd name="connsiteY2" fmla="*/ 112046 h 118518"/>
                <a:gd name="connsiteX3" fmla="*/ 6995 w 182335"/>
                <a:gd name="connsiteY3" fmla="*/ 108034 h 118518"/>
                <a:gd name="connsiteX4" fmla="*/ 35074 w 182335"/>
                <a:gd name="connsiteY4" fmla="*/ 10120 h 118518"/>
                <a:gd name="connsiteX5" fmla="*/ 39450 w 182335"/>
                <a:gd name="connsiteY5" fmla="*/ 6838 h 118518"/>
                <a:gd name="connsiteX6" fmla="*/ 179666 w 182335"/>
                <a:gd name="connsiteY6" fmla="*/ 6838 h 118518"/>
                <a:gd name="connsiteX7" fmla="*/ 183222 w 182335"/>
                <a:gd name="connsiteY7" fmla="*/ 8570 h 118518"/>
                <a:gd name="connsiteX8" fmla="*/ 184043 w 182335"/>
                <a:gd name="connsiteY8" fmla="*/ 12399 h 118518"/>
                <a:gd name="connsiteX9" fmla="*/ 160704 w 182335"/>
                <a:gd name="connsiteY9" fmla="*/ 110313 h 118518"/>
                <a:gd name="connsiteX10" fmla="*/ 156328 w 182335"/>
                <a:gd name="connsiteY10" fmla="*/ 113869 h 118518"/>
                <a:gd name="connsiteX11" fmla="*/ 17479 w 182335"/>
                <a:gd name="connsiteY11" fmla="*/ 104752 h 118518"/>
                <a:gd name="connsiteX12" fmla="*/ 152681 w 182335"/>
                <a:gd name="connsiteY12" fmla="*/ 104752 h 118518"/>
                <a:gd name="connsiteX13" fmla="*/ 173832 w 182335"/>
                <a:gd name="connsiteY13" fmla="*/ 15955 h 118518"/>
                <a:gd name="connsiteX14" fmla="*/ 42915 w 182335"/>
                <a:gd name="connsiteY14" fmla="*/ 15955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2335" h="118518">
                  <a:moveTo>
                    <a:pt x="156328" y="113869"/>
                  </a:moveTo>
                  <a:lnTo>
                    <a:pt x="11371" y="113869"/>
                  </a:lnTo>
                  <a:cubicBezTo>
                    <a:pt x="9939" y="113855"/>
                    <a:pt x="8594" y="113182"/>
                    <a:pt x="7724" y="112046"/>
                  </a:cubicBezTo>
                  <a:cubicBezTo>
                    <a:pt x="6901" y="110882"/>
                    <a:pt x="6634" y="109413"/>
                    <a:pt x="6995" y="108034"/>
                  </a:cubicBezTo>
                  <a:lnTo>
                    <a:pt x="35074" y="10120"/>
                  </a:lnTo>
                  <a:cubicBezTo>
                    <a:pt x="35614" y="8156"/>
                    <a:pt x="37414" y="6807"/>
                    <a:pt x="39450" y="6838"/>
                  </a:cubicBezTo>
                  <a:lnTo>
                    <a:pt x="179666" y="6838"/>
                  </a:lnTo>
                  <a:cubicBezTo>
                    <a:pt x="181050" y="6857"/>
                    <a:pt x="182354" y="7492"/>
                    <a:pt x="183222" y="8570"/>
                  </a:cubicBezTo>
                  <a:cubicBezTo>
                    <a:pt x="184070" y="9652"/>
                    <a:pt x="184373" y="11065"/>
                    <a:pt x="184043" y="12399"/>
                  </a:cubicBezTo>
                  <a:lnTo>
                    <a:pt x="160704" y="110313"/>
                  </a:lnTo>
                  <a:cubicBezTo>
                    <a:pt x="160271" y="112386"/>
                    <a:pt x="158444" y="113870"/>
                    <a:pt x="156328" y="113869"/>
                  </a:cubicBezTo>
                  <a:close/>
                  <a:moveTo>
                    <a:pt x="17479" y="104752"/>
                  </a:moveTo>
                  <a:lnTo>
                    <a:pt x="152681" y="104752"/>
                  </a:lnTo>
                  <a:lnTo>
                    <a:pt x="173832" y="15955"/>
                  </a:lnTo>
                  <a:lnTo>
                    <a:pt x="42915" y="1595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7D8EC362-1B0C-42BC-9F3E-483C080BFF10}"/>
                </a:ext>
              </a:extLst>
            </p:cNvPr>
            <p:cNvSpPr/>
            <p:nvPr/>
          </p:nvSpPr>
          <p:spPr>
            <a:xfrm>
              <a:off x="6285812" y="4672158"/>
              <a:ext cx="154985" cy="109401"/>
            </a:xfrm>
            <a:custGeom>
              <a:avLst/>
              <a:gdLst>
                <a:gd name="connsiteX0" fmla="*/ 156535 w 154985"/>
                <a:gd name="connsiteY0" fmla="*/ 104752 h 109401"/>
                <a:gd name="connsiteX1" fmla="*/ 147054 w 154985"/>
                <a:gd name="connsiteY1" fmla="*/ 6838 h 109401"/>
                <a:gd name="connsiteX2" fmla="*/ 6838 w 154985"/>
                <a:gd name="connsiteY2" fmla="*/ 6838 h 109401"/>
                <a:gd name="connsiteX3" fmla="*/ 11669 w 154985"/>
                <a:gd name="connsiteY3" fmla="*/ 104752 h 109401"/>
                <a:gd name="connsiteX4" fmla="*/ 156535 w 154985"/>
                <a:gd name="connsiteY4" fmla="*/ 104752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4985" h="109401">
                  <a:moveTo>
                    <a:pt x="156535" y="104752"/>
                  </a:moveTo>
                  <a:lnTo>
                    <a:pt x="147054" y="6838"/>
                  </a:lnTo>
                  <a:lnTo>
                    <a:pt x="6838" y="6838"/>
                  </a:lnTo>
                  <a:lnTo>
                    <a:pt x="11669" y="104752"/>
                  </a:lnTo>
                  <a:lnTo>
                    <a:pt x="156535" y="10475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37EB68C4-C261-461D-9040-73973E6602FD}"/>
                </a:ext>
              </a:extLst>
            </p:cNvPr>
            <p:cNvSpPr/>
            <p:nvPr/>
          </p:nvSpPr>
          <p:spPr>
            <a:xfrm>
              <a:off x="6281334" y="4667598"/>
              <a:ext cx="164102" cy="118518"/>
            </a:xfrm>
            <a:custGeom>
              <a:avLst/>
              <a:gdLst>
                <a:gd name="connsiteX0" fmla="*/ 161103 w 164102"/>
                <a:gd name="connsiteY0" fmla="*/ 113870 h 118518"/>
                <a:gd name="connsiteX1" fmla="*/ 16147 w 164102"/>
                <a:gd name="connsiteY1" fmla="*/ 113870 h 118518"/>
                <a:gd name="connsiteX2" fmla="*/ 11588 w 164102"/>
                <a:gd name="connsiteY2" fmla="*/ 109494 h 118518"/>
                <a:gd name="connsiteX3" fmla="*/ 6847 w 164102"/>
                <a:gd name="connsiteY3" fmla="*/ 11580 h 118518"/>
                <a:gd name="connsiteX4" fmla="*/ 8032 w 164102"/>
                <a:gd name="connsiteY4" fmla="*/ 8207 h 118518"/>
                <a:gd name="connsiteX5" fmla="*/ 11406 w 164102"/>
                <a:gd name="connsiteY5" fmla="*/ 6839 h 118518"/>
                <a:gd name="connsiteX6" fmla="*/ 151987 w 164102"/>
                <a:gd name="connsiteY6" fmla="*/ 6839 h 118518"/>
                <a:gd name="connsiteX7" fmla="*/ 156545 w 164102"/>
                <a:gd name="connsiteY7" fmla="*/ 10942 h 118518"/>
                <a:gd name="connsiteX8" fmla="*/ 165662 w 164102"/>
                <a:gd name="connsiteY8" fmla="*/ 108856 h 118518"/>
                <a:gd name="connsiteX9" fmla="*/ 161392 w 164102"/>
                <a:gd name="connsiteY9" fmla="*/ 113856 h 118518"/>
                <a:gd name="connsiteX10" fmla="*/ 161103 w 164102"/>
                <a:gd name="connsiteY10" fmla="*/ 113870 h 118518"/>
                <a:gd name="connsiteX11" fmla="*/ 20614 w 164102"/>
                <a:gd name="connsiteY11" fmla="*/ 104753 h 118518"/>
                <a:gd name="connsiteX12" fmla="*/ 156089 w 164102"/>
                <a:gd name="connsiteY12" fmla="*/ 104753 h 118518"/>
                <a:gd name="connsiteX13" fmla="*/ 147519 w 164102"/>
                <a:gd name="connsiteY13" fmla="*/ 15956 h 118518"/>
                <a:gd name="connsiteX14" fmla="*/ 16147 w 164102"/>
                <a:gd name="connsiteY14" fmla="*/ 15956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4102" h="118518">
                  <a:moveTo>
                    <a:pt x="161103" y="113870"/>
                  </a:moveTo>
                  <a:lnTo>
                    <a:pt x="16147" y="113870"/>
                  </a:lnTo>
                  <a:cubicBezTo>
                    <a:pt x="13698" y="113872"/>
                    <a:pt x="11686" y="111940"/>
                    <a:pt x="11588" y="109494"/>
                  </a:cubicBezTo>
                  <a:lnTo>
                    <a:pt x="6847" y="11580"/>
                  </a:lnTo>
                  <a:cubicBezTo>
                    <a:pt x="6767" y="10341"/>
                    <a:pt x="7194" y="9123"/>
                    <a:pt x="8032" y="8207"/>
                  </a:cubicBezTo>
                  <a:cubicBezTo>
                    <a:pt x="8924" y="7311"/>
                    <a:pt x="10142" y="6818"/>
                    <a:pt x="11406" y="6839"/>
                  </a:cubicBezTo>
                  <a:lnTo>
                    <a:pt x="151987" y="6839"/>
                  </a:lnTo>
                  <a:cubicBezTo>
                    <a:pt x="154353" y="6783"/>
                    <a:pt x="156352" y="8582"/>
                    <a:pt x="156545" y="10942"/>
                  </a:cubicBezTo>
                  <a:lnTo>
                    <a:pt x="165662" y="108856"/>
                  </a:lnTo>
                  <a:cubicBezTo>
                    <a:pt x="165863" y="111416"/>
                    <a:pt x="163952" y="113654"/>
                    <a:pt x="161392" y="113856"/>
                  </a:cubicBezTo>
                  <a:cubicBezTo>
                    <a:pt x="161296" y="113864"/>
                    <a:pt x="161200" y="113868"/>
                    <a:pt x="161103" y="113870"/>
                  </a:cubicBezTo>
                  <a:close/>
                  <a:moveTo>
                    <a:pt x="20614" y="104753"/>
                  </a:moveTo>
                  <a:lnTo>
                    <a:pt x="156089" y="104753"/>
                  </a:lnTo>
                  <a:lnTo>
                    <a:pt x="147519" y="15956"/>
                  </a:lnTo>
                  <a:lnTo>
                    <a:pt x="16147" y="1595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6E7DAC2F-89DD-42FD-A4E8-272A643AA214}"/>
                </a:ext>
              </a:extLst>
            </p:cNvPr>
            <p:cNvSpPr/>
            <p:nvPr/>
          </p:nvSpPr>
          <p:spPr>
            <a:xfrm>
              <a:off x="6986801" y="4672158"/>
              <a:ext cx="182336" cy="109401"/>
            </a:xfrm>
            <a:custGeom>
              <a:avLst/>
              <a:gdLst>
                <a:gd name="connsiteX0" fmla="*/ 179966 w 182335"/>
                <a:gd name="connsiteY0" fmla="*/ 104752 h 109401"/>
                <a:gd name="connsiteX1" fmla="*/ 147054 w 182335"/>
                <a:gd name="connsiteY1" fmla="*/ 6838 h 109401"/>
                <a:gd name="connsiteX2" fmla="*/ 6838 w 182335"/>
                <a:gd name="connsiteY2" fmla="*/ 6838 h 109401"/>
                <a:gd name="connsiteX3" fmla="*/ 35100 w 182335"/>
                <a:gd name="connsiteY3" fmla="*/ 104752 h 109401"/>
                <a:gd name="connsiteX4" fmla="*/ 179966 w 182335"/>
                <a:gd name="connsiteY4" fmla="*/ 104752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335" h="109401">
                  <a:moveTo>
                    <a:pt x="179966" y="104752"/>
                  </a:moveTo>
                  <a:lnTo>
                    <a:pt x="147054" y="6838"/>
                  </a:lnTo>
                  <a:lnTo>
                    <a:pt x="6838" y="6838"/>
                  </a:lnTo>
                  <a:lnTo>
                    <a:pt x="35100" y="104752"/>
                  </a:lnTo>
                  <a:lnTo>
                    <a:pt x="179966" y="10475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12E2F27D-5F2A-41C1-9B94-633952F5D714}"/>
                </a:ext>
              </a:extLst>
            </p:cNvPr>
            <p:cNvSpPr/>
            <p:nvPr/>
          </p:nvSpPr>
          <p:spPr>
            <a:xfrm>
              <a:off x="6982475" y="4667599"/>
              <a:ext cx="191452" cy="118518"/>
            </a:xfrm>
            <a:custGeom>
              <a:avLst/>
              <a:gdLst>
                <a:gd name="connsiteX0" fmla="*/ 184291 w 191452"/>
                <a:gd name="connsiteY0" fmla="*/ 113869 h 118518"/>
                <a:gd name="connsiteX1" fmla="*/ 39425 w 191452"/>
                <a:gd name="connsiteY1" fmla="*/ 113869 h 118518"/>
                <a:gd name="connsiteX2" fmla="*/ 35049 w 191452"/>
                <a:gd name="connsiteY2" fmla="*/ 110587 h 118518"/>
                <a:gd name="connsiteX3" fmla="*/ 6970 w 191452"/>
                <a:gd name="connsiteY3" fmla="*/ 12582 h 118518"/>
                <a:gd name="connsiteX4" fmla="*/ 10392 w 191452"/>
                <a:gd name="connsiteY4" fmla="*/ 6967 h 118518"/>
                <a:gd name="connsiteX5" fmla="*/ 11346 w 191452"/>
                <a:gd name="connsiteY5" fmla="*/ 6838 h 118518"/>
                <a:gd name="connsiteX6" fmla="*/ 151562 w 191452"/>
                <a:gd name="connsiteY6" fmla="*/ 6838 h 118518"/>
                <a:gd name="connsiteX7" fmla="*/ 155938 w 191452"/>
                <a:gd name="connsiteY7" fmla="*/ 9938 h 118518"/>
                <a:gd name="connsiteX8" fmla="*/ 188850 w 191452"/>
                <a:gd name="connsiteY8" fmla="*/ 107852 h 118518"/>
                <a:gd name="connsiteX9" fmla="*/ 188211 w 191452"/>
                <a:gd name="connsiteY9" fmla="*/ 111955 h 118518"/>
                <a:gd name="connsiteX10" fmla="*/ 184291 w 191452"/>
                <a:gd name="connsiteY10" fmla="*/ 113869 h 118518"/>
                <a:gd name="connsiteX11" fmla="*/ 42890 w 191452"/>
                <a:gd name="connsiteY11" fmla="*/ 104752 h 118518"/>
                <a:gd name="connsiteX12" fmla="*/ 178001 w 191452"/>
                <a:gd name="connsiteY12" fmla="*/ 104752 h 118518"/>
                <a:gd name="connsiteX13" fmla="*/ 148098 w 191452"/>
                <a:gd name="connsiteY13" fmla="*/ 15955 h 118518"/>
                <a:gd name="connsiteX14" fmla="*/ 17272 w 191452"/>
                <a:gd name="connsiteY14" fmla="*/ 15955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1452" h="118518">
                  <a:moveTo>
                    <a:pt x="184291" y="113869"/>
                  </a:moveTo>
                  <a:lnTo>
                    <a:pt x="39425" y="113869"/>
                  </a:lnTo>
                  <a:cubicBezTo>
                    <a:pt x="37399" y="113869"/>
                    <a:pt x="35617" y="112532"/>
                    <a:pt x="35049" y="110587"/>
                  </a:cubicBezTo>
                  <a:lnTo>
                    <a:pt x="6970" y="12582"/>
                  </a:lnTo>
                  <a:cubicBezTo>
                    <a:pt x="6364" y="10086"/>
                    <a:pt x="7896" y="7572"/>
                    <a:pt x="10392" y="6967"/>
                  </a:cubicBezTo>
                  <a:cubicBezTo>
                    <a:pt x="10705" y="6891"/>
                    <a:pt x="11024" y="6848"/>
                    <a:pt x="11346" y="6838"/>
                  </a:cubicBezTo>
                  <a:lnTo>
                    <a:pt x="151562" y="6838"/>
                  </a:lnTo>
                  <a:cubicBezTo>
                    <a:pt x="153538" y="6813"/>
                    <a:pt x="155306" y="8065"/>
                    <a:pt x="155938" y="9938"/>
                  </a:cubicBezTo>
                  <a:lnTo>
                    <a:pt x="188850" y="107852"/>
                  </a:lnTo>
                  <a:cubicBezTo>
                    <a:pt x="189279" y="109245"/>
                    <a:pt x="189044" y="110758"/>
                    <a:pt x="188211" y="111955"/>
                  </a:cubicBezTo>
                  <a:cubicBezTo>
                    <a:pt x="187304" y="113205"/>
                    <a:pt x="185835" y="113922"/>
                    <a:pt x="184291" y="113869"/>
                  </a:cubicBezTo>
                  <a:close/>
                  <a:moveTo>
                    <a:pt x="42890" y="104752"/>
                  </a:moveTo>
                  <a:lnTo>
                    <a:pt x="178001" y="104752"/>
                  </a:lnTo>
                  <a:lnTo>
                    <a:pt x="148098" y="15955"/>
                  </a:lnTo>
                  <a:lnTo>
                    <a:pt x="17272" y="1595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A472209-8FFF-409D-B542-96F3C8868E0D}"/>
                </a:ext>
              </a:extLst>
            </p:cNvPr>
            <p:cNvSpPr/>
            <p:nvPr/>
          </p:nvSpPr>
          <p:spPr>
            <a:xfrm>
              <a:off x="6566244" y="4672158"/>
              <a:ext cx="164102" cy="109401"/>
            </a:xfrm>
            <a:custGeom>
              <a:avLst/>
              <a:gdLst>
                <a:gd name="connsiteX0" fmla="*/ 165926 w 164102"/>
                <a:gd name="connsiteY0" fmla="*/ 104752 h 109401"/>
                <a:gd name="connsiteX1" fmla="*/ 147054 w 164102"/>
                <a:gd name="connsiteY1" fmla="*/ 6838 h 109401"/>
                <a:gd name="connsiteX2" fmla="*/ 6838 w 164102"/>
                <a:gd name="connsiteY2" fmla="*/ 6838 h 109401"/>
                <a:gd name="connsiteX3" fmla="*/ 20969 w 164102"/>
                <a:gd name="connsiteY3" fmla="*/ 104752 h 109401"/>
                <a:gd name="connsiteX4" fmla="*/ 165926 w 164102"/>
                <a:gd name="connsiteY4" fmla="*/ 104752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102" h="109401">
                  <a:moveTo>
                    <a:pt x="165926" y="104752"/>
                  </a:moveTo>
                  <a:lnTo>
                    <a:pt x="147054" y="6838"/>
                  </a:lnTo>
                  <a:lnTo>
                    <a:pt x="6838" y="6838"/>
                  </a:lnTo>
                  <a:lnTo>
                    <a:pt x="20969" y="104752"/>
                  </a:lnTo>
                  <a:lnTo>
                    <a:pt x="165926" y="10475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AB59F737-4901-4E6A-A7D2-B7BC749D3767}"/>
                </a:ext>
              </a:extLst>
            </p:cNvPr>
            <p:cNvSpPr/>
            <p:nvPr/>
          </p:nvSpPr>
          <p:spPr>
            <a:xfrm>
              <a:off x="6561716" y="4667599"/>
              <a:ext cx="173219" cy="118518"/>
            </a:xfrm>
            <a:custGeom>
              <a:avLst/>
              <a:gdLst>
                <a:gd name="connsiteX0" fmla="*/ 170453 w 173218"/>
                <a:gd name="connsiteY0" fmla="*/ 113869 h 118518"/>
                <a:gd name="connsiteX1" fmla="*/ 25497 w 173218"/>
                <a:gd name="connsiteY1" fmla="*/ 113869 h 118518"/>
                <a:gd name="connsiteX2" fmla="*/ 21029 w 173218"/>
                <a:gd name="connsiteY2" fmla="*/ 109949 h 118518"/>
                <a:gd name="connsiteX3" fmla="*/ 6898 w 173218"/>
                <a:gd name="connsiteY3" fmla="*/ 12035 h 118518"/>
                <a:gd name="connsiteX4" fmla="*/ 10576 w 173218"/>
                <a:gd name="connsiteY4" fmla="*/ 6898 h 118518"/>
                <a:gd name="connsiteX5" fmla="*/ 11366 w 173218"/>
                <a:gd name="connsiteY5" fmla="*/ 6838 h 118518"/>
                <a:gd name="connsiteX6" fmla="*/ 151582 w 173218"/>
                <a:gd name="connsiteY6" fmla="*/ 6838 h 118518"/>
                <a:gd name="connsiteX7" fmla="*/ 156049 w 173218"/>
                <a:gd name="connsiteY7" fmla="*/ 10485 h 118518"/>
                <a:gd name="connsiteX8" fmla="*/ 174921 w 173218"/>
                <a:gd name="connsiteY8" fmla="*/ 108399 h 118518"/>
                <a:gd name="connsiteX9" fmla="*/ 171166 w 173218"/>
                <a:gd name="connsiteY9" fmla="*/ 113797 h 118518"/>
                <a:gd name="connsiteX10" fmla="*/ 170453 w 173218"/>
                <a:gd name="connsiteY10" fmla="*/ 113869 h 118518"/>
                <a:gd name="connsiteX11" fmla="*/ 29508 w 173218"/>
                <a:gd name="connsiteY11" fmla="*/ 104752 h 118518"/>
                <a:gd name="connsiteX12" fmla="*/ 164892 w 173218"/>
                <a:gd name="connsiteY12" fmla="*/ 104752 h 118518"/>
                <a:gd name="connsiteX13" fmla="*/ 147844 w 173218"/>
                <a:gd name="connsiteY13" fmla="*/ 15955 h 118518"/>
                <a:gd name="connsiteX14" fmla="*/ 16653 w 173218"/>
                <a:gd name="connsiteY14" fmla="*/ 15955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218" h="118518">
                  <a:moveTo>
                    <a:pt x="170453" y="113869"/>
                  </a:moveTo>
                  <a:lnTo>
                    <a:pt x="25497" y="113869"/>
                  </a:lnTo>
                  <a:cubicBezTo>
                    <a:pt x="23243" y="113846"/>
                    <a:pt x="21345" y="112180"/>
                    <a:pt x="21029" y="109949"/>
                  </a:cubicBezTo>
                  <a:lnTo>
                    <a:pt x="6898" y="12035"/>
                  </a:lnTo>
                  <a:cubicBezTo>
                    <a:pt x="6495" y="9600"/>
                    <a:pt x="8142" y="7301"/>
                    <a:pt x="10576" y="6898"/>
                  </a:cubicBezTo>
                  <a:cubicBezTo>
                    <a:pt x="10837" y="6854"/>
                    <a:pt x="11101" y="6834"/>
                    <a:pt x="11366" y="6838"/>
                  </a:cubicBezTo>
                  <a:lnTo>
                    <a:pt x="151582" y="6838"/>
                  </a:lnTo>
                  <a:cubicBezTo>
                    <a:pt x="153748" y="6837"/>
                    <a:pt x="155616" y="8362"/>
                    <a:pt x="156049" y="10485"/>
                  </a:cubicBezTo>
                  <a:lnTo>
                    <a:pt x="174921" y="108399"/>
                  </a:lnTo>
                  <a:cubicBezTo>
                    <a:pt x="175374" y="110926"/>
                    <a:pt x="173693" y="113343"/>
                    <a:pt x="171166" y="113797"/>
                  </a:cubicBezTo>
                  <a:cubicBezTo>
                    <a:pt x="170931" y="113839"/>
                    <a:pt x="170692" y="113863"/>
                    <a:pt x="170453" y="113869"/>
                  </a:cubicBezTo>
                  <a:close/>
                  <a:moveTo>
                    <a:pt x="29508" y="104752"/>
                  </a:moveTo>
                  <a:lnTo>
                    <a:pt x="164892" y="104752"/>
                  </a:lnTo>
                  <a:lnTo>
                    <a:pt x="147844" y="15955"/>
                  </a:lnTo>
                  <a:lnTo>
                    <a:pt x="16653" y="1595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9245FB66-7DBE-42D4-A666-B49B3DFE4123}"/>
                </a:ext>
              </a:extLst>
            </p:cNvPr>
            <p:cNvSpPr/>
            <p:nvPr/>
          </p:nvSpPr>
          <p:spPr>
            <a:xfrm>
              <a:off x="6426028" y="4672158"/>
              <a:ext cx="164102" cy="109401"/>
            </a:xfrm>
            <a:custGeom>
              <a:avLst/>
              <a:gdLst>
                <a:gd name="connsiteX0" fmla="*/ 161185 w 164102"/>
                <a:gd name="connsiteY0" fmla="*/ 104752 h 109401"/>
                <a:gd name="connsiteX1" fmla="*/ 147054 w 164102"/>
                <a:gd name="connsiteY1" fmla="*/ 6838 h 109401"/>
                <a:gd name="connsiteX2" fmla="*/ 6838 w 164102"/>
                <a:gd name="connsiteY2" fmla="*/ 6838 h 109401"/>
                <a:gd name="connsiteX3" fmla="*/ 16319 w 164102"/>
                <a:gd name="connsiteY3" fmla="*/ 104752 h 109401"/>
                <a:gd name="connsiteX4" fmla="*/ 161185 w 164102"/>
                <a:gd name="connsiteY4" fmla="*/ 104752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102" h="109401">
                  <a:moveTo>
                    <a:pt x="161185" y="104752"/>
                  </a:moveTo>
                  <a:lnTo>
                    <a:pt x="147054" y="6838"/>
                  </a:lnTo>
                  <a:lnTo>
                    <a:pt x="6838" y="6838"/>
                  </a:lnTo>
                  <a:lnTo>
                    <a:pt x="16319" y="104752"/>
                  </a:lnTo>
                  <a:lnTo>
                    <a:pt x="161185" y="10475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B0855A4-4017-49DC-BD47-B8F77EAC60DF}"/>
                </a:ext>
              </a:extLst>
            </p:cNvPr>
            <p:cNvSpPr/>
            <p:nvPr/>
          </p:nvSpPr>
          <p:spPr>
            <a:xfrm>
              <a:off x="6421888" y="4667600"/>
              <a:ext cx="173219" cy="118518"/>
            </a:xfrm>
            <a:custGeom>
              <a:avLst/>
              <a:gdLst>
                <a:gd name="connsiteX0" fmla="*/ 165325 w 173218"/>
                <a:gd name="connsiteY0" fmla="*/ 113869 h 118518"/>
                <a:gd name="connsiteX1" fmla="*/ 20550 w 173218"/>
                <a:gd name="connsiteY1" fmla="*/ 113869 h 118518"/>
                <a:gd name="connsiteX2" fmla="*/ 15992 w 173218"/>
                <a:gd name="connsiteY2" fmla="*/ 109766 h 118518"/>
                <a:gd name="connsiteX3" fmla="*/ 6875 w 173218"/>
                <a:gd name="connsiteY3" fmla="*/ 11761 h 118518"/>
                <a:gd name="connsiteX4" fmla="*/ 7969 w 173218"/>
                <a:gd name="connsiteY4" fmla="*/ 8296 h 118518"/>
                <a:gd name="connsiteX5" fmla="*/ 11342 w 173218"/>
                <a:gd name="connsiteY5" fmla="*/ 6838 h 118518"/>
                <a:gd name="connsiteX6" fmla="*/ 151558 w 173218"/>
                <a:gd name="connsiteY6" fmla="*/ 6838 h 118518"/>
                <a:gd name="connsiteX7" fmla="*/ 156117 w 173218"/>
                <a:gd name="connsiteY7" fmla="*/ 10667 h 118518"/>
                <a:gd name="connsiteX8" fmla="*/ 170248 w 173218"/>
                <a:gd name="connsiteY8" fmla="*/ 108672 h 118518"/>
                <a:gd name="connsiteX9" fmla="*/ 169154 w 173218"/>
                <a:gd name="connsiteY9" fmla="*/ 112319 h 118518"/>
                <a:gd name="connsiteX10" fmla="*/ 165325 w 173218"/>
                <a:gd name="connsiteY10" fmla="*/ 113869 h 118518"/>
                <a:gd name="connsiteX11" fmla="*/ 24653 w 173218"/>
                <a:gd name="connsiteY11" fmla="*/ 104752 h 118518"/>
                <a:gd name="connsiteX12" fmla="*/ 160128 w 173218"/>
                <a:gd name="connsiteY12" fmla="*/ 104752 h 118518"/>
                <a:gd name="connsiteX13" fmla="*/ 147273 w 173218"/>
                <a:gd name="connsiteY13" fmla="*/ 15954 h 118518"/>
                <a:gd name="connsiteX14" fmla="*/ 15992 w 173218"/>
                <a:gd name="connsiteY14" fmla="*/ 15954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218" h="118518">
                  <a:moveTo>
                    <a:pt x="165325" y="113869"/>
                  </a:moveTo>
                  <a:lnTo>
                    <a:pt x="20550" y="113869"/>
                  </a:lnTo>
                  <a:cubicBezTo>
                    <a:pt x="18216" y="113839"/>
                    <a:pt x="16266" y="112084"/>
                    <a:pt x="15992" y="109766"/>
                  </a:cubicBezTo>
                  <a:lnTo>
                    <a:pt x="6875" y="11761"/>
                  </a:lnTo>
                  <a:cubicBezTo>
                    <a:pt x="6708" y="10501"/>
                    <a:pt x="7109" y="9232"/>
                    <a:pt x="7969" y="8296"/>
                  </a:cubicBezTo>
                  <a:cubicBezTo>
                    <a:pt x="8851" y="7376"/>
                    <a:pt x="10067" y="6850"/>
                    <a:pt x="11342" y="6838"/>
                  </a:cubicBezTo>
                  <a:lnTo>
                    <a:pt x="151558" y="6838"/>
                  </a:lnTo>
                  <a:cubicBezTo>
                    <a:pt x="153803" y="6846"/>
                    <a:pt x="155720" y="8457"/>
                    <a:pt x="156117" y="10667"/>
                  </a:cubicBezTo>
                  <a:lnTo>
                    <a:pt x="170248" y="108672"/>
                  </a:lnTo>
                  <a:cubicBezTo>
                    <a:pt x="170445" y="109990"/>
                    <a:pt x="170044" y="111327"/>
                    <a:pt x="169154" y="112319"/>
                  </a:cubicBezTo>
                  <a:cubicBezTo>
                    <a:pt x="168181" y="113394"/>
                    <a:pt x="166771" y="113965"/>
                    <a:pt x="165325" y="113869"/>
                  </a:cubicBezTo>
                  <a:close/>
                  <a:moveTo>
                    <a:pt x="24653" y="104752"/>
                  </a:moveTo>
                  <a:lnTo>
                    <a:pt x="160128" y="104752"/>
                  </a:lnTo>
                  <a:lnTo>
                    <a:pt x="147273" y="15954"/>
                  </a:lnTo>
                  <a:lnTo>
                    <a:pt x="15992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64EADD66-1D72-4D4A-8770-7C484584F857}"/>
                </a:ext>
              </a:extLst>
            </p:cNvPr>
            <p:cNvSpPr/>
            <p:nvPr/>
          </p:nvSpPr>
          <p:spPr>
            <a:xfrm>
              <a:off x="6000821" y="4672158"/>
              <a:ext cx="154985" cy="109401"/>
            </a:xfrm>
            <a:custGeom>
              <a:avLst/>
              <a:gdLst>
                <a:gd name="connsiteX0" fmla="*/ 151794 w 154985"/>
                <a:gd name="connsiteY0" fmla="*/ 104752 h 109401"/>
                <a:gd name="connsiteX1" fmla="*/ 151703 w 154985"/>
                <a:gd name="connsiteY1" fmla="*/ 6838 h 109401"/>
                <a:gd name="connsiteX2" fmla="*/ 11487 w 154985"/>
                <a:gd name="connsiteY2" fmla="*/ 6838 h 109401"/>
                <a:gd name="connsiteX3" fmla="*/ 6838 w 154985"/>
                <a:gd name="connsiteY3" fmla="*/ 104752 h 109401"/>
                <a:gd name="connsiteX4" fmla="*/ 151794 w 154985"/>
                <a:gd name="connsiteY4" fmla="*/ 104752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4985" h="109401">
                  <a:moveTo>
                    <a:pt x="151794" y="104752"/>
                  </a:moveTo>
                  <a:lnTo>
                    <a:pt x="151703" y="6838"/>
                  </a:lnTo>
                  <a:lnTo>
                    <a:pt x="11487" y="6838"/>
                  </a:lnTo>
                  <a:lnTo>
                    <a:pt x="6838" y="104752"/>
                  </a:lnTo>
                  <a:lnTo>
                    <a:pt x="151794" y="10475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BA4FCD11-5E8F-4736-A893-E7BF8F43175E}"/>
                </a:ext>
              </a:extLst>
            </p:cNvPr>
            <p:cNvSpPr/>
            <p:nvPr/>
          </p:nvSpPr>
          <p:spPr>
            <a:xfrm>
              <a:off x="5996344" y="4667600"/>
              <a:ext cx="164102" cy="118518"/>
            </a:xfrm>
            <a:custGeom>
              <a:avLst/>
              <a:gdLst>
                <a:gd name="connsiteX0" fmla="*/ 156271 w 164102"/>
                <a:gd name="connsiteY0" fmla="*/ 113869 h 118518"/>
                <a:gd name="connsiteX1" fmla="*/ 11406 w 164102"/>
                <a:gd name="connsiteY1" fmla="*/ 113869 h 118518"/>
                <a:gd name="connsiteX2" fmla="*/ 8032 w 164102"/>
                <a:gd name="connsiteY2" fmla="*/ 112410 h 118518"/>
                <a:gd name="connsiteX3" fmla="*/ 6847 w 164102"/>
                <a:gd name="connsiteY3" fmla="*/ 109037 h 118518"/>
                <a:gd name="connsiteX4" fmla="*/ 11406 w 164102"/>
                <a:gd name="connsiteY4" fmla="*/ 11122 h 118518"/>
                <a:gd name="connsiteX5" fmla="*/ 15964 w 164102"/>
                <a:gd name="connsiteY5" fmla="*/ 6838 h 118518"/>
                <a:gd name="connsiteX6" fmla="*/ 156180 w 164102"/>
                <a:gd name="connsiteY6" fmla="*/ 6838 h 118518"/>
                <a:gd name="connsiteX7" fmla="*/ 160739 w 164102"/>
                <a:gd name="connsiteY7" fmla="*/ 11396 h 118518"/>
                <a:gd name="connsiteX8" fmla="*/ 160739 w 164102"/>
                <a:gd name="connsiteY8" fmla="*/ 109310 h 118518"/>
                <a:gd name="connsiteX9" fmla="*/ 159371 w 164102"/>
                <a:gd name="connsiteY9" fmla="*/ 112501 h 118518"/>
                <a:gd name="connsiteX10" fmla="*/ 156271 w 164102"/>
                <a:gd name="connsiteY10" fmla="*/ 113869 h 118518"/>
                <a:gd name="connsiteX11" fmla="*/ 16146 w 164102"/>
                <a:gd name="connsiteY11" fmla="*/ 104752 h 118518"/>
                <a:gd name="connsiteX12" fmla="*/ 151713 w 164102"/>
                <a:gd name="connsiteY12" fmla="*/ 104752 h 118518"/>
                <a:gd name="connsiteX13" fmla="*/ 151713 w 164102"/>
                <a:gd name="connsiteY13" fmla="*/ 15954 h 118518"/>
                <a:gd name="connsiteX14" fmla="*/ 20340 w 164102"/>
                <a:gd name="connsiteY14" fmla="*/ 15954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4102" h="118518">
                  <a:moveTo>
                    <a:pt x="156271" y="113869"/>
                  </a:moveTo>
                  <a:lnTo>
                    <a:pt x="11406" y="113869"/>
                  </a:lnTo>
                  <a:cubicBezTo>
                    <a:pt x="10131" y="113856"/>
                    <a:pt x="8915" y="113330"/>
                    <a:pt x="8032" y="112410"/>
                  </a:cubicBezTo>
                  <a:cubicBezTo>
                    <a:pt x="7194" y="111494"/>
                    <a:pt x="6767" y="110276"/>
                    <a:pt x="6847" y="109037"/>
                  </a:cubicBezTo>
                  <a:lnTo>
                    <a:pt x="11406" y="11122"/>
                  </a:lnTo>
                  <a:cubicBezTo>
                    <a:pt x="11550" y="8712"/>
                    <a:pt x="13550" y="6833"/>
                    <a:pt x="15964" y="6838"/>
                  </a:cubicBezTo>
                  <a:lnTo>
                    <a:pt x="156180" y="6838"/>
                  </a:lnTo>
                  <a:cubicBezTo>
                    <a:pt x="158698" y="6838"/>
                    <a:pt x="160739" y="8878"/>
                    <a:pt x="160739" y="11396"/>
                  </a:cubicBezTo>
                  <a:lnTo>
                    <a:pt x="160739" y="109310"/>
                  </a:lnTo>
                  <a:cubicBezTo>
                    <a:pt x="160712" y="110511"/>
                    <a:pt x="160222" y="111654"/>
                    <a:pt x="159371" y="112501"/>
                  </a:cubicBezTo>
                  <a:cubicBezTo>
                    <a:pt x="158570" y="113364"/>
                    <a:pt x="157449" y="113858"/>
                    <a:pt x="156271" y="113869"/>
                  </a:cubicBezTo>
                  <a:close/>
                  <a:moveTo>
                    <a:pt x="16146" y="104752"/>
                  </a:moveTo>
                  <a:lnTo>
                    <a:pt x="151713" y="104752"/>
                  </a:lnTo>
                  <a:lnTo>
                    <a:pt x="151713" y="15954"/>
                  </a:lnTo>
                  <a:lnTo>
                    <a:pt x="20340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E6297B0-B7CA-419F-B4FA-BA7BC2B7FFF7}"/>
                </a:ext>
              </a:extLst>
            </p:cNvPr>
            <p:cNvSpPr/>
            <p:nvPr/>
          </p:nvSpPr>
          <p:spPr>
            <a:xfrm>
              <a:off x="4946647" y="4770072"/>
              <a:ext cx="191452" cy="109401"/>
            </a:xfrm>
            <a:custGeom>
              <a:avLst/>
              <a:gdLst>
                <a:gd name="connsiteX0" fmla="*/ 191726 w 191452"/>
                <a:gd name="connsiteY0" fmla="*/ 6838 h 109401"/>
                <a:gd name="connsiteX1" fmla="*/ 46860 w 191452"/>
                <a:gd name="connsiteY1" fmla="*/ 6838 h 109401"/>
                <a:gd name="connsiteX2" fmla="*/ 6838 w 191452"/>
                <a:gd name="connsiteY2" fmla="*/ 111498 h 109401"/>
                <a:gd name="connsiteX3" fmla="*/ 156717 w 191452"/>
                <a:gd name="connsiteY3" fmla="*/ 111498 h 109401"/>
                <a:gd name="connsiteX4" fmla="*/ 191726 w 191452"/>
                <a:gd name="connsiteY4" fmla="*/ 6838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452" h="109401">
                  <a:moveTo>
                    <a:pt x="191726" y="6838"/>
                  </a:moveTo>
                  <a:lnTo>
                    <a:pt x="46860" y="6838"/>
                  </a:lnTo>
                  <a:lnTo>
                    <a:pt x="6838" y="111498"/>
                  </a:lnTo>
                  <a:lnTo>
                    <a:pt x="156717" y="111498"/>
                  </a:lnTo>
                  <a:lnTo>
                    <a:pt x="191726" y="683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DCAD0FD5-962B-462B-A2EE-6292636629FB}"/>
                </a:ext>
              </a:extLst>
            </p:cNvPr>
            <p:cNvSpPr/>
            <p:nvPr/>
          </p:nvSpPr>
          <p:spPr>
            <a:xfrm>
              <a:off x="4942119" y="4765514"/>
              <a:ext cx="200569" cy="118518"/>
            </a:xfrm>
            <a:custGeom>
              <a:avLst/>
              <a:gdLst>
                <a:gd name="connsiteX0" fmla="*/ 161246 w 200569"/>
                <a:gd name="connsiteY0" fmla="*/ 120615 h 118518"/>
                <a:gd name="connsiteX1" fmla="*/ 11366 w 200569"/>
                <a:gd name="connsiteY1" fmla="*/ 120615 h 118518"/>
                <a:gd name="connsiteX2" fmla="*/ 7628 w 200569"/>
                <a:gd name="connsiteY2" fmla="*/ 118700 h 118518"/>
                <a:gd name="connsiteX3" fmla="*/ 7081 w 200569"/>
                <a:gd name="connsiteY3" fmla="*/ 114416 h 118518"/>
                <a:gd name="connsiteX4" fmla="*/ 47103 w 200569"/>
                <a:gd name="connsiteY4" fmla="*/ 9755 h 118518"/>
                <a:gd name="connsiteX5" fmla="*/ 51388 w 200569"/>
                <a:gd name="connsiteY5" fmla="*/ 6838 h 118518"/>
                <a:gd name="connsiteX6" fmla="*/ 196619 w 200569"/>
                <a:gd name="connsiteY6" fmla="*/ 6838 h 118518"/>
                <a:gd name="connsiteX7" fmla="*/ 200357 w 200569"/>
                <a:gd name="connsiteY7" fmla="*/ 8752 h 118518"/>
                <a:gd name="connsiteX8" fmla="*/ 200995 w 200569"/>
                <a:gd name="connsiteY8" fmla="*/ 12855 h 118518"/>
                <a:gd name="connsiteX9" fmla="*/ 165622 w 200569"/>
                <a:gd name="connsiteY9" fmla="*/ 117880 h 118518"/>
                <a:gd name="connsiteX10" fmla="*/ 161246 w 200569"/>
                <a:gd name="connsiteY10" fmla="*/ 120615 h 118518"/>
                <a:gd name="connsiteX11" fmla="*/ 18021 w 200569"/>
                <a:gd name="connsiteY11" fmla="*/ 111498 h 118518"/>
                <a:gd name="connsiteX12" fmla="*/ 157963 w 200569"/>
                <a:gd name="connsiteY12" fmla="*/ 111498 h 118518"/>
                <a:gd name="connsiteX13" fmla="*/ 189963 w 200569"/>
                <a:gd name="connsiteY13" fmla="*/ 15954 h 118518"/>
                <a:gd name="connsiteX14" fmla="*/ 54488 w 200569"/>
                <a:gd name="connsiteY14" fmla="*/ 15954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0569" h="118518">
                  <a:moveTo>
                    <a:pt x="161246" y="120615"/>
                  </a:moveTo>
                  <a:lnTo>
                    <a:pt x="11366" y="120615"/>
                  </a:lnTo>
                  <a:cubicBezTo>
                    <a:pt x="9886" y="120608"/>
                    <a:pt x="8498" y="119897"/>
                    <a:pt x="7628" y="118700"/>
                  </a:cubicBezTo>
                  <a:cubicBezTo>
                    <a:pt x="6820" y="117423"/>
                    <a:pt x="6620" y="115854"/>
                    <a:pt x="7081" y="114416"/>
                  </a:cubicBezTo>
                  <a:lnTo>
                    <a:pt x="47103" y="9755"/>
                  </a:lnTo>
                  <a:cubicBezTo>
                    <a:pt x="47807" y="8003"/>
                    <a:pt x="49500" y="6850"/>
                    <a:pt x="51388" y="6838"/>
                  </a:cubicBezTo>
                  <a:lnTo>
                    <a:pt x="196619" y="6838"/>
                  </a:lnTo>
                  <a:cubicBezTo>
                    <a:pt x="198095" y="6859"/>
                    <a:pt x="199477" y="7567"/>
                    <a:pt x="200357" y="8752"/>
                  </a:cubicBezTo>
                  <a:cubicBezTo>
                    <a:pt x="201202" y="9943"/>
                    <a:pt x="201438" y="11463"/>
                    <a:pt x="200995" y="12855"/>
                  </a:cubicBezTo>
                  <a:lnTo>
                    <a:pt x="165622" y="117880"/>
                  </a:lnTo>
                  <a:cubicBezTo>
                    <a:pt x="164869" y="119609"/>
                    <a:pt x="163130" y="120696"/>
                    <a:pt x="161246" y="120615"/>
                  </a:cubicBezTo>
                  <a:close/>
                  <a:moveTo>
                    <a:pt x="18021" y="111498"/>
                  </a:moveTo>
                  <a:lnTo>
                    <a:pt x="157963" y="111498"/>
                  </a:lnTo>
                  <a:lnTo>
                    <a:pt x="189963" y="15954"/>
                  </a:lnTo>
                  <a:lnTo>
                    <a:pt x="54488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B323CC4-2CBB-444F-8BF9-3233DD284B3D}"/>
                </a:ext>
              </a:extLst>
            </p:cNvPr>
            <p:cNvSpPr/>
            <p:nvPr/>
          </p:nvSpPr>
          <p:spPr>
            <a:xfrm>
              <a:off x="4986670" y="4672158"/>
              <a:ext cx="182336" cy="109401"/>
            </a:xfrm>
            <a:custGeom>
              <a:avLst/>
              <a:gdLst>
                <a:gd name="connsiteX0" fmla="*/ 184433 w 182335"/>
                <a:gd name="connsiteY0" fmla="*/ 6838 h 109401"/>
                <a:gd name="connsiteX1" fmla="*/ 44216 w 182335"/>
                <a:gd name="connsiteY1" fmla="*/ 6838 h 109401"/>
                <a:gd name="connsiteX2" fmla="*/ 6838 w 182335"/>
                <a:gd name="connsiteY2" fmla="*/ 104752 h 109401"/>
                <a:gd name="connsiteX3" fmla="*/ 151703 w 182335"/>
                <a:gd name="connsiteY3" fmla="*/ 104752 h 109401"/>
                <a:gd name="connsiteX4" fmla="*/ 184433 w 182335"/>
                <a:gd name="connsiteY4" fmla="*/ 6838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335" h="109401">
                  <a:moveTo>
                    <a:pt x="184433" y="6838"/>
                  </a:moveTo>
                  <a:lnTo>
                    <a:pt x="44216" y="6838"/>
                  </a:lnTo>
                  <a:lnTo>
                    <a:pt x="6838" y="104752"/>
                  </a:lnTo>
                  <a:lnTo>
                    <a:pt x="151703" y="104752"/>
                  </a:lnTo>
                  <a:lnTo>
                    <a:pt x="184433" y="683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D383BD06-15BD-448B-B5DA-15151B30F5BD}"/>
                </a:ext>
              </a:extLst>
            </p:cNvPr>
            <p:cNvSpPr/>
            <p:nvPr/>
          </p:nvSpPr>
          <p:spPr>
            <a:xfrm>
              <a:off x="4982081" y="4667597"/>
              <a:ext cx="191452" cy="118518"/>
            </a:xfrm>
            <a:custGeom>
              <a:avLst/>
              <a:gdLst>
                <a:gd name="connsiteX0" fmla="*/ 156656 w 191452"/>
                <a:gd name="connsiteY0" fmla="*/ 113872 h 118518"/>
                <a:gd name="connsiteX1" fmla="*/ 11426 w 191452"/>
                <a:gd name="connsiteY1" fmla="*/ 113872 h 118518"/>
                <a:gd name="connsiteX2" fmla="*/ 7688 w 191452"/>
                <a:gd name="connsiteY2" fmla="*/ 111866 h 118518"/>
                <a:gd name="connsiteX3" fmla="*/ 7141 w 191452"/>
                <a:gd name="connsiteY3" fmla="*/ 107672 h 118518"/>
                <a:gd name="connsiteX4" fmla="*/ 44611 w 191452"/>
                <a:gd name="connsiteY4" fmla="*/ 9758 h 118518"/>
                <a:gd name="connsiteX5" fmla="*/ 48805 w 191452"/>
                <a:gd name="connsiteY5" fmla="*/ 6840 h 118518"/>
                <a:gd name="connsiteX6" fmla="*/ 189021 w 191452"/>
                <a:gd name="connsiteY6" fmla="*/ 6840 h 118518"/>
                <a:gd name="connsiteX7" fmla="*/ 193640 w 191452"/>
                <a:gd name="connsiteY7" fmla="*/ 11150 h 118518"/>
                <a:gd name="connsiteX8" fmla="*/ 193397 w 191452"/>
                <a:gd name="connsiteY8" fmla="*/ 12766 h 118518"/>
                <a:gd name="connsiteX9" fmla="*/ 160668 w 191452"/>
                <a:gd name="connsiteY9" fmla="*/ 110772 h 118518"/>
                <a:gd name="connsiteX10" fmla="*/ 156656 w 191452"/>
                <a:gd name="connsiteY10" fmla="*/ 113872 h 118518"/>
                <a:gd name="connsiteX11" fmla="*/ 18446 w 191452"/>
                <a:gd name="connsiteY11" fmla="*/ 104755 h 118518"/>
                <a:gd name="connsiteX12" fmla="*/ 153374 w 191452"/>
                <a:gd name="connsiteY12" fmla="*/ 104755 h 118518"/>
                <a:gd name="connsiteX13" fmla="*/ 183095 w 191452"/>
                <a:gd name="connsiteY13" fmla="*/ 15957 h 118518"/>
                <a:gd name="connsiteX14" fmla="*/ 51996 w 191452"/>
                <a:gd name="connsiteY14" fmla="*/ 15957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1452" h="118518">
                  <a:moveTo>
                    <a:pt x="156656" y="113872"/>
                  </a:moveTo>
                  <a:lnTo>
                    <a:pt x="11426" y="113872"/>
                  </a:lnTo>
                  <a:cubicBezTo>
                    <a:pt x="9922" y="113875"/>
                    <a:pt x="8517" y="113121"/>
                    <a:pt x="7688" y="111866"/>
                  </a:cubicBezTo>
                  <a:cubicBezTo>
                    <a:pt x="6798" y="110655"/>
                    <a:pt x="6591" y="109071"/>
                    <a:pt x="7141" y="107672"/>
                  </a:cubicBezTo>
                  <a:lnTo>
                    <a:pt x="44611" y="9758"/>
                  </a:lnTo>
                  <a:cubicBezTo>
                    <a:pt x="45237" y="7985"/>
                    <a:pt x="46926" y="6811"/>
                    <a:pt x="48805" y="6840"/>
                  </a:cubicBezTo>
                  <a:lnTo>
                    <a:pt x="189021" y="6840"/>
                  </a:lnTo>
                  <a:cubicBezTo>
                    <a:pt x="191487" y="6755"/>
                    <a:pt x="193555" y="8685"/>
                    <a:pt x="193640" y="11150"/>
                  </a:cubicBezTo>
                  <a:cubicBezTo>
                    <a:pt x="193659" y="11699"/>
                    <a:pt x="193577" y="12247"/>
                    <a:pt x="193397" y="12766"/>
                  </a:cubicBezTo>
                  <a:lnTo>
                    <a:pt x="160668" y="110772"/>
                  </a:lnTo>
                  <a:cubicBezTo>
                    <a:pt x="160061" y="112507"/>
                    <a:pt x="158489" y="113722"/>
                    <a:pt x="156656" y="113872"/>
                  </a:cubicBezTo>
                  <a:close/>
                  <a:moveTo>
                    <a:pt x="18446" y="104755"/>
                  </a:moveTo>
                  <a:lnTo>
                    <a:pt x="153374" y="104755"/>
                  </a:lnTo>
                  <a:lnTo>
                    <a:pt x="183095" y="15957"/>
                  </a:lnTo>
                  <a:lnTo>
                    <a:pt x="51996" y="15957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E0F6FAAD-C69C-4C27-B80F-6EEB0BEE2EF7}"/>
                </a:ext>
              </a:extLst>
            </p:cNvPr>
            <p:cNvSpPr/>
            <p:nvPr/>
          </p:nvSpPr>
          <p:spPr>
            <a:xfrm>
              <a:off x="5131535" y="4672158"/>
              <a:ext cx="182336" cy="109401"/>
            </a:xfrm>
            <a:custGeom>
              <a:avLst/>
              <a:gdLst>
                <a:gd name="connsiteX0" fmla="*/ 151703 w 182335"/>
                <a:gd name="connsiteY0" fmla="*/ 104752 h 109401"/>
                <a:gd name="connsiteX1" fmla="*/ 179783 w 182335"/>
                <a:gd name="connsiteY1" fmla="*/ 6838 h 109401"/>
                <a:gd name="connsiteX2" fmla="*/ 39567 w 182335"/>
                <a:gd name="connsiteY2" fmla="*/ 6838 h 109401"/>
                <a:gd name="connsiteX3" fmla="*/ 6838 w 182335"/>
                <a:gd name="connsiteY3" fmla="*/ 104752 h 109401"/>
                <a:gd name="connsiteX4" fmla="*/ 151703 w 182335"/>
                <a:gd name="connsiteY4" fmla="*/ 104752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335" h="109401">
                  <a:moveTo>
                    <a:pt x="151703" y="104752"/>
                  </a:moveTo>
                  <a:lnTo>
                    <a:pt x="179783" y="6838"/>
                  </a:lnTo>
                  <a:lnTo>
                    <a:pt x="39567" y="6838"/>
                  </a:lnTo>
                  <a:lnTo>
                    <a:pt x="6838" y="104752"/>
                  </a:lnTo>
                  <a:lnTo>
                    <a:pt x="151703" y="10475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75CB04EF-7E05-4707-B6E3-B3FD85EF3F1C}"/>
                </a:ext>
              </a:extLst>
            </p:cNvPr>
            <p:cNvSpPr/>
            <p:nvPr/>
          </p:nvSpPr>
          <p:spPr>
            <a:xfrm>
              <a:off x="5127376" y="4667599"/>
              <a:ext cx="191452" cy="118518"/>
            </a:xfrm>
            <a:custGeom>
              <a:avLst/>
              <a:gdLst>
                <a:gd name="connsiteX0" fmla="*/ 155863 w 191452"/>
                <a:gd name="connsiteY0" fmla="*/ 113869 h 118518"/>
                <a:gd name="connsiteX1" fmla="*/ 11362 w 191452"/>
                <a:gd name="connsiteY1" fmla="*/ 113869 h 118518"/>
                <a:gd name="connsiteX2" fmla="*/ 6838 w 191452"/>
                <a:gd name="connsiteY2" fmla="*/ 109277 h 118518"/>
                <a:gd name="connsiteX3" fmla="*/ 7077 w 191452"/>
                <a:gd name="connsiteY3" fmla="*/ 107852 h 118518"/>
                <a:gd name="connsiteX4" fmla="*/ 39806 w 191452"/>
                <a:gd name="connsiteY4" fmla="*/ 9938 h 118518"/>
                <a:gd name="connsiteX5" fmla="*/ 44091 w 191452"/>
                <a:gd name="connsiteY5" fmla="*/ 6838 h 118518"/>
                <a:gd name="connsiteX6" fmla="*/ 184308 w 191452"/>
                <a:gd name="connsiteY6" fmla="*/ 6838 h 118518"/>
                <a:gd name="connsiteX7" fmla="*/ 187954 w 191452"/>
                <a:gd name="connsiteY7" fmla="*/ 8661 h 118518"/>
                <a:gd name="connsiteX8" fmla="*/ 188684 w 191452"/>
                <a:gd name="connsiteY8" fmla="*/ 12581 h 118518"/>
                <a:gd name="connsiteX9" fmla="*/ 160604 w 191452"/>
                <a:gd name="connsiteY9" fmla="*/ 110587 h 118518"/>
                <a:gd name="connsiteX10" fmla="*/ 155863 w 191452"/>
                <a:gd name="connsiteY10" fmla="*/ 113869 h 118518"/>
                <a:gd name="connsiteX11" fmla="*/ 17379 w 191452"/>
                <a:gd name="connsiteY11" fmla="*/ 104752 h 118518"/>
                <a:gd name="connsiteX12" fmla="*/ 152490 w 191452"/>
                <a:gd name="connsiteY12" fmla="*/ 104752 h 118518"/>
                <a:gd name="connsiteX13" fmla="*/ 177926 w 191452"/>
                <a:gd name="connsiteY13" fmla="*/ 15955 h 118518"/>
                <a:gd name="connsiteX14" fmla="*/ 47009 w 191452"/>
                <a:gd name="connsiteY14" fmla="*/ 15955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1452" h="118518">
                  <a:moveTo>
                    <a:pt x="155863" y="113869"/>
                  </a:moveTo>
                  <a:lnTo>
                    <a:pt x="11362" y="113869"/>
                  </a:lnTo>
                  <a:cubicBezTo>
                    <a:pt x="8845" y="113850"/>
                    <a:pt x="6819" y="111794"/>
                    <a:pt x="6838" y="109277"/>
                  </a:cubicBezTo>
                  <a:cubicBezTo>
                    <a:pt x="6841" y="108792"/>
                    <a:pt x="6922" y="108311"/>
                    <a:pt x="7077" y="107852"/>
                  </a:cubicBezTo>
                  <a:lnTo>
                    <a:pt x="39806" y="9938"/>
                  </a:lnTo>
                  <a:cubicBezTo>
                    <a:pt x="40404" y="8079"/>
                    <a:pt x="42139" y="6824"/>
                    <a:pt x="44091" y="6838"/>
                  </a:cubicBezTo>
                  <a:lnTo>
                    <a:pt x="184308" y="6838"/>
                  </a:lnTo>
                  <a:cubicBezTo>
                    <a:pt x="185746" y="6823"/>
                    <a:pt x="187103" y="7502"/>
                    <a:pt x="187954" y="8661"/>
                  </a:cubicBezTo>
                  <a:cubicBezTo>
                    <a:pt x="188786" y="9787"/>
                    <a:pt x="189055" y="11232"/>
                    <a:pt x="188684" y="12581"/>
                  </a:cubicBezTo>
                  <a:lnTo>
                    <a:pt x="160604" y="110587"/>
                  </a:lnTo>
                  <a:cubicBezTo>
                    <a:pt x="160004" y="112668"/>
                    <a:pt x="158023" y="114040"/>
                    <a:pt x="155863" y="113869"/>
                  </a:cubicBezTo>
                  <a:close/>
                  <a:moveTo>
                    <a:pt x="17379" y="104752"/>
                  </a:moveTo>
                  <a:lnTo>
                    <a:pt x="152490" y="104752"/>
                  </a:lnTo>
                  <a:lnTo>
                    <a:pt x="177926" y="15955"/>
                  </a:lnTo>
                  <a:lnTo>
                    <a:pt x="47009" y="1595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16D9A2FE-2A8D-4899-8D51-20447248F681}"/>
                </a:ext>
              </a:extLst>
            </p:cNvPr>
            <p:cNvSpPr/>
            <p:nvPr/>
          </p:nvSpPr>
          <p:spPr>
            <a:xfrm>
              <a:off x="4857758" y="4986960"/>
              <a:ext cx="209686" cy="127635"/>
            </a:xfrm>
            <a:custGeom>
              <a:avLst/>
              <a:gdLst>
                <a:gd name="connsiteX0" fmla="*/ 52877 w 209686"/>
                <a:gd name="connsiteY0" fmla="*/ 6838 h 127634"/>
                <a:gd name="connsiteX1" fmla="*/ 6838 w 209686"/>
                <a:gd name="connsiteY1" fmla="*/ 127453 h 127634"/>
                <a:gd name="connsiteX2" fmla="*/ 167840 w 209686"/>
                <a:gd name="connsiteY2" fmla="*/ 127453 h 127634"/>
                <a:gd name="connsiteX3" fmla="*/ 208136 w 209686"/>
                <a:gd name="connsiteY3" fmla="*/ 6838 h 127634"/>
                <a:gd name="connsiteX4" fmla="*/ 52877 w 209686"/>
                <a:gd name="connsiteY4" fmla="*/ 6838 h 127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686" h="127634">
                  <a:moveTo>
                    <a:pt x="52877" y="6838"/>
                  </a:moveTo>
                  <a:lnTo>
                    <a:pt x="6838" y="127453"/>
                  </a:lnTo>
                  <a:lnTo>
                    <a:pt x="167840" y="127453"/>
                  </a:lnTo>
                  <a:lnTo>
                    <a:pt x="208136" y="6838"/>
                  </a:lnTo>
                  <a:lnTo>
                    <a:pt x="52877" y="683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1FBE1FE1-1521-404A-AA57-F94C586581B5}"/>
                </a:ext>
              </a:extLst>
            </p:cNvPr>
            <p:cNvSpPr/>
            <p:nvPr/>
          </p:nvSpPr>
          <p:spPr>
            <a:xfrm>
              <a:off x="4853160" y="4982402"/>
              <a:ext cx="218803" cy="136752"/>
            </a:xfrm>
            <a:custGeom>
              <a:avLst/>
              <a:gdLst>
                <a:gd name="connsiteX0" fmla="*/ 172438 w 218802"/>
                <a:gd name="connsiteY0" fmla="*/ 136570 h 136751"/>
                <a:gd name="connsiteX1" fmla="*/ 11436 w 218802"/>
                <a:gd name="connsiteY1" fmla="*/ 136570 h 136751"/>
                <a:gd name="connsiteX2" fmla="*/ 7607 w 218802"/>
                <a:gd name="connsiteY2" fmla="*/ 134564 h 136751"/>
                <a:gd name="connsiteX3" fmla="*/ 7151 w 218802"/>
                <a:gd name="connsiteY3" fmla="*/ 130370 h 136751"/>
                <a:gd name="connsiteX4" fmla="*/ 53190 w 218802"/>
                <a:gd name="connsiteY4" fmla="*/ 9755 h 136751"/>
                <a:gd name="connsiteX5" fmla="*/ 57475 w 218802"/>
                <a:gd name="connsiteY5" fmla="*/ 6838 h 136751"/>
                <a:gd name="connsiteX6" fmla="*/ 212461 w 218802"/>
                <a:gd name="connsiteY6" fmla="*/ 6838 h 136751"/>
                <a:gd name="connsiteX7" fmla="*/ 216199 w 218802"/>
                <a:gd name="connsiteY7" fmla="*/ 8752 h 136751"/>
                <a:gd name="connsiteX8" fmla="*/ 216746 w 218802"/>
                <a:gd name="connsiteY8" fmla="*/ 12855 h 136751"/>
                <a:gd name="connsiteX9" fmla="*/ 176540 w 218802"/>
                <a:gd name="connsiteY9" fmla="*/ 133379 h 136751"/>
                <a:gd name="connsiteX10" fmla="*/ 172438 w 218802"/>
                <a:gd name="connsiteY10" fmla="*/ 136570 h 136751"/>
                <a:gd name="connsiteX11" fmla="*/ 18000 w 218802"/>
                <a:gd name="connsiteY11" fmla="*/ 127453 h 136751"/>
                <a:gd name="connsiteX12" fmla="*/ 169156 w 218802"/>
                <a:gd name="connsiteY12" fmla="*/ 127453 h 136751"/>
                <a:gd name="connsiteX13" fmla="*/ 206444 w 218802"/>
                <a:gd name="connsiteY13" fmla="*/ 15954 h 136751"/>
                <a:gd name="connsiteX14" fmla="*/ 60575 w 218802"/>
                <a:gd name="connsiteY14" fmla="*/ 15954 h 136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18802" h="136751">
                  <a:moveTo>
                    <a:pt x="172438" y="136570"/>
                  </a:moveTo>
                  <a:lnTo>
                    <a:pt x="11436" y="136570"/>
                  </a:lnTo>
                  <a:cubicBezTo>
                    <a:pt x="9918" y="136527"/>
                    <a:pt x="8505" y="135787"/>
                    <a:pt x="7607" y="134564"/>
                  </a:cubicBezTo>
                  <a:cubicBezTo>
                    <a:pt x="6778" y="133325"/>
                    <a:pt x="6608" y="131759"/>
                    <a:pt x="7151" y="130370"/>
                  </a:cubicBezTo>
                  <a:lnTo>
                    <a:pt x="53190" y="9755"/>
                  </a:lnTo>
                  <a:cubicBezTo>
                    <a:pt x="53894" y="8003"/>
                    <a:pt x="55587" y="6850"/>
                    <a:pt x="57475" y="6838"/>
                  </a:cubicBezTo>
                  <a:lnTo>
                    <a:pt x="212461" y="6838"/>
                  </a:lnTo>
                  <a:cubicBezTo>
                    <a:pt x="213937" y="6859"/>
                    <a:pt x="215319" y="7567"/>
                    <a:pt x="216199" y="8752"/>
                  </a:cubicBezTo>
                  <a:cubicBezTo>
                    <a:pt x="217057" y="9941"/>
                    <a:pt x="217262" y="11482"/>
                    <a:pt x="216746" y="12855"/>
                  </a:cubicBezTo>
                  <a:lnTo>
                    <a:pt x="176540" y="133379"/>
                  </a:lnTo>
                  <a:cubicBezTo>
                    <a:pt x="175973" y="135194"/>
                    <a:pt x="174337" y="136466"/>
                    <a:pt x="172438" y="136570"/>
                  </a:cubicBezTo>
                  <a:close/>
                  <a:moveTo>
                    <a:pt x="18000" y="127453"/>
                  </a:moveTo>
                  <a:lnTo>
                    <a:pt x="169156" y="127453"/>
                  </a:lnTo>
                  <a:lnTo>
                    <a:pt x="206444" y="15954"/>
                  </a:lnTo>
                  <a:lnTo>
                    <a:pt x="60575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949D7566-2269-4158-9958-5A401FE976E9}"/>
                </a:ext>
              </a:extLst>
            </p:cNvPr>
            <p:cNvSpPr/>
            <p:nvPr/>
          </p:nvSpPr>
          <p:spPr>
            <a:xfrm>
              <a:off x="4903798" y="4874733"/>
              <a:ext cx="200569" cy="118518"/>
            </a:xfrm>
            <a:custGeom>
              <a:avLst/>
              <a:gdLst>
                <a:gd name="connsiteX0" fmla="*/ 199566 w 200569"/>
                <a:gd name="connsiteY0" fmla="*/ 6838 h 118518"/>
                <a:gd name="connsiteX1" fmla="*/ 49686 w 200569"/>
                <a:gd name="connsiteY1" fmla="*/ 6838 h 118518"/>
                <a:gd name="connsiteX2" fmla="*/ 6838 w 200569"/>
                <a:gd name="connsiteY2" fmla="*/ 119065 h 118518"/>
                <a:gd name="connsiteX3" fmla="*/ 162096 w 200569"/>
                <a:gd name="connsiteY3" fmla="*/ 119065 h 118518"/>
                <a:gd name="connsiteX4" fmla="*/ 199566 w 200569"/>
                <a:gd name="connsiteY4" fmla="*/ 6838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569" h="118518">
                  <a:moveTo>
                    <a:pt x="199566" y="6838"/>
                  </a:moveTo>
                  <a:lnTo>
                    <a:pt x="49686" y="6838"/>
                  </a:lnTo>
                  <a:lnTo>
                    <a:pt x="6838" y="119065"/>
                  </a:lnTo>
                  <a:lnTo>
                    <a:pt x="162096" y="119065"/>
                  </a:lnTo>
                  <a:lnTo>
                    <a:pt x="199566" y="683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99217FDD-2D12-49D5-90DB-A62F8B3B5FB5}"/>
                </a:ext>
              </a:extLst>
            </p:cNvPr>
            <p:cNvSpPr/>
            <p:nvPr/>
          </p:nvSpPr>
          <p:spPr>
            <a:xfrm>
              <a:off x="4899390" y="4870174"/>
              <a:ext cx="209686" cy="127635"/>
            </a:xfrm>
            <a:custGeom>
              <a:avLst/>
              <a:gdLst>
                <a:gd name="connsiteX0" fmla="*/ 166413 w 209686"/>
                <a:gd name="connsiteY0" fmla="*/ 128182 h 127634"/>
                <a:gd name="connsiteX1" fmla="*/ 11428 w 209686"/>
                <a:gd name="connsiteY1" fmla="*/ 128182 h 127634"/>
                <a:gd name="connsiteX2" fmla="*/ 6838 w 209686"/>
                <a:gd name="connsiteY2" fmla="*/ 123656 h 127634"/>
                <a:gd name="connsiteX3" fmla="*/ 7143 w 209686"/>
                <a:gd name="connsiteY3" fmla="*/ 121983 h 127634"/>
                <a:gd name="connsiteX4" fmla="*/ 49992 w 209686"/>
                <a:gd name="connsiteY4" fmla="*/ 9755 h 127634"/>
                <a:gd name="connsiteX5" fmla="*/ 54277 w 209686"/>
                <a:gd name="connsiteY5" fmla="*/ 6838 h 127634"/>
                <a:gd name="connsiteX6" fmla="*/ 204157 w 209686"/>
                <a:gd name="connsiteY6" fmla="*/ 6838 h 127634"/>
                <a:gd name="connsiteX7" fmla="*/ 207895 w 209686"/>
                <a:gd name="connsiteY7" fmla="*/ 8752 h 127634"/>
                <a:gd name="connsiteX8" fmla="*/ 208533 w 209686"/>
                <a:gd name="connsiteY8" fmla="*/ 12855 h 127634"/>
                <a:gd name="connsiteX9" fmla="*/ 170972 w 209686"/>
                <a:gd name="connsiteY9" fmla="*/ 125082 h 127634"/>
                <a:gd name="connsiteX10" fmla="*/ 166413 w 209686"/>
                <a:gd name="connsiteY10" fmla="*/ 128182 h 127634"/>
                <a:gd name="connsiteX11" fmla="*/ 17719 w 209686"/>
                <a:gd name="connsiteY11" fmla="*/ 119065 h 127634"/>
                <a:gd name="connsiteX12" fmla="*/ 163587 w 209686"/>
                <a:gd name="connsiteY12" fmla="*/ 119065 h 127634"/>
                <a:gd name="connsiteX13" fmla="*/ 198049 w 209686"/>
                <a:gd name="connsiteY13" fmla="*/ 15954 h 127634"/>
                <a:gd name="connsiteX14" fmla="*/ 57012 w 209686"/>
                <a:gd name="connsiteY14" fmla="*/ 15954 h 127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9686" h="127634">
                  <a:moveTo>
                    <a:pt x="166413" y="128182"/>
                  </a:moveTo>
                  <a:lnTo>
                    <a:pt x="11428" y="128182"/>
                  </a:lnTo>
                  <a:cubicBezTo>
                    <a:pt x="8911" y="128200"/>
                    <a:pt x="6856" y="126173"/>
                    <a:pt x="6838" y="123656"/>
                  </a:cubicBezTo>
                  <a:cubicBezTo>
                    <a:pt x="6834" y="123084"/>
                    <a:pt x="6937" y="122516"/>
                    <a:pt x="7143" y="121983"/>
                  </a:cubicBezTo>
                  <a:lnTo>
                    <a:pt x="49992" y="9755"/>
                  </a:lnTo>
                  <a:cubicBezTo>
                    <a:pt x="50696" y="8003"/>
                    <a:pt x="52389" y="6850"/>
                    <a:pt x="54277" y="6838"/>
                  </a:cubicBezTo>
                  <a:lnTo>
                    <a:pt x="204157" y="6838"/>
                  </a:lnTo>
                  <a:cubicBezTo>
                    <a:pt x="205633" y="6859"/>
                    <a:pt x="207015" y="7567"/>
                    <a:pt x="207895" y="8752"/>
                  </a:cubicBezTo>
                  <a:cubicBezTo>
                    <a:pt x="208727" y="9949"/>
                    <a:pt x="208962" y="11462"/>
                    <a:pt x="208533" y="12855"/>
                  </a:cubicBezTo>
                  <a:lnTo>
                    <a:pt x="170972" y="125082"/>
                  </a:lnTo>
                  <a:cubicBezTo>
                    <a:pt x="170320" y="127021"/>
                    <a:pt x="168456" y="128289"/>
                    <a:pt x="166413" y="128182"/>
                  </a:cubicBezTo>
                  <a:close/>
                  <a:moveTo>
                    <a:pt x="17719" y="119065"/>
                  </a:moveTo>
                  <a:lnTo>
                    <a:pt x="163587" y="119065"/>
                  </a:lnTo>
                  <a:lnTo>
                    <a:pt x="198049" y="15954"/>
                  </a:lnTo>
                  <a:lnTo>
                    <a:pt x="57012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B16EABFC-A652-4E53-80AB-5C333AE77C1E}"/>
                </a:ext>
              </a:extLst>
            </p:cNvPr>
            <p:cNvSpPr/>
            <p:nvPr/>
          </p:nvSpPr>
          <p:spPr>
            <a:xfrm>
              <a:off x="5018761" y="4986960"/>
              <a:ext cx="200569" cy="127635"/>
            </a:xfrm>
            <a:custGeom>
              <a:avLst/>
              <a:gdLst>
                <a:gd name="connsiteX0" fmla="*/ 47134 w 200569"/>
                <a:gd name="connsiteY0" fmla="*/ 6838 h 127634"/>
                <a:gd name="connsiteX1" fmla="*/ 6838 w 200569"/>
                <a:gd name="connsiteY1" fmla="*/ 127453 h 127634"/>
                <a:gd name="connsiteX2" fmla="*/ 167840 w 200569"/>
                <a:gd name="connsiteY2" fmla="*/ 127453 h 127634"/>
                <a:gd name="connsiteX3" fmla="*/ 202393 w 200569"/>
                <a:gd name="connsiteY3" fmla="*/ 6838 h 127634"/>
                <a:gd name="connsiteX4" fmla="*/ 47134 w 200569"/>
                <a:gd name="connsiteY4" fmla="*/ 6838 h 127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569" h="127634">
                  <a:moveTo>
                    <a:pt x="47134" y="6838"/>
                  </a:moveTo>
                  <a:lnTo>
                    <a:pt x="6838" y="127453"/>
                  </a:lnTo>
                  <a:lnTo>
                    <a:pt x="167840" y="127453"/>
                  </a:lnTo>
                  <a:lnTo>
                    <a:pt x="202393" y="6838"/>
                  </a:lnTo>
                  <a:lnTo>
                    <a:pt x="47134" y="683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34E34B2A-7E45-4D7F-AF51-E72D94A8F7A2}"/>
                </a:ext>
              </a:extLst>
            </p:cNvPr>
            <p:cNvSpPr/>
            <p:nvPr/>
          </p:nvSpPr>
          <p:spPr>
            <a:xfrm>
              <a:off x="5014236" y="4982858"/>
              <a:ext cx="209686" cy="136752"/>
            </a:xfrm>
            <a:custGeom>
              <a:avLst/>
              <a:gdLst>
                <a:gd name="connsiteX0" fmla="*/ 172456 w 209686"/>
                <a:gd name="connsiteY0" fmla="*/ 136114 h 136751"/>
                <a:gd name="connsiteX1" fmla="*/ 11362 w 209686"/>
                <a:gd name="connsiteY1" fmla="*/ 136114 h 136751"/>
                <a:gd name="connsiteX2" fmla="*/ 6838 w 209686"/>
                <a:gd name="connsiteY2" fmla="*/ 131521 h 136751"/>
                <a:gd name="connsiteX3" fmla="*/ 7077 w 209686"/>
                <a:gd name="connsiteY3" fmla="*/ 130096 h 136751"/>
                <a:gd name="connsiteX4" fmla="*/ 47373 w 209686"/>
                <a:gd name="connsiteY4" fmla="*/ 9937 h 136751"/>
                <a:gd name="connsiteX5" fmla="*/ 51658 w 209686"/>
                <a:gd name="connsiteY5" fmla="*/ 6838 h 136751"/>
                <a:gd name="connsiteX6" fmla="*/ 206644 w 209686"/>
                <a:gd name="connsiteY6" fmla="*/ 6838 h 136751"/>
                <a:gd name="connsiteX7" fmla="*/ 210290 w 209686"/>
                <a:gd name="connsiteY7" fmla="*/ 8661 h 136751"/>
                <a:gd name="connsiteX8" fmla="*/ 211020 w 209686"/>
                <a:gd name="connsiteY8" fmla="*/ 12672 h 136751"/>
                <a:gd name="connsiteX9" fmla="*/ 176558 w 209686"/>
                <a:gd name="connsiteY9" fmla="*/ 133196 h 136751"/>
                <a:gd name="connsiteX10" fmla="*/ 172456 w 209686"/>
                <a:gd name="connsiteY10" fmla="*/ 136114 h 136751"/>
                <a:gd name="connsiteX11" fmla="*/ 17470 w 209686"/>
                <a:gd name="connsiteY11" fmla="*/ 126997 h 136751"/>
                <a:gd name="connsiteX12" fmla="*/ 168718 w 209686"/>
                <a:gd name="connsiteY12" fmla="*/ 126997 h 136751"/>
                <a:gd name="connsiteX13" fmla="*/ 200627 w 209686"/>
                <a:gd name="connsiteY13" fmla="*/ 15498 h 136751"/>
                <a:gd name="connsiteX14" fmla="*/ 54758 w 209686"/>
                <a:gd name="connsiteY14" fmla="*/ 15498 h 136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9686" h="136751">
                  <a:moveTo>
                    <a:pt x="172456" y="136114"/>
                  </a:moveTo>
                  <a:lnTo>
                    <a:pt x="11362" y="136114"/>
                  </a:lnTo>
                  <a:cubicBezTo>
                    <a:pt x="8845" y="136095"/>
                    <a:pt x="6819" y="134039"/>
                    <a:pt x="6838" y="131521"/>
                  </a:cubicBezTo>
                  <a:cubicBezTo>
                    <a:pt x="6841" y="131037"/>
                    <a:pt x="6922" y="130556"/>
                    <a:pt x="7077" y="130096"/>
                  </a:cubicBezTo>
                  <a:lnTo>
                    <a:pt x="47373" y="9937"/>
                  </a:lnTo>
                  <a:cubicBezTo>
                    <a:pt x="47995" y="8097"/>
                    <a:pt x="49715" y="6852"/>
                    <a:pt x="51658" y="6838"/>
                  </a:cubicBezTo>
                  <a:lnTo>
                    <a:pt x="206644" y="6838"/>
                  </a:lnTo>
                  <a:cubicBezTo>
                    <a:pt x="208075" y="6851"/>
                    <a:pt x="209420" y="7524"/>
                    <a:pt x="210290" y="8661"/>
                  </a:cubicBezTo>
                  <a:cubicBezTo>
                    <a:pt x="211151" y="9809"/>
                    <a:pt x="211421" y="11295"/>
                    <a:pt x="211020" y="12672"/>
                  </a:cubicBezTo>
                  <a:lnTo>
                    <a:pt x="176558" y="133196"/>
                  </a:lnTo>
                  <a:cubicBezTo>
                    <a:pt x="175881" y="134889"/>
                    <a:pt x="174277" y="136030"/>
                    <a:pt x="172456" y="136114"/>
                  </a:cubicBezTo>
                  <a:close/>
                  <a:moveTo>
                    <a:pt x="17470" y="126997"/>
                  </a:moveTo>
                  <a:lnTo>
                    <a:pt x="168718" y="126997"/>
                  </a:lnTo>
                  <a:lnTo>
                    <a:pt x="200627" y="15498"/>
                  </a:lnTo>
                  <a:lnTo>
                    <a:pt x="54758" y="15498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206AE43A-BB86-4A17-B0C8-60FE822C56BC}"/>
                </a:ext>
              </a:extLst>
            </p:cNvPr>
            <p:cNvSpPr/>
            <p:nvPr/>
          </p:nvSpPr>
          <p:spPr>
            <a:xfrm>
              <a:off x="5566224" y="4672158"/>
              <a:ext cx="164102" cy="109401"/>
            </a:xfrm>
            <a:custGeom>
              <a:avLst/>
              <a:gdLst>
                <a:gd name="connsiteX0" fmla="*/ 151703 w 164102"/>
                <a:gd name="connsiteY0" fmla="*/ 104752 h 109401"/>
                <a:gd name="connsiteX1" fmla="*/ 165652 w 164102"/>
                <a:gd name="connsiteY1" fmla="*/ 6838 h 109401"/>
                <a:gd name="connsiteX2" fmla="*/ 25527 w 164102"/>
                <a:gd name="connsiteY2" fmla="*/ 6838 h 109401"/>
                <a:gd name="connsiteX3" fmla="*/ 6838 w 164102"/>
                <a:gd name="connsiteY3" fmla="*/ 104752 h 109401"/>
                <a:gd name="connsiteX4" fmla="*/ 151703 w 164102"/>
                <a:gd name="connsiteY4" fmla="*/ 104752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102" h="109401">
                  <a:moveTo>
                    <a:pt x="151703" y="104752"/>
                  </a:moveTo>
                  <a:lnTo>
                    <a:pt x="165652" y="6838"/>
                  </a:lnTo>
                  <a:lnTo>
                    <a:pt x="25527" y="6838"/>
                  </a:lnTo>
                  <a:lnTo>
                    <a:pt x="6838" y="104752"/>
                  </a:lnTo>
                  <a:lnTo>
                    <a:pt x="151703" y="10475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A71402E0-EED8-4BA2-9D72-C141E46975D2}"/>
                </a:ext>
              </a:extLst>
            </p:cNvPr>
            <p:cNvSpPr/>
            <p:nvPr/>
          </p:nvSpPr>
          <p:spPr>
            <a:xfrm>
              <a:off x="5561673" y="4667599"/>
              <a:ext cx="173219" cy="118518"/>
            </a:xfrm>
            <a:custGeom>
              <a:avLst/>
              <a:gdLst>
                <a:gd name="connsiteX0" fmla="*/ 156254 w 173218"/>
                <a:gd name="connsiteY0" fmla="*/ 113869 h 118518"/>
                <a:gd name="connsiteX1" fmla="*/ 11388 w 173218"/>
                <a:gd name="connsiteY1" fmla="*/ 113869 h 118518"/>
                <a:gd name="connsiteX2" fmla="*/ 7832 w 173218"/>
                <a:gd name="connsiteY2" fmla="*/ 112228 h 118518"/>
                <a:gd name="connsiteX3" fmla="*/ 6921 w 173218"/>
                <a:gd name="connsiteY3" fmla="*/ 108399 h 118518"/>
                <a:gd name="connsiteX4" fmla="*/ 25154 w 173218"/>
                <a:gd name="connsiteY4" fmla="*/ 10485 h 118518"/>
                <a:gd name="connsiteX5" fmla="*/ 29713 w 173218"/>
                <a:gd name="connsiteY5" fmla="*/ 6838 h 118518"/>
                <a:gd name="connsiteX6" fmla="*/ 169838 w 173218"/>
                <a:gd name="connsiteY6" fmla="*/ 6838 h 118518"/>
                <a:gd name="connsiteX7" fmla="*/ 174441 w 173218"/>
                <a:gd name="connsiteY7" fmla="*/ 11351 h 118518"/>
                <a:gd name="connsiteX8" fmla="*/ 174396 w 173218"/>
                <a:gd name="connsiteY8" fmla="*/ 12034 h 118518"/>
                <a:gd name="connsiteX9" fmla="*/ 160539 w 173218"/>
                <a:gd name="connsiteY9" fmla="*/ 109949 h 118518"/>
                <a:gd name="connsiteX10" fmla="*/ 156254 w 173218"/>
                <a:gd name="connsiteY10" fmla="*/ 113869 h 118518"/>
                <a:gd name="connsiteX11" fmla="*/ 16858 w 173218"/>
                <a:gd name="connsiteY11" fmla="*/ 104752 h 118518"/>
                <a:gd name="connsiteX12" fmla="*/ 152334 w 173218"/>
                <a:gd name="connsiteY12" fmla="*/ 104752 h 118518"/>
                <a:gd name="connsiteX13" fmla="*/ 165006 w 173218"/>
                <a:gd name="connsiteY13" fmla="*/ 15955 h 118518"/>
                <a:gd name="connsiteX14" fmla="*/ 33815 w 173218"/>
                <a:gd name="connsiteY14" fmla="*/ 15955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218" h="118518">
                  <a:moveTo>
                    <a:pt x="156254" y="113869"/>
                  </a:moveTo>
                  <a:lnTo>
                    <a:pt x="11388" y="113869"/>
                  </a:lnTo>
                  <a:cubicBezTo>
                    <a:pt x="10024" y="113848"/>
                    <a:pt x="8733" y="113252"/>
                    <a:pt x="7832" y="112228"/>
                  </a:cubicBezTo>
                  <a:cubicBezTo>
                    <a:pt x="6999" y="111139"/>
                    <a:pt x="6668" y="109747"/>
                    <a:pt x="6921" y="108399"/>
                  </a:cubicBezTo>
                  <a:lnTo>
                    <a:pt x="25154" y="10485"/>
                  </a:lnTo>
                  <a:cubicBezTo>
                    <a:pt x="25626" y="8348"/>
                    <a:pt x="27524" y="6829"/>
                    <a:pt x="29713" y="6838"/>
                  </a:cubicBezTo>
                  <a:lnTo>
                    <a:pt x="169838" y="6838"/>
                  </a:lnTo>
                  <a:cubicBezTo>
                    <a:pt x="172355" y="6813"/>
                    <a:pt x="174416" y="8834"/>
                    <a:pt x="174441" y="11351"/>
                  </a:cubicBezTo>
                  <a:cubicBezTo>
                    <a:pt x="174443" y="11580"/>
                    <a:pt x="174428" y="11808"/>
                    <a:pt x="174396" y="12034"/>
                  </a:cubicBezTo>
                  <a:lnTo>
                    <a:pt x="160539" y="109949"/>
                  </a:lnTo>
                  <a:cubicBezTo>
                    <a:pt x="160202" y="112097"/>
                    <a:pt x="158423" y="113725"/>
                    <a:pt x="156254" y="113869"/>
                  </a:cubicBezTo>
                  <a:close/>
                  <a:moveTo>
                    <a:pt x="16858" y="104752"/>
                  </a:moveTo>
                  <a:lnTo>
                    <a:pt x="152334" y="104752"/>
                  </a:lnTo>
                  <a:lnTo>
                    <a:pt x="165006" y="15955"/>
                  </a:lnTo>
                  <a:lnTo>
                    <a:pt x="33815" y="1595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17716B2-168C-4A59-887C-65994E03DDFB}"/>
                </a:ext>
              </a:extLst>
            </p:cNvPr>
            <p:cNvSpPr/>
            <p:nvPr/>
          </p:nvSpPr>
          <p:spPr>
            <a:xfrm>
              <a:off x="5546258" y="4770072"/>
              <a:ext cx="173219" cy="109401"/>
            </a:xfrm>
            <a:custGeom>
              <a:avLst/>
              <a:gdLst>
                <a:gd name="connsiteX0" fmla="*/ 156718 w 173218"/>
                <a:gd name="connsiteY0" fmla="*/ 111498 h 109401"/>
                <a:gd name="connsiteX1" fmla="*/ 171669 w 173218"/>
                <a:gd name="connsiteY1" fmla="*/ 6838 h 109401"/>
                <a:gd name="connsiteX2" fmla="*/ 26803 w 173218"/>
                <a:gd name="connsiteY2" fmla="*/ 6838 h 109401"/>
                <a:gd name="connsiteX3" fmla="*/ 6838 w 173218"/>
                <a:gd name="connsiteY3" fmla="*/ 111498 h 109401"/>
                <a:gd name="connsiteX4" fmla="*/ 156718 w 173218"/>
                <a:gd name="connsiteY4" fmla="*/ 111498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3218" h="109401">
                  <a:moveTo>
                    <a:pt x="156718" y="111498"/>
                  </a:moveTo>
                  <a:lnTo>
                    <a:pt x="171669" y="6838"/>
                  </a:lnTo>
                  <a:lnTo>
                    <a:pt x="26803" y="6838"/>
                  </a:lnTo>
                  <a:lnTo>
                    <a:pt x="6838" y="111498"/>
                  </a:lnTo>
                  <a:lnTo>
                    <a:pt x="156718" y="11149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B3BE94D8-CB7B-4D41-82DE-C4A0A9183890}"/>
                </a:ext>
              </a:extLst>
            </p:cNvPr>
            <p:cNvSpPr/>
            <p:nvPr/>
          </p:nvSpPr>
          <p:spPr>
            <a:xfrm>
              <a:off x="5541696" y="4765513"/>
              <a:ext cx="182336" cy="118518"/>
            </a:xfrm>
            <a:custGeom>
              <a:avLst/>
              <a:gdLst>
                <a:gd name="connsiteX0" fmla="*/ 161279 w 182335"/>
                <a:gd name="connsiteY0" fmla="*/ 120616 h 118518"/>
                <a:gd name="connsiteX1" fmla="*/ 11399 w 182335"/>
                <a:gd name="connsiteY1" fmla="*/ 120616 h 118518"/>
                <a:gd name="connsiteX2" fmla="*/ 6839 w 182335"/>
                <a:gd name="connsiteY2" fmla="*/ 116244 h 118518"/>
                <a:gd name="connsiteX3" fmla="*/ 6932 w 182335"/>
                <a:gd name="connsiteY3" fmla="*/ 115237 h 118518"/>
                <a:gd name="connsiteX4" fmla="*/ 26898 w 182335"/>
                <a:gd name="connsiteY4" fmla="*/ 10485 h 118518"/>
                <a:gd name="connsiteX5" fmla="*/ 31365 w 182335"/>
                <a:gd name="connsiteY5" fmla="*/ 6838 h 118518"/>
                <a:gd name="connsiteX6" fmla="*/ 176231 w 182335"/>
                <a:gd name="connsiteY6" fmla="*/ 6838 h 118518"/>
                <a:gd name="connsiteX7" fmla="*/ 179695 w 182335"/>
                <a:gd name="connsiteY7" fmla="*/ 8388 h 118518"/>
                <a:gd name="connsiteX8" fmla="*/ 180789 w 182335"/>
                <a:gd name="connsiteY8" fmla="*/ 12035 h 118518"/>
                <a:gd name="connsiteX9" fmla="*/ 165837 w 182335"/>
                <a:gd name="connsiteY9" fmla="*/ 116695 h 118518"/>
                <a:gd name="connsiteX10" fmla="*/ 161279 w 182335"/>
                <a:gd name="connsiteY10" fmla="*/ 120616 h 118518"/>
                <a:gd name="connsiteX11" fmla="*/ 16869 w 182335"/>
                <a:gd name="connsiteY11" fmla="*/ 111499 h 118518"/>
                <a:gd name="connsiteX12" fmla="*/ 157359 w 182335"/>
                <a:gd name="connsiteY12" fmla="*/ 111499 h 118518"/>
                <a:gd name="connsiteX13" fmla="*/ 171399 w 182335"/>
                <a:gd name="connsiteY13" fmla="*/ 15955 h 118518"/>
                <a:gd name="connsiteX14" fmla="*/ 35559 w 182335"/>
                <a:gd name="connsiteY14" fmla="*/ 15955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2335" h="118518">
                  <a:moveTo>
                    <a:pt x="161279" y="120616"/>
                  </a:moveTo>
                  <a:lnTo>
                    <a:pt x="11399" y="120616"/>
                  </a:lnTo>
                  <a:cubicBezTo>
                    <a:pt x="8932" y="120668"/>
                    <a:pt x="6891" y="118710"/>
                    <a:pt x="6839" y="116244"/>
                  </a:cubicBezTo>
                  <a:cubicBezTo>
                    <a:pt x="6831" y="115906"/>
                    <a:pt x="6863" y="115568"/>
                    <a:pt x="6932" y="115237"/>
                  </a:cubicBezTo>
                  <a:lnTo>
                    <a:pt x="26898" y="10485"/>
                  </a:lnTo>
                  <a:cubicBezTo>
                    <a:pt x="27298" y="8342"/>
                    <a:pt x="29186" y="6801"/>
                    <a:pt x="31365" y="6838"/>
                  </a:cubicBezTo>
                  <a:lnTo>
                    <a:pt x="176231" y="6838"/>
                  </a:lnTo>
                  <a:cubicBezTo>
                    <a:pt x="177556" y="6827"/>
                    <a:pt x="178820" y="7392"/>
                    <a:pt x="179695" y="8388"/>
                  </a:cubicBezTo>
                  <a:cubicBezTo>
                    <a:pt x="180543" y="9403"/>
                    <a:pt x="180939" y="10721"/>
                    <a:pt x="180789" y="12035"/>
                  </a:cubicBezTo>
                  <a:lnTo>
                    <a:pt x="165837" y="116695"/>
                  </a:lnTo>
                  <a:cubicBezTo>
                    <a:pt x="165481" y="118941"/>
                    <a:pt x="163553" y="120599"/>
                    <a:pt x="161279" y="120616"/>
                  </a:cubicBezTo>
                  <a:close/>
                  <a:moveTo>
                    <a:pt x="16869" y="111499"/>
                  </a:moveTo>
                  <a:lnTo>
                    <a:pt x="157359" y="111499"/>
                  </a:lnTo>
                  <a:lnTo>
                    <a:pt x="171399" y="15955"/>
                  </a:lnTo>
                  <a:lnTo>
                    <a:pt x="35559" y="1595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6BBF2878-0CFE-488B-89BB-3EA9D05AC3F8}"/>
                </a:ext>
              </a:extLst>
            </p:cNvPr>
            <p:cNvSpPr/>
            <p:nvPr/>
          </p:nvSpPr>
          <p:spPr>
            <a:xfrm>
              <a:off x="5396378" y="4770072"/>
              <a:ext cx="182336" cy="109401"/>
            </a:xfrm>
            <a:custGeom>
              <a:avLst/>
              <a:gdLst>
                <a:gd name="connsiteX0" fmla="*/ 156718 w 182335"/>
                <a:gd name="connsiteY0" fmla="*/ 111498 h 109401"/>
                <a:gd name="connsiteX1" fmla="*/ 176683 w 182335"/>
                <a:gd name="connsiteY1" fmla="*/ 6838 h 109401"/>
                <a:gd name="connsiteX2" fmla="*/ 31818 w 182335"/>
                <a:gd name="connsiteY2" fmla="*/ 6838 h 109401"/>
                <a:gd name="connsiteX3" fmla="*/ 6838 w 182335"/>
                <a:gd name="connsiteY3" fmla="*/ 111498 h 109401"/>
                <a:gd name="connsiteX4" fmla="*/ 156718 w 182335"/>
                <a:gd name="connsiteY4" fmla="*/ 111498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335" h="109401">
                  <a:moveTo>
                    <a:pt x="156718" y="111498"/>
                  </a:moveTo>
                  <a:lnTo>
                    <a:pt x="176683" y="6838"/>
                  </a:lnTo>
                  <a:lnTo>
                    <a:pt x="31818" y="6838"/>
                  </a:lnTo>
                  <a:lnTo>
                    <a:pt x="6838" y="111498"/>
                  </a:lnTo>
                  <a:lnTo>
                    <a:pt x="156718" y="11149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F163D2B3-FA39-4F49-A769-8C07B3D47786}"/>
                </a:ext>
              </a:extLst>
            </p:cNvPr>
            <p:cNvSpPr/>
            <p:nvPr/>
          </p:nvSpPr>
          <p:spPr>
            <a:xfrm>
              <a:off x="5391711" y="4765512"/>
              <a:ext cx="191452" cy="118518"/>
            </a:xfrm>
            <a:custGeom>
              <a:avLst/>
              <a:gdLst>
                <a:gd name="connsiteX0" fmla="*/ 161385 w 191452"/>
                <a:gd name="connsiteY0" fmla="*/ 120617 h 118518"/>
                <a:gd name="connsiteX1" fmla="*/ 11414 w 191452"/>
                <a:gd name="connsiteY1" fmla="*/ 120617 h 118518"/>
                <a:gd name="connsiteX2" fmla="*/ 7767 w 191452"/>
                <a:gd name="connsiteY2" fmla="*/ 118885 h 118518"/>
                <a:gd name="connsiteX3" fmla="*/ 6946 w 191452"/>
                <a:gd name="connsiteY3" fmla="*/ 115056 h 118518"/>
                <a:gd name="connsiteX4" fmla="*/ 31926 w 191452"/>
                <a:gd name="connsiteY4" fmla="*/ 10304 h 118518"/>
                <a:gd name="connsiteX5" fmla="*/ 36394 w 191452"/>
                <a:gd name="connsiteY5" fmla="*/ 6840 h 118518"/>
                <a:gd name="connsiteX6" fmla="*/ 181259 w 191452"/>
                <a:gd name="connsiteY6" fmla="*/ 6840 h 118518"/>
                <a:gd name="connsiteX7" fmla="*/ 184724 w 191452"/>
                <a:gd name="connsiteY7" fmla="*/ 8481 h 118518"/>
                <a:gd name="connsiteX8" fmla="*/ 185727 w 191452"/>
                <a:gd name="connsiteY8" fmla="*/ 12219 h 118518"/>
                <a:gd name="connsiteX9" fmla="*/ 165761 w 191452"/>
                <a:gd name="connsiteY9" fmla="*/ 116970 h 118518"/>
                <a:gd name="connsiteX10" fmla="*/ 161385 w 191452"/>
                <a:gd name="connsiteY10" fmla="*/ 120617 h 118518"/>
                <a:gd name="connsiteX11" fmla="*/ 17248 w 191452"/>
                <a:gd name="connsiteY11" fmla="*/ 111500 h 118518"/>
                <a:gd name="connsiteX12" fmla="*/ 157282 w 191452"/>
                <a:gd name="connsiteY12" fmla="*/ 111500 h 118518"/>
                <a:gd name="connsiteX13" fmla="*/ 175516 w 191452"/>
                <a:gd name="connsiteY13" fmla="*/ 15957 h 118518"/>
                <a:gd name="connsiteX14" fmla="*/ 40040 w 191452"/>
                <a:gd name="connsiteY14" fmla="*/ 15957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1452" h="118518">
                  <a:moveTo>
                    <a:pt x="161385" y="120617"/>
                  </a:moveTo>
                  <a:lnTo>
                    <a:pt x="11414" y="120617"/>
                  </a:lnTo>
                  <a:cubicBezTo>
                    <a:pt x="9998" y="120625"/>
                    <a:pt x="8655" y="119987"/>
                    <a:pt x="7767" y="118885"/>
                  </a:cubicBezTo>
                  <a:cubicBezTo>
                    <a:pt x="6954" y="117786"/>
                    <a:pt x="6655" y="116391"/>
                    <a:pt x="6946" y="115056"/>
                  </a:cubicBezTo>
                  <a:lnTo>
                    <a:pt x="31926" y="10304"/>
                  </a:lnTo>
                  <a:cubicBezTo>
                    <a:pt x="32433" y="8254"/>
                    <a:pt x="34282" y="6820"/>
                    <a:pt x="36394" y="6840"/>
                  </a:cubicBezTo>
                  <a:lnTo>
                    <a:pt x="181259" y="6840"/>
                  </a:lnTo>
                  <a:cubicBezTo>
                    <a:pt x="182611" y="6796"/>
                    <a:pt x="183901" y="7407"/>
                    <a:pt x="184724" y="8481"/>
                  </a:cubicBezTo>
                  <a:cubicBezTo>
                    <a:pt x="185621" y="9503"/>
                    <a:pt x="185991" y="10885"/>
                    <a:pt x="185727" y="12219"/>
                  </a:cubicBezTo>
                  <a:lnTo>
                    <a:pt x="165761" y="116970"/>
                  </a:lnTo>
                  <a:cubicBezTo>
                    <a:pt x="165367" y="119079"/>
                    <a:pt x="163530" y="120610"/>
                    <a:pt x="161385" y="120617"/>
                  </a:cubicBezTo>
                  <a:close/>
                  <a:moveTo>
                    <a:pt x="17248" y="111500"/>
                  </a:moveTo>
                  <a:lnTo>
                    <a:pt x="157282" y="111500"/>
                  </a:lnTo>
                  <a:lnTo>
                    <a:pt x="175516" y="15957"/>
                  </a:lnTo>
                  <a:lnTo>
                    <a:pt x="40040" y="15957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B7805679-671E-4B3B-80CF-4DC4988A58F7}"/>
                </a:ext>
              </a:extLst>
            </p:cNvPr>
            <p:cNvSpPr/>
            <p:nvPr/>
          </p:nvSpPr>
          <p:spPr>
            <a:xfrm>
              <a:off x="5696138" y="4770072"/>
              <a:ext cx="173219" cy="109401"/>
            </a:xfrm>
            <a:custGeom>
              <a:avLst/>
              <a:gdLst>
                <a:gd name="connsiteX0" fmla="*/ 156718 w 173218"/>
                <a:gd name="connsiteY0" fmla="*/ 111498 h 109401"/>
                <a:gd name="connsiteX1" fmla="*/ 166655 w 173218"/>
                <a:gd name="connsiteY1" fmla="*/ 6838 h 109401"/>
                <a:gd name="connsiteX2" fmla="*/ 21789 w 173218"/>
                <a:gd name="connsiteY2" fmla="*/ 6838 h 109401"/>
                <a:gd name="connsiteX3" fmla="*/ 6838 w 173218"/>
                <a:gd name="connsiteY3" fmla="*/ 111498 h 109401"/>
                <a:gd name="connsiteX4" fmla="*/ 156718 w 173218"/>
                <a:gd name="connsiteY4" fmla="*/ 111498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3218" h="109401">
                  <a:moveTo>
                    <a:pt x="156718" y="111498"/>
                  </a:moveTo>
                  <a:lnTo>
                    <a:pt x="166655" y="6838"/>
                  </a:lnTo>
                  <a:lnTo>
                    <a:pt x="21789" y="6838"/>
                  </a:lnTo>
                  <a:lnTo>
                    <a:pt x="6838" y="111498"/>
                  </a:lnTo>
                  <a:lnTo>
                    <a:pt x="156718" y="11149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04E16CD2-EAE8-4BE8-A581-E95EE047AB64}"/>
                </a:ext>
              </a:extLst>
            </p:cNvPr>
            <p:cNvSpPr/>
            <p:nvPr/>
          </p:nvSpPr>
          <p:spPr>
            <a:xfrm>
              <a:off x="5691611" y="4765514"/>
              <a:ext cx="173219" cy="118518"/>
            </a:xfrm>
            <a:custGeom>
              <a:avLst/>
              <a:gdLst>
                <a:gd name="connsiteX0" fmla="*/ 161245 w 173218"/>
                <a:gd name="connsiteY0" fmla="*/ 120615 h 118518"/>
                <a:gd name="connsiteX1" fmla="*/ 11365 w 173218"/>
                <a:gd name="connsiteY1" fmla="*/ 120615 h 118518"/>
                <a:gd name="connsiteX2" fmla="*/ 6838 w 173218"/>
                <a:gd name="connsiteY2" fmla="*/ 116208 h 118518"/>
                <a:gd name="connsiteX3" fmla="*/ 6898 w 173218"/>
                <a:gd name="connsiteY3" fmla="*/ 115418 h 118518"/>
                <a:gd name="connsiteX4" fmla="*/ 21484 w 173218"/>
                <a:gd name="connsiteY4" fmla="*/ 10758 h 118518"/>
                <a:gd name="connsiteX5" fmla="*/ 25952 w 173218"/>
                <a:gd name="connsiteY5" fmla="*/ 6838 h 118518"/>
                <a:gd name="connsiteX6" fmla="*/ 170817 w 173218"/>
                <a:gd name="connsiteY6" fmla="*/ 6838 h 118518"/>
                <a:gd name="connsiteX7" fmla="*/ 174191 w 173218"/>
                <a:gd name="connsiteY7" fmla="*/ 8296 h 118518"/>
                <a:gd name="connsiteX8" fmla="*/ 175376 w 173218"/>
                <a:gd name="connsiteY8" fmla="*/ 11852 h 118518"/>
                <a:gd name="connsiteX9" fmla="*/ 165438 w 173218"/>
                <a:gd name="connsiteY9" fmla="*/ 116513 h 118518"/>
                <a:gd name="connsiteX10" fmla="*/ 161245 w 173218"/>
                <a:gd name="connsiteY10" fmla="*/ 120615 h 118518"/>
                <a:gd name="connsiteX11" fmla="*/ 16653 w 173218"/>
                <a:gd name="connsiteY11" fmla="*/ 111498 h 118518"/>
                <a:gd name="connsiteX12" fmla="*/ 157142 w 173218"/>
                <a:gd name="connsiteY12" fmla="*/ 111498 h 118518"/>
                <a:gd name="connsiteX13" fmla="*/ 166259 w 173218"/>
                <a:gd name="connsiteY13" fmla="*/ 15955 h 118518"/>
                <a:gd name="connsiteX14" fmla="*/ 30601 w 173218"/>
                <a:gd name="connsiteY14" fmla="*/ 15955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218" h="118518">
                  <a:moveTo>
                    <a:pt x="161245" y="120615"/>
                  </a:moveTo>
                  <a:lnTo>
                    <a:pt x="11365" y="120615"/>
                  </a:lnTo>
                  <a:cubicBezTo>
                    <a:pt x="8898" y="120648"/>
                    <a:pt x="6871" y="118675"/>
                    <a:pt x="6838" y="116208"/>
                  </a:cubicBezTo>
                  <a:cubicBezTo>
                    <a:pt x="6834" y="115944"/>
                    <a:pt x="6854" y="115679"/>
                    <a:pt x="6898" y="115418"/>
                  </a:cubicBezTo>
                  <a:lnTo>
                    <a:pt x="21484" y="10758"/>
                  </a:lnTo>
                  <a:cubicBezTo>
                    <a:pt x="21762" y="8506"/>
                    <a:pt x="23683" y="6820"/>
                    <a:pt x="25952" y="6838"/>
                  </a:cubicBezTo>
                  <a:lnTo>
                    <a:pt x="170817" y="6838"/>
                  </a:lnTo>
                  <a:cubicBezTo>
                    <a:pt x="172094" y="6840"/>
                    <a:pt x="173314" y="7367"/>
                    <a:pt x="174191" y="8296"/>
                  </a:cubicBezTo>
                  <a:cubicBezTo>
                    <a:pt x="175057" y="9269"/>
                    <a:pt x="175486" y="10554"/>
                    <a:pt x="175376" y="11852"/>
                  </a:cubicBezTo>
                  <a:lnTo>
                    <a:pt x="165438" y="116513"/>
                  </a:lnTo>
                  <a:cubicBezTo>
                    <a:pt x="165260" y="118735"/>
                    <a:pt x="163471" y="120486"/>
                    <a:pt x="161245" y="120615"/>
                  </a:cubicBezTo>
                  <a:close/>
                  <a:moveTo>
                    <a:pt x="16653" y="111498"/>
                  </a:moveTo>
                  <a:lnTo>
                    <a:pt x="157142" y="111498"/>
                  </a:lnTo>
                  <a:lnTo>
                    <a:pt x="166259" y="15955"/>
                  </a:lnTo>
                  <a:lnTo>
                    <a:pt x="30601" y="1595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1D6C459-BC2F-4EF3-9940-1F9AE6660B2F}"/>
                </a:ext>
              </a:extLst>
            </p:cNvPr>
            <p:cNvSpPr/>
            <p:nvPr/>
          </p:nvSpPr>
          <p:spPr>
            <a:xfrm>
              <a:off x="5096527" y="4770072"/>
              <a:ext cx="191452" cy="109401"/>
            </a:xfrm>
            <a:custGeom>
              <a:avLst/>
              <a:gdLst>
                <a:gd name="connsiteX0" fmla="*/ 186712 w 191452"/>
                <a:gd name="connsiteY0" fmla="*/ 6838 h 109401"/>
                <a:gd name="connsiteX1" fmla="*/ 41846 w 191452"/>
                <a:gd name="connsiteY1" fmla="*/ 6838 h 109401"/>
                <a:gd name="connsiteX2" fmla="*/ 6838 w 191452"/>
                <a:gd name="connsiteY2" fmla="*/ 111498 h 109401"/>
                <a:gd name="connsiteX3" fmla="*/ 156809 w 191452"/>
                <a:gd name="connsiteY3" fmla="*/ 111498 h 109401"/>
                <a:gd name="connsiteX4" fmla="*/ 186712 w 191452"/>
                <a:gd name="connsiteY4" fmla="*/ 6838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452" h="109401">
                  <a:moveTo>
                    <a:pt x="186712" y="6838"/>
                  </a:moveTo>
                  <a:lnTo>
                    <a:pt x="41846" y="6838"/>
                  </a:lnTo>
                  <a:lnTo>
                    <a:pt x="6838" y="111498"/>
                  </a:lnTo>
                  <a:lnTo>
                    <a:pt x="156809" y="111498"/>
                  </a:lnTo>
                  <a:lnTo>
                    <a:pt x="186712" y="683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F4EF9ED3-9FAC-41E2-A76A-9E3F4129A055}"/>
                </a:ext>
              </a:extLst>
            </p:cNvPr>
            <p:cNvSpPr/>
            <p:nvPr/>
          </p:nvSpPr>
          <p:spPr>
            <a:xfrm>
              <a:off x="5092002" y="4765513"/>
              <a:ext cx="200569" cy="118518"/>
            </a:xfrm>
            <a:custGeom>
              <a:avLst/>
              <a:gdLst>
                <a:gd name="connsiteX0" fmla="*/ 161333 w 200569"/>
                <a:gd name="connsiteY0" fmla="*/ 120616 h 118518"/>
                <a:gd name="connsiteX1" fmla="*/ 11362 w 200569"/>
                <a:gd name="connsiteY1" fmla="*/ 120616 h 118518"/>
                <a:gd name="connsiteX2" fmla="*/ 7715 w 200569"/>
                <a:gd name="connsiteY2" fmla="*/ 118792 h 118518"/>
                <a:gd name="connsiteX3" fmla="*/ 7077 w 200569"/>
                <a:gd name="connsiteY3" fmla="*/ 114690 h 118518"/>
                <a:gd name="connsiteX4" fmla="*/ 42086 w 200569"/>
                <a:gd name="connsiteY4" fmla="*/ 9938 h 118518"/>
                <a:gd name="connsiteX5" fmla="*/ 46371 w 200569"/>
                <a:gd name="connsiteY5" fmla="*/ 6839 h 118518"/>
                <a:gd name="connsiteX6" fmla="*/ 191236 w 200569"/>
                <a:gd name="connsiteY6" fmla="*/ 6839 h 118518"/>
                <a:gd name="connsiteX7" fmla="*/ 194883 w 200569"/>
                <a:gd name="connsiteY7" fmla="*/ 8662 h 118518"/>
                <a:gd name="connsiteX8" fmla="*/ 195612 w 200569"/>
                <a:gd name="connsiteY8" fmla="*/ 12673 h 118518"/>
                <a:gd name="connsiteX9" fmla="*/ 165709 w 200569"/>
                <a:gd name="connsiteY9" fmla="*/ 117334 h 118518"/>
                <a:gd name="connsiteX10" fmla="*/ 161333 w 200569"/>
                <a:gd name="connsiteY10" fmla="*/ 120616 h 118518"/>
                <a:gd name="connsiteX11" fmla="*/ 17744 w 200569"/>
                <a:gd name="connsiteY11" fmla="*/ 111499 h 118518"/>
                <a:gd name="connsiteX12" fmla="*/ 157869 w 200569"/>
                <a:gd name="connsiteY12" fmla="*/ 111499 h 118518"/>
                <a:gd name="connsiteX13" fmla="*/ 185219 w 200569"/>
                <a:gd name="connsiteY13" fmla="*/ 15955 h 118518"/>
                <a:gd name="connsiteX14" fmla="*/ 49653 w 200569"/>
                <a:gd name="connsiteY14" fmla="*/ 15955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0569" h="118518">
                  <a:moveTo>
                    <a:pt x="161333" y="120616"/>
                  </a:moveTo>
                  <a:lnTo>
                    <a:pt x="11362" y="120616"/>
                  </a:lnTo>
                  <a:cubicBezTo>
                    <a:pt x="9920" y="120646"/>
                    <a:pt x="8556" y="119964"/>
                    <a:pt x="7715" y="118792"/>
                  </a:cubicBezTo>
                  <a:cubicBezTo>
                    <a:pt x="6841" y="117613"/>
                    <a:pt x="6603" y="116079"/>
                    <a:pt x="7077" y="114690"/>
                  </a:cubicBezTo>
                  <a:lnTo>
                    <a:pt x="42086" y="9938"/>
                  </a:lnTo>
                  <a:cubicBezTo>
                    <a:pt x="42730" y="8114"/>
                    <a:pt x="44437" y="6880"/>
                    <a:pt x="46371" y="6839"/>
                  </a:cubicBezTo>
                  <a:lnTo>
                    <a:pt x="191236" y="6839"/>
                  </a:lnTo>
                  <a:cubicBezTo>
                    <a:pt x="192678" y="6808"/>
                    <a:pt x="194042" y="7490"/>
                    <a:pt x="194883" y="8662"/>
                  </a:cubicBezTo>
                  <a:cubicBezTo>
                    <a:pt x="195803" y="9783"/>
                    <a:pt x="196079" y="11300"/>
                    <a:pt x="195612" y="12673"/>
                  </a:cubicBezTo>
                  <a:lnTo>
                    <a:pt x="165709" y="117334"/>
                  </a:lnTo>
                  <a:cubicBezTo>
                    <a:pt x="165142" y="119279"/>
                    <a:pt x="163359" y="120616"/>
                    <a:pt x="161333" y="120616"/>
                  </a:cubicBezTo>
                  <a:close/>
                  <a:moveTo>
                    <a:pt x="17744" y="111499"/>
                  </a:moveTo>
                  <a:lnTo>
                    <a:pt x="157869" y="111499"/>
                  </a:lnTo>
                  <a:lnTo>
                    <a:pt x="185219" y="15955"/>
                  </a:lnTo>
                  <a:lnTo>
                    <a:pt x="49653" y="1595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F7E0146B-6376-4E80-AD12-4A9C33D0131F}"/>
                </a:ext>
              </a:extLst>
            </p:cNvPr>
            <p:cNvSpPr/>
            <p:nvPr/>
          </p:nvSpPr>
          <p:spPr>
            <a:xfrm>
              <a:off x="7045240" y="4874733"/>
              <a:ext cx="200569" cy="118518"/>
            </a:xfrm>
            <a:custGeom>
              <a:avLst/>
              <a:gdLst>
                <a:gd name="connsiteX0" fmla="*/ 39202 w 200569"/>
                <a:gd name="connsiteY0" fmla="*/ 119065 h 118518"/>
                <a:gd name="connsiteX1" fmla="*/ 194461 w 200569"/>
                <a:gd name="connsiteY1" fmla="*/ 119065 h 118518"/>
                <a:gd name="connsiteX2" fmla="*/ 156718 w 200569"/>
                <a:gd name="connsiteY2" fmla="*/ 6838 h 118518"/>
                <a:gd name="connsiteX3" fmla="*/ 6838 w 200569"/>
                <a:gd name="connsiteY3" fmla="*/ 6838 h 118518"/>
                <a:gd name="connsiteX4" fmla="*/ 39202 w 200569"/>
                <a:gd name="connsiteY4" fmla="*/ 119065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569" h="118518">
                  <a:moveTo>
                    <a:pt x="39202" y="119065"/>
                  </a:moveTo>
                  <a:lnTo>
                    <a:pt x="194461" y="119065"/>
                  </a:lnTo>
                  <a:lnTo>
                    <a:pt x="156718" y="6838"/>
                  </a:lnTo>
                  <a:lnTo>
                    <a:pt x="6838" y="6838"/>
                  </a:lnTo>
                  <a:lnTo>
                    <a:pt x="39202" y="119065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D6EBEB09-9FF2-40C5-87A2-2E8CA4437087}"/>
                </a:ext>
              </a:extLst>
            </p:cNvPr>
            <p:cNvSpPr/>
            <p:nvPr/>
          </p:nvSpPr>
          <p:spPr>
            <a:xfrm>
              <a:off x="7040980" y="4870174"/>
              <a:ext cx="209686" cy="127635"/>
            </a:xfrm>
            <a:custGeom>
              <a:avLst/>
              <a:gdLst>
                <a:gd name="connsiteX0" fmla="*/ 198721 w 209686"/>
                <a:gd name="connsiteY0" fmla="*/ 128182 h 127634"/>
                <a:gd name="connsiteX1" fmla="*/ 43735 w 209686"/>
                <a:gd name="connsiteY1" fmla="*/ 128182 h 127634"/>
                <a:gd name="connsiteX2" fmla="*/ 39359 w 209686"/>
                <a:gd name="connsiteY2" fmla="*/ 124900 h 127634"/>
                <a:gd name="connsiteX3" fmla="*/ 6995 w 209686"/>
                <a:gd name="connsiteY3" fmla="*/ 12672 h 127634"/>
                <a:gd name="connsiteX4" fmla="*/ 7724 w 209686"/>
                <a:gd name="connsiteY4" fmla="*/ 8661 h 127634"/>
                <a:gd name="connsiteX5" fmla="*/ 11371 w 209686"/>
                <a:gd name="connsiteY5" fmla="*/ 6838 h 127634"/>
                <a:gd name="connsiteX6" fmla="*/ 161251 w 209686"/>
                <a:gd name="connsiteY6" fmla="*/ 6838 h 127634"/>
                <a:gd name="connsiteX7" fmla="*/ 165627 w 209686"/>
                <a:gd name="connsiteY7" fmla="*/ 9937 h 127634"/>
                <a:gd name="connsiteX8" fmla="*/ 203006 w 209686"/>
                <a:gd name="connsiteY8" fmla="*/ 122621 h 127634"/>
                <a:gd name="connsiteX9" fmla="*/ 202367 w 209686"/>
                <a:gd name="connsiteY9" fmla="*/ 126724 h 127634"/>
                <a:gd name="connsiteX10" fmla="*/ 198721 w 209686"/>
                <a:gd name="connsiteY10" fmla="*/ 128182 h 127634"/>
                <a:gd name="connsiteX11" fmla="*/ 46835 w 209686"/>
                <a:gd name="connsiteY11" fmla="*/ 119065 h 127634"/>
                <a:gd name="connsiteX12" fmla="*/ 192704 w 209686"/>
                <a:gd name="connsiteY12" fmla="*/ 119065 h 127634"/>
                <a:gd name="connsiteX13" fmla="*/ 158151 w 209686"/>
                <a:gd name="connsiteY13" fmla="*/ 15954 h 127634"/>
                <a:gd name="connsiteX14" fmla="*/ 17114 w 209686"/>
                <a:gd name="connsiteY14" fmla="*/ 15954 h 127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9686" h="127634">
                  <a:moveTo>
                    <a:pt x="198721" y="128182"/>
                  </a:moveTo>
                  <a:lnTo>
                    <a:pt x="43735" y="128182"/>
                  </a:lnTo>
                  <a:cubicBezTo>
                    <a:pt x="41709" y="128182"/>
                    <a:pt x="39927" y="126845"/>
                    <a:pt x="39359" y="124900"/>
                  </a:cubicBezTo>
                  <a:lnTo>
                    <a:pt x="6995" y="12672"/>
                  </a:lnTo>
                  <a:cubicBezTo>
                    <a:pt x="6634" y="11293"/>
                    <a:pt x="6901" y="9825"/>
                    <a:pt x="7724" y="8661"/>
                  </a:cubicBezTo>
                  <a:cubicBezTo>
                    <a:pt x="8603" y="7535"/>
                    <a:pt x="9943" y="6865"/>
                    <a:pt x="11371" y="6838"/>
                  </a:cubicBezTo>
                  <a:lnTo>
                    <a:pt x="161251" y="6838"/>
                  </a:lnTo>
                  <a:cubicBezTo>
                    <a:pt x="163218" y="6841"/>
                    <a:pt x="164971" y="8082"/>
                    <a:pt x="165627" y="9937"/>
                  </a:cubicBezTo>
                  <a:lnTo>
                    <a:pt x="203006" y="122621"/>
                  </a:lnTo>
                  <a:cubicBezTo>
                    <a:pt x="203496" y="124009"/>
                    <a:pt x="203257" y="125550"/>
                    <a:pt x="202367" y="126724"/>
                  </a:cubicBezTo>
                  <a:cubicBezTo>
                    <a:pt x="201469" y="127784"/>
                    <a:pt x="200103" y="128331"/>
                    <a:pt x="198721" y="128182"/>
                  </a:cubicBezTo>
                  <a:close/>
                  <a:moveTo>
                    <a:pt x="46835" y="119065"/>
                  </a:moveTo>
                  <a:lnTo>
                    <a:pt x="192704" y="119065"/>
                  </a:lnTo>
                  <a:lnTo>
                    <a:pt x="158151" y="15954"/>
                  </a:lnTo>
                  <a:lnTo>
                    <a:pt x="17114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68F83A1-7CB1-4D62-BCD3-55D6EB6873D2}"/>
                </a:ext>
              </a:extLst>
            </p:cNvPr>
            <p:cNvSpPr/>
            <p:nvPr/>
          </p:nvSpPr>
          <p:spPr>
            <a:xfrm>
              <a:off x="5246498" y="4770072"/>
              <a:ext cx="182336" cy="109401"/>
            </a:xfrm>
            <a:custGeom>
              <a:avLst/>
              <a:gdLst>
                <a:gd name="connsiteX0" fmla="*/ 156717 w 182335"/>
                <a:gd name="connsiteY0" fmla="*/ 111498 h 109401"/>
                <a:gd name="connsiteX1" fmla="*/ 181697 w 182335"/>
                <a:gd name="connsiteY1" fmla="*/ 6838 h 109401"/>
                <a:gd name="connsiteX2" fmla="*/ 36741 w 182335"/>
                <a:gd name="connsiteY2" fmla="*/ 6838 h 109401"/>
                <a:gd name="connsiteX3" fmla="*/ 6838 w 182335"/>
                <a:gd name="connsiteY3" fmla="*/ 111498 h 109401"/>
                <a:gd name="connsiteX4" fmla="*/ 156717 w 182335"/>
                <a:gd name="connsiteY4" fmla="*/ 111498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335" h="109401">
                  <a:moveTo>
                    <a:pt x="156717" y="111498"/>
                  </a:moveTo>
                  <a:lnTo>
                    <a:pt x="181697" y="6838"/>
                  </a:lnTo>
                  <a:lnTo>
                    <a:pt x="36741" y="6838"/>
                  </a:lnTo>
                  <a:lnTo>
                    <a:pt x="6838" y="111498"/>
                  </a:lnTo>
                  <a:lnTo>
                    <a:pt x="156717" y="11149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34174DC9-B85E-4C6B-B511-6C496CF319D7}"/>
                </a:ext>
              </a:extLst>
            </p:cNvPr>
            <p:cNvSpPr/>
            <p:nvPr/>
          </p:nvSpPr>
          <p:spPr>
            <a:xfrm>
              <a:off x="5241909" y="4765514"/>
              <a:ext cx="191452" cy="118518"/>
            </a:xfrm>
            <a:custGeom>
              <a:avLst/>
              <a:gdLst>
                <a:gd name="connsiteX0" fmla="*/ 161215 w 191452"/>
                <a:gd name="connsiteY0" fmla="*/ 120615 h 118518"/>
                <a:gd name="connsiteX1" fmla="*/ 11427 w 191452"/>
                <a:gd name="connsiteY1" fmla="*/ 120615 h 118518"/>
                <a:gd name="connsiteX2" fmla="*/ 7780 w 191452"/>
                <a:gd name="connsiteY2" fmla="*/ 118791 h 118518"/>
                <a:gd name="connsiteX3" fmla="*/ 7050 w 191452"/>
                <a:gd name="connsiteY3" fmla="*/ 114871 h 118518"/>
                <a:gd name="connsiteX4" fmla="*/ 36953 w 191452"/>
                <a:gd name="connsiteY4" fmla="*/ 10119 h 118518"/>
                <a:gd name="connsiteX5" fmla="*/ 41329 w 191452"/>
                <a:gd name="connsiteY5" fmla="*/ 6838 h 118518"/>
                <a:gd name="connsiteX6" fmla="*/ 186286 w 191452"/>
                <a:gd name="connsiteY6" fmla="*/ 6838 h 118518"/>
                <a:gd name="connsiteX7" fmla="*/ 189842 w 191452"/>
                <a:gd name="connsiteY7" fmla="*/ 8570 h 118518"/>
                <a:gd name="connsiteX8" fmla="*/ 190662 w 191452"/>
                <a:gd name="connsiteY8" fmla="*/ 12399 h 118518"/>
                <a:gd name="connsiteX9" fmla="*/ 165682 w 191452"/>
                <a:gd name="connsiteY9" fmla="*/ 117151 h 118518"/>
                <a:gd name="connsiteX10" fmla="*/ 161215 w 191452"/>
                <a:gd name="connsiteY10" fmla="*/ 120615 h 118518"/>
                <a:gd name="connsiteX11" fmla="*/ 17352 w 191452"/>
                <a:gd name="connsiteY11" fmla="*/ 111498 h 118518"/>
                <a:gd name="connsiteX12" fmla="*/ 157569 w 191452"/>
                <a:gd name="connsiteY12" fmla="*/ 111498 h 118518"/>
                <a:gd name="connsiteX13" fmla="*/ 180361 w 191452"/>
                <a:gd name="connsiteY13" fmla="*/ 15954 h 118518"/>
                <a:gd name="connsiteX14" fmla="*/ 44794 w 191452"/>
                <a:gd name="connsiteY14" fmla="*/ 15954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1452" h="118518">
                  <a:moveTo>
                    <a:pt x="161215" y="120615"/>
                  </a:moveTo>
                  <a:lnTo>
                    <a:pt x="11427" y="120615"/>
                  </a:lnTo>
                  <a:cubicBezTo>
                    <a:pt x="9985" y="120645"/>
                    <a:pt x="8621" y="119963"/>
                    <a:pt x="7780" y="118791"/>
                  </a:cubicBezTo>
                  <a:cubicBezTo>
                    <a:pt x="6875" y="117699"/>
                    <a:pt x="6599" y="116216"/>
                    <a:pt x="7050" y="114871"/>
                  </a:cubicBezTo>
                  <a:lnTo>
                    <a:pt x="36953" y="10119"/>
                  </a:lnTo>
                  <a:cubicBezTo>
                    <a:pt x="37521" y="8174"/>
                    <a:pt x="39304" y="6838"/>
                    <a:pt x="41329" y="6838"/>
                  </a:cubicBezTo>
                  <a:lnTo>
                    <a:pt x="186286" y="6838"/>
                  </a:lnTo>
                  <a:cubicBezTo>
                    <a:pt x="187670" y="6857"/>
                    <a:pt x="188974" y="7492"/>
                    <a:pt x="189842" y="8570"/>
                  </a:cubicBezTo>
                  <a:cubicBezTo>
                    <a:pt x="190690" y="9652"/>
                    <a:pt x="190993" y="11064"/>
                    <a:pt x="190662" y="12399"/>
                  </a:cubicBezTo>
                  <a:lnTo>
                    <a:pt x="165682" y="117151"/>
                  </a:lnTo>
                  <a:cubicBezTo>
                    <a:pt x="165206" y="119221"/>
                    <a:pt x="163339" y="120669"/>
                    <a:pt x="161215" y="120615"/>
                  </a:cubicBezTo>
                  <a:close/>
                  <a:moveTo>
                    <a:pt x="17352" y="111498"/>
                  </a:moveTo>
                  <a:lnTo>
                    <a:pt x="157569" y="111498"/>
                  </a:lnTo>
                  <a:lnTo>
                    <a:pt x="180361" y="15954"/>
                  </a:lnTo>
                  <a:lnTo>
                    <a:pt x="44794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A2B947FA-109B-4DD7-A1A3-F3E12FF6B92D}"/>
                </a:ext>
              </a:extLst>
            </p:cNvPr>
            <p:cNvSpPr/>
            <p:nvPr/>
          </p:nvSpPr>
          <p:spPr>
            <a:xfrm>
              <a:off x="5059057" y="4874733"/>
              <a:ext cx="200569" cy="118518"/>
            </a:xfrm>
            <a:custGeom>
              <a:avLst/>
              <a:gdLst>
                <a:gd name="connsiteX0" fmla="*/ 44308 w 200569"/>
                <a:gd name="connsiteY0" fmla="*/ 6838 h 118518"/>
                <a:gd name="connsiteX1" fmla="*/ 6838 w 200569"/>
                <a:gd name="connsiteY1" fmla="*/ 119065 h 118518"/>
                <a:gd name="connsiteX2" fmla="*/ 162096 w 200569"/>
                <a:gd name="connsiteY2" fmla="*/ 119065 h 118518"/>
                <a:gd name="connsiteX3" fmla="*/ 194279 w 200569"/>
                <a:gd name="connsiteY3" fmla="*/ 6838 h 118518"/>
                <a:gd name="connsiteX4" fmla="*/ 44308 w 200569"/>
                <a:gd name="connsiteY4" fmla="*/ 6838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569" h="118518">
                  <a:moveTo>
                    <a:pt x="44308" y="6838"/>
                  </a:moveTo>
                  <a:lnTo>
                    <a:pt x="6838" y="119065"/>
                  </a:lnTo>
                  <a:lnTo>
                    <a:pt x="162096" y="119065"/>
                  </a:lnTo>
                  <a:lnTo>
                    <a:pt x="194279" y="6838"/>
                  </a:lnTo>
                  <a:lnTo>
                    <a:pt x="44308" y="683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9B2370FD-15FF-4E94-8739-7DB7F043E31D}"/>
                </a:ext>
              </a:extLst>
            </p:cNvPr>
            <p:cNvSpPr/>
            <p:nvPr/>
          </p:nvSpPr>
          <p:spPr>
            <a:xfrm>
              <a:off x="5054400" y="4870174"/>
              <a:ext cx="209686" cy="127635"/>
            </a:xfrm>
            <a:custGeom>
              <a:avLst/>
              <a:gdLst>
                <a:gd name="connsiteX0" fmla="*/ 166388 w 209686"/>
                <a:gd name="connsiteY0" fmla="*/ 128182 h 127634"/>
                <a:gd name="connsiteX1" fmla="*/ 11403 w 209686"/>
                <a:gd name="connsiteY1" fmla="*/ 128182 h 127634"/>
                <a:gd name="connsiteX2" fmla="*/ 7665 w 209686"/>
                <a:gd name="connsiteY2" fmla="*/ 126268 h 127634"/>
                <a:gd name="connsiteX3" fmla="*/ 7118 w 209686"/>
                <a:gd name="connsiteY3" fmla="*/ 122165 h 127634"/>
                <a:gd name="connsiteX4" fmla="*/ 44588 w 209686"/>
                <a:gd name="connsiteY4" fmla="*/ 10029 h 127634"/>
                <a:gd name="connsiteX5" fmla="*/ 48873 w 209686"/>
                <a:gd name="connsiteY5" fmla="*/ 6838 h 127634"/>
                <a:gd name="connsiteX6" fmla="*/ 198844 w 209686"/>
                <a:gd name="connsiteY6" fmla="*/ 6838 h 127634"/>
                <a:gd name="connsiteX7" fmla="*/ 203373 w 209686"/>
                <a:gd name="connsiteY7" fmla="*/ 11605 h 127634"/>
                <a:gd name="connsiteX8" fmla="*/ 203220 w 209686"/>
                <a:gd name="connsiteY8" fmla="*/ 12672 h 127634"/>
                <a:gd name="connsiteX9" fmla="*/ 171038 w 209686"/>
                <a:gd name="connsiteY9" fmla="*/ 124900 h 127634"/>
                <a:gd name="connsiteX10" fmla="*/ 166388 w 209686"/>
                <a:gd name="connsiteY10" fmla="*/ 128182 h 127634"/>
                <a:gd name="connsiteX11" fmla="*/ 17420 w 209686"/>
                <a:gd name="connsiteY11" fmla="*/ 119065 h 127634"/>
                <a:gd name="connsiteX12" fmla="*/ 163289 w 209686"/>
                <a:gd name="connsiteY12" fmla="*/ 119065 h 127634"/>
                <a:gd name="connsiteX13" fmla="*/ 192827 w 209686"/>
                <a:gd name="connsiteY13" fmla="*/ 15954 h 127634"/>
                <a:gd name="connsiteX14" fmla="*/ 52246 w 209686"/>
                <a:gd name="connsiteY14" fmla="*/ 15954 h 127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9686" h="127634">
                  <a:moveTo>
                    <a:pt x="166388" y="128182"/>
                  </a:moveTo>
                  <a:lnTo>
                    <a:pt x="11403" y="128182"/>
                  </a:lnTo>
                  <a:cubicBezTo>
                    <a:pt x="9916" y="128206"/>
                    <a:pt x="8515" y="127488"/>
                    <a:pt x="7665" y="126268"/>
                  </a:cubicBezTo>
                  <a:cubicBezTo>
                    <a:pt x="6807" y="125078"/>
                    <a:pt x="6601" y="123538"/>
                    <a:pt x="7118" y="122165"/>
                  </a:cubicBezTo>
                  <a:lnTo>
                    <a:pt x="44588" y="10029"/>
                  </a:lnTo>
                  <a:cubicBezTo>
                    <a:pt x="45178" y="8152"/>
                    <a:pt x="46906" y="6865"/>
                    <a:pt x="48873" y="6838"/>
                  </a:cubicBezTo>
                  <a:lnTo>
                    <a:pt x="198844" y="6838"/>
                  </a:lnTo>
                  <a:cubicBezTo>
                    <a:pt x="201411" y="6904"/>
                    <a:pt x="203439" y="9038"/>
                    <a:pt x="203373" y="11605"/>
                  </a:cubicBezTo>
                  <a:cubicBezTo>
                    <a:pt x="203363" y="11966"/>
                    <a:pt x="203312" y="12324"/>
                    <a:pt x="203220" y="12672"/>
                  </a:cubicBezTo>
                  <a:lnTo>
                    <a:pt x="171038" y="124900"/>
                  </a:lnTo>
                  <a:cubicBezTo>
                    <a:pt x="170445" y="126946"/>
                    <a:pt x="168515" y="128309"/>
                    <a:pt x="166388" y="128182"/>
                  </a:cubicBezTo>
                  <a:close/>
                  <a:moveTo>
                    <a:pt x="17420" y="119065"/>
                  </a:moveTo>
                  <a:lnTo>
                    <a:pt x="163289" y="119065"/>
                  </a:lnTo>
                  <a:lnTo>
                    <a:pt x="192827" y="15954"/>
                  </a:lnTo>
                  <a:lnTo>
                    <a:pt x="52246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D50D7C3E-8B7A-4AA2-A5B2-F9B98C1BE7F6}"/>
                </a:ext>
              </a:extLst>
            </p:cNvPr>
            <p:cNvSpPr/>
            <p:nvPr/>
          </p:nvSpPr>
          <p:spPr>
            <a:xfrm>
              <a:off x="6580375" y="4770072"/>
              <a:ext cx="173219" cy="109401"/>
            </a:xfrm>
            <a:custGeom>
              <a:avLst/>
              <a:gdLst>
                <a:gd name="connsiteX0" fmla="*/ 171942 w 173218"/>
                <a:gd name="connsiteY0" fmla="*/ 111498 h 109401"/>
                <a:gd name="connsiteX1" fmla="*/ 151794 w 173218"/>
                <a:gd name="connsiteY1" fmla="*/ 6838 h 109401"/>
                <a:gd name="connsiteX2" fmla="*/ 6838 w 173218"/>
                <a:gd name="connsiteY2" fmla="*/ 6838 h 109401"/>
                <a:gd name="connsiteX3" fmla="*/ 21971 w 173218"/>
                <a:gd name="connsiteY3" fmla="*/ 111498 h 109401"/>
                <a:gd name="connsiteX4" fmla="*/ 171942 w 173218"/>
                <a:gd name="connsiteY4" fmla="*/ 111498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3218" h="109401">
                  <a:moveTo>
                    <a:pt x="171942" y="111498"/>
                  </a:moveTo>
                  <a:lnTo>
                    <a:pt x="151794" y="6838"/>
                  </a:lnTo>
                  <a:lnTo>
                    <a:pt x="6838" y="6838"/>
                  </a:lnTo>
                  <a:lnTo>
                    <a:pt x="21971" y="111498"/>
                  </a:lnTo>
                  <a:lnTo>
                    <a:pt x="171942" y="11149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77ED6884-1358-488C-85F9-B4D80A245912}"/>
                </a:ext>
              </a:extLst>
            </p:cNvPr>
            <p:cNvSpPr/>
            <p:nvPr/>
          </p:nvSpPr>
          <p:spPr>
            <a:xfrm>
              <a:off x="6575858" y="4765514"/>
              <a:ext cx="182336" cy="118518"/>
            </a:xfrm>
            <a:custGeom>
              <a:avLst/>
              <a:gdLst>
                <a:gd name="connsiteX0" fmla="*/ 176550 w 182335"/>
                <a:gd name="connsiteY0" fmla="*/ 120615 h 118518"/>
                <a:gd name="connsiteX1" fmla="*/ 26488 w 182335"/>
                <a:gd name="connsiteY1" fmla="*/ 120615 h 118518"/>
                <a:gd name="connsiteX2" fmla="*/ 22021 w 182335"/>
                <a:gd name="connsiteY2" fmla="*/ 116786 h 118518"/>
                <a:gd name="connsiteX3" fmla="*/ 6887 w 182335"/>
                <a:gd name="connsiteY3" fmla="*/ 12034 h 118518"/>
                <a:gd name="connsiteX4" fmla="*/ 7981 w 182335"/>
                <a:gd name="connsiteY4" fmla="*/ 8388 h 118518"/>
                <a:gd name="connsiteX5" fmla="*/ 11354 w 182335"/>
                <a:gd name="connsiteY5" fmla="*/ 6838 h 118518"/>
                <a:gd name="connsiteX6" fmla="*/ 156311 w 182335"/>
                <a:gd name="connsiteY6" fmla="*/ 6838 h 118518"/>
                <a:gd name="connsiteX7" fmla="*/ 160778 w 182335"/>
                <a:gd name="connsiteY7" fmla="*/ 10484 h 118518"/>
                <a:gd name="connsiteX8" fmla="*/ 180926 w 182335"/>
                <a:gd name="connsiteY8" fmla="*/ 115236 h 118518"/>
                <a:gd name="connsiteX9" fmla="*/ 177263 w 182335"/>
                <a:gd name="connsiteY9" fmla="*/ 120541 h 118518"/>
                <a:gd name="connsiteX10" fmla="*/ 176459 w 182335"/>
                <a:gd name="connsiteY10" fmla="*/ 120615 h 118518"/>
                <a:gd name="connsiteX11" fmla="*/ 30682 w 182335"/>
                <a:gd name="connsiteY11" fmla="*/ 111498 h 118518"/>
                <a:gd name="connsiteX12" fmla="*/ 171080 w 182335"/>
                <a:gd name="connsiteY12" fmla="*/ 111498 h 118518"/>
                <a:gd name="connsiteX13" fmla="*/ 152847 w 182335"/>
                <a:gd name="connsiteY13" fmla="*/ 15954 h 118518"/>
                <a:gd name="connsiteX14" fmla="*/ 17006 w 182335"/>
                <a:gd name="connsiteY14" fmla="*/ 15954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2335" h="118518">
                  <a:moveTo>
                    <a:pt x="176550" y="120615"/>
                  </a:moveTo>
                  <a:lnTo>
                    <a:pt x="26488" y="120615"/>
                  </a:lnTo>
                  <a:cubicBezTo>
                    <a:pt x="24264" y="120599"/>
                    <a:pt x="22376" y="118981"/>
                    <a:pt x="22021" y="116786"/>
                  </a:cubicBezTo>
                  <a:lnTo>
                    <a:pt x="6887" y="12034"/>
                  </a:lnTo>
                  <a:cubicBezTo>
                    <a:pt x="6689" y="10716"/>
                    <a:pt x="7091" y="9379"/>
                    <a:pt x="7981" y="8388"/>
                  </a:cubicBezTo>
                  <a:cubicBezTo>
                    <a:pt x="8820" y="7396"/>
                    <a:pt x="10055" y="6828"/>
                    <a:pt x="11354" y="6838"/>
                  </a:cubicBezTo>
                  <a:lnTo>
                    <a:pt x="156311" y="6838"/>
                  </a:lnTo>
                  <a:cubicBezTo>
                    <a:pt x="158477" y="6837"/>
                    <a:pt x="160345" y="8362"/>
                    <a:pt x="160778" y="10484"/>
                  </a:cubicBezTo>
                  <a:lnTo>
                    <a:pt x="180926" y="115236"/>
                  </a:lnTo>
                  <a:cubicBezTo>
                    <a:pt x="181380" y="117713"/>
                    <a:pt x="179739" y="120087"/>
                    <a:pt x="177263" y="120541"/>
                  </a:cubicBezTo>
                  <a:cubicBezTo>
                    <a:pt x="176998" y="120589"/>
                    <a:pt x="176729" y="120614"/>
                    <a:pt x="176459" y="120615"/>
                  </a:cubicBezTo>
                  <a:close/>
                  <a:moveTo>
                    <a:pt x="30682" y="111498"/>
                  </a:moveTo>
                  <a:lnTo>
                    <a:pt x="171080" y="111498"/>
                  </a:lnTo>
                  <a:lnTo>
                    <a:pt x="152847" y="15954"/>
                  </a:lnTo>
                  <a:lnTo>
                    <a:pt x="17006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67C898CE-C09D-428A-B4FB-194216BBC653}"/>
                </a:ext>
              </a:extLst>
            </p:cNvPr>
            <p:cNvSpPr/>
            <p:nvPr/>
          </p:nvSpPr>
          <p:spPr>
            <a:xfrm>
              <a:off x="6435509" y="4770072"/>
              <a:ext cx="173219" cy="109401"/>
            </a:xfrm>
            <a:custGeom>
              <a:avLst/>
              <a:gdLst>
                <a:gd name="connsiteX0" fmla="*/ 166837 w 173218"/>
                <a:gd name="connsiteY0" fmla="*/ 111498 h 109401"/>
                <a:gd name="connsiteX1" fmla="*/ 151703 w 173218"/>
                <a:gd name="connsiteY1" fmla="*/ 6838 h 109401"/>
                <a:gd name="connsiteX2" fmla="*/ 6838 w 173218"/>
                <a:gd name="connsiteY2" fmla="*/ 6838 h 109401"/>
                <a:gd name="connsiteX3" fmla="*/ 16957 w 173218"/>
                <a:gd name="connsiteY3" fmla="*/ 111498 h 109401"/>
                <a:gd name="connsiteX4" fmla="*/ 166837 w 173218"/>
                <a:gd name="connsiteY4" fmla="*/ 111498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3218" h="109401">
                  <a:moveTo>
                    <a:pt x="166837" y="111498"/>
                  </a:moveTo>
                  <a:lnTo>
                    <a:pt x="151703" y="6838"/>
                  </a:lnTo>
                  <a:lnTo>
                    <a:pt x="6838" y="6838"/>
                  </a:lnTo>
                  <a:lnTo>
                    <a:pt x="16957" y="111498"/>
                  </a:lnTo>
                  <a:lnTo>
                    <a:pt x="166837" y="11149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02B284B3-90FC-4A87-839D-EAA5C342D5D9}"/>
                </a:ext>
              </a:extLst>
            </p:cNvPr>
            <p:cNvSpPr/>
            <p:nvPr/>
          </p:nvSpPr>
          <p:spPr>
            <a:xfrm>
              <a:off x="6430943" y="4765514"/>
              <a:ext cx="182336" cy="118518"/>
            </a:xfrm>
            <a:custGeom>
              <a:avLst/>
              <a:gdLst>
                <a:gd name="connsiteX0" fmla="*/ 171403 w 182335"/>
                <a:gd name="connsiteY0" fmla="*/ 120615 h 118518"/>
                <a:gd name="connsiteX1" fmla="*/ 21523 w 182335"/>
                <a:gd name="connsiteY1" fmla="*/ 120615 h 118518"/>
                <a:gd name="connsiteX2" fmla="*/ 16965 w 182335"/>
                <a:gd name="connsiteY2" fmla="*/ 116512 h 118518"/>
                <a:gd name="connsiteX3" fmla="*/ 6845 w 182335"/>
                <a:gd name="connsiteY3" fmla="*/ 11852 h 118518"/>
                <a:gd name="connsiteX4" fmla="*/ 8030 w 182335"/>
                <a:gd name="connsiteY4" fmla="*/ 8296 h 118518"/>
                <a:gd name="connsiteX5" fmla="*/ 11403 w 182335"/>
                <a:gd name="connsiteY5" fmla="*/ 6838 h 118518"/>
                <a:gd name="connsiteX6" fmla="*/ 156269 w 182335"/>
                <a:gd name="connsiteY6" fmla="*/ 6838 h 118518"/>
                <a:gd name="connsiteX7" fmla="*/ 160828 w 182335"/>
                <a:gd name="connsiteY7" fmla="*/ 10758 h 118518"/>
                <a:gd name="connsiteX8" fmla="*/ 175597 w 182335"/>
                <a:gd name="connsiteY8" fmla="*/ 115419 h 118518"/>
                <a:gd name="connsiteX9" fmla="*/ 171722 w 182335"/>
                <a:gd name="connsiteY9" fmla="*/ 120571 h 118518"/>
                <a:gd name="connsiteX10" fmla="*/ 171038 w 182335"/>
                <a:gd name="connsiteY10" fmla="*/ 120615 h 118518"/>
                <a:gd name="connsiteX11" fmla="*/ 25535 w 182335"/>
                <a:gd name="connsiteY11" fmla="*/ 111498 h 118518"/>
                <a:gd name="connsiteX12" fmla="*/ 166480 w 182335"/>
                <a:gd name="connsiteY12" fmla="*/ 111498 h 118518"/>
                <a:gd name="connsiteX13" fmla="*/ 152623 w 182335"/>
                <a:gd name="connsiteY13" fmla="*/ 15955 h 118518"/>
                <a:gd name="connsiteX14" fmla="*/ 16418 w 182335"/>
                <a:gd name="connsiteY14" fmla="*/ 15955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2335" h="118518">
                  <a:moveTo>
                    <a:pt x="171403" y="120615"/>
                  </a:moveTo>
                  <a:lnTo>
                    <a:pt x="21523" y="120615"/>
                  </a:lnTo>
                  <a:cubicBezTo>
                    <a:pt x="19173" y="120627"/>
                    <a:pt x="17200" y="118851"/>
                    <a:pt x="16965" y="116512"/>
                  </a:cubicBezTo>
                  <a:lnTo>
                    <a:pt x="6845" y="11852"/>
                  </a:lnTo>
                  <a:cubicBezTo>
                    <a:pt x="6775" y="10559"/>
                    <a:pt x="7199" y="9288"/>
                    <a:pt x="8030" y="8296"/>
                  </a:cubicBezTo>
                  <a:cubicBezTo>
                    <a:pt x="8913" y="7376"/>
                    <a:pt x="10129" y="6850"/>
                    <a:pt x="11403" y="6838"/>
                  </a:cubicBezTo>
                  <a:lnTo>
                    <a:pt x="156269" y="6838"/>
                  </a:lnTo>
                  <a:cubicBezTo>
                    <a:pt x="158543" y="6854"/>
                    <a:pt x="160471" y="8512"/>
                    <a:pt x="160828" y="10758"/>
                  </a:cubicBezTo>
                  <a:lnTo>
                    <a:pt x="175597" y="115419"/>
                  </a:lnTo>
                  <a:cubicBezTo>
                    <a:pt x="175949" y="117911"/>
                    <a:pt x="174214" y="120218"/>
                    <a:pt x="171722" y="120571"/>
                  </a:cubicBezTo>
                  <a:cubicBezTo>
                    <a:pt x="171496" y="120603"/>
                    <a:pt x="171267" y="120618"/>
                    <a:pt x="171038" y="120615"/>
                  </a:cubicBezTo>
                  <a:close/>
                  <a:moveTo>
                    <a:pt x="25535" y="111498"/>
                  </a:moveTo>
                  <a:lnTo>
                    <a:pt x="166480" y="111498"/>
                  </a:lnTo>
                  <a:lnTo>
                    <a:pt x="152623" y="15955"/>
                  </a:lnTo>
                  <a:lnTo>
                    <a:pt x="16418" y="1595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A77341BC-6AA6-4725-9281-EF0F3EE9E95C}"/>
                </a:ext>
              </a:extLst>
            </p:cNvPr>
            <p:cNvSpPr/>
            <p:nvPr/>
          </p:nvSpPr>
          <p:spPr>
            <a:xfrm>
              <a:off x="6870197" y="4770072"/>
              <a:ext cx="182336" cy="109401"/>
            </a:xfrm>
            <a:custGeom>
              <a:avLst/>
              <a:gdLst>
                <a:gd name="connsiteX0" fmla="*/ 181880 w 182335"/>
                <a:gd name="connsiteY0" fmla="*/ 111498 h 109401"/>
                <a:gd name="connsiteX1" fmla="*/ 151703 w 182335"/>
                <a:gd name="connsiteY1" fmla="*/ 6838 h 109401"/>
                <a:gd name="connsiteX2" fmla="*/ 6838 w 182335"/>
                <a:gd name="connsiteY2" fmla="*/ 6838 h 109401"/>
                <a:gd name="connsiteX3" fmla="*/ 32000 w 182335"/>
                <a:gd name="connsiteY3" fmla="*/ 111498 h 109401"/>
                <a:gd name="connsiteX4" fmla="*/ 181880 w 182335"/>
                <a:gd name="connsiteY4" fmla="*/ 111498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335" h="109401">
                  <a:moveTo>
                    <a:pt x="181880" y="111498"/>
                  </a:moveTo>
                  <a:lnTo>
                    <a:pt x="151703" y="6838"/>
                  </a:lnTo>
                  <a:lnTo>
                    <a:pt x="6838" y="6838"/>
                  </a:lnTo>
                  <a:lnTo>
                    <a:pt x="32000" y="111498"/>
                  </a:lnTo>
                  <a:lnTo>
                    <a:pt x="181880" y="11149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47614952-B773-4FE2-BDC6-F2DF12045E29}"/>
                </a:ext>
              </a:extLst>
            </p:cNvPr>
            <p:cNvSpPr/>
            <p:nvPr/>
          </p:nvSpPr>
          <p:spPr>
            <a:xfrm>
              <a:off x="6865619" y="4765514"/>
              <a:ext cx="191452" cy="118518"/>
            </a:xfrm>
            <a:custGeom>
              <a:avLst/>
              <a:gdLst>
                <a:gd name="connsiteX0" fmla="*/ 186458 w 191452"/>
                <a:gd name="connsiteY0" fmla="*/ 120615 h 118518"/>
                <a:gd name="connsiteX1" fmla="*/ 36578 w 191452"/>
                <a:gd name="connsiteY1" fmla="*/ 120615 h 118518"/>
                <a:gd name="connsiteX2" fmla="*/ 32111 w 191452"/>
                <a:gd name="connsiteY2" fmla="*/ 117151 h 118518"/>
                <a:gd name="connsiteX3" fmla="*/ 6949 w 191452"/>
                <a:gd name="connsiteY3" fmla="*/ 12490 h 118518"/>
                <a:gd name="connsiteX4" fmla="*/ 7860 w 191452"/>
                <a:gd name="connsiteY4" fmla="*/ 8570 h 118518"/>
                <a:gd name="connsiteX5" fmla="*/ 11416 w 191452"/>
                <a:gd name="connsiteY5" fmla="*/ 6838 h 118518"/>
                <a:gd name="connsiteX6" fmla="*/ 156282 w 191452"/>
                <a:gd name="connsiteY6" fmla="*/ 6838 h 118518"/>
                <a:gd name="connsiteX7" fmla="*/ 160658 w 191452"/>
                <a:gd name="connsiteY7" fmla="*/ 10120 h 118518"/>
                <a:gd name="connsiteX8" fmla="*/ 190834 w 191452"/>
                <a:gd name="connsiteY8" fmla="*/ 114872 h 118518"/>
                <a:gd name="connsiteX9" fmla="*/ 190105 w 191452"/>
                <a:gd name="connsiteY9" fmla="*/ 118792 h 118518"/>
                <a:gd name="connsiteX10" fmla="*/ 186459 w 191452"/>
                <a:gd name="connsiteY10" fmla="*/ 120615 h 118518"/>
                <a:gd name="connsiteX11" fmla="*/ 40134 w 191452"/>
                <a:gd name="connsiteY11" fmla="*/ 111498 h 118518"/>
                <a:gd name="connsiteX12" fmla="*/ 180441 w 191452"/>
                <a:gd name="connsiteY12" fmla="*/ 111498 h 118518"/>
                <a:gd name="connsiteX13" fmla="*/ 153091 w 191452"/>
                <a:gd name="connsiteY13" fmla="*/ 15954 h 118518"/>
                <a:gd name="connsiteX14" fmla="*/ 17160 w 191452"/>
                <a:gd name="connsiteY14" fmla="*/ 15954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1452" h="118518">
                  <a:moveTo>
                    <a:pt x="186458" y="120615"/>
                  </a:moveTo>
                  <a:lnTo>
                    <a:pt x="36578" y="120615"/>
                  </a:lnTo>
                  <a:cubicBezTo>
                    <a:pt x="34467" y="120634"/>
                    <a:pt x="32618" y="119201"/>
                    <a:pt x="32111" y="117151"/>
                  </a:cubicBezTo>
                  <a:lnTo>
                    <a:pt x="6949" y="12490"/>
                  </a:lnTo>
                  <a:cubicBezTo>
                    <a:pt x="6642" y="11113"/>
                    <a:pt x="6977" y="9671"/>
                    <a:pt x="7860" y="8570"/>
                  </a:cubicBezTo>
                  <a:cubicBezTo>
                    <a:pt x="8712" y="7471"/>
                    <a:pt x="10026" y="6830"/>
                    <a:pt x="11416" y="6838"/>
                  </a:cubicBezTo>
                  <a:lnTo>
                    <a:pt x="156282" y="6838"/>
                  </a:lnTo>
                  <a:cubicBezTo>
                    <a:pt x="158308" y="6838"/>
                    <a:pt x="160091" y="8175"/>
                    <a:pt x="160658" y="10120"/>
                  </a:cubicBezTo>
                  <a:lnTo>
                    <a:pt x="190834" y="114872"/>
                  </a:lnTo>
                  <a:cubicBezTo>
                    <a:pt x="191206" y="116221"/>
                    <a:pt x="190937" y="117666"/>
                    <a:pt x="190105" y="118792"/>
                  </a:cubicBezTo>
                  <a:cubicBezTo>
                    <a:pt x="189254" y="119951"/>
                    <a:pt x="187897" y="120630"/>
                    <a:pt x="186459" y="120615"/>
                  </a:cubicBezTo>
                  <a:close/>
                  <a:moveTo>
                    <a:pt x="40134" y="111498"/>
                  </a:moveTo>
                  <a:lnTo>
                    <a:pt x="180441" y="111498"/>
                  </a:lnTo>
                  <a:lnTo>
                    <a:pt x="153091" y="15954"/>
                  </a:lnTo>
                  <a:lnTo>
                    <a:pt x="17160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B9CE7C2E-44B9-4143-BA8A-5682BDFE5D91}"/>
                </a:ext>
              </a:extLst>
            </p:cNvPr>
            <p:cNvSpPr/>
            <p:nvPr/>
          </p:nvSpPr>
          <p:spPr>
            <a:xfrm>
              <a:off x="5995989" y="4770072"/>
              <a:ext cx="154985" cy="109401"/>
            </a:xfrm>
            <a:custGeom>
              <a:avLst/>
              <a:gdLst>
                <a:gd name="connsiteX0" fmla="*/ 156718 w 154985"/>
                <a:gd name="connsiteY0" fmla="*/ 111498 h 109401"/>
                <a:gd name="connsiteX1" fmla="*/ 156626 w 154985"/>
                <a:gd name="connsiteY1" fmla="*/ 6838 h 109401"/>
                <a:gd name="connsiteX2" fmla="*/ 11669 w 154985"/>
                <a:gd name="connsiteY2" fmla="*/ 6838 h 109401"/>
                <a:gd name="connsiteX3" fmla="*/ 6838 w 154985"/>
                <a:gd name="connsiteY3" fmla="*/ 111498 h 109401"/>
                <a:gd name="connsiteX4" fmla="*/ 156718 w 154985"/>
                <a:gd name="connsiteY4" fmla="*/ 111498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4985" h="109401">
                  <a:moveTo>
                    <a:pt x="156718" y="111498"/>
                  </a:moveTo>
                  <a:lnTo>
                    <a:pt x="156626" y="6838"/>
                  </a:lnTo>
                  <a:lnTo>
                    <a:pt x="11669" y="6838"/>
                  </a:lnTo>
                  <a:lnTo>
                    <a:pt x="6838" y="111498"/>
                  </a:lnTo>
                  <a:lnTo>
                    <a:pt x="156718" y="11149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BF25AD1D-38A6-41A1-8B1A-8CEA07EB00F8}"/>
                </a:ext>
              </a:extLst>
            </p:cNvPr>
            <p:cNvSpPr/>
            <p:nvPr/>
          </p:nvSpPr>
          <p:spPr>
            <a:xfrm>
              <a:off x="5991421" y="4765514"/>
              <a:ext cx="164102" cy="118518"/>
            </a:xfrm>
            <a:custGeom>
              <a:avLst/>
              <a:gdLst>
                <a:gd name="connsiteX0" fmla="*/ 161286 w 164102"/>
                <a:gd name="connsiteY0" fmla="*/ 120615 h 118518"/>
                <a:gd name="connsiteX1" fmla="*/ 11406 w 164102"/>
                <a:gd name="connsiteY1" fmla="*/ 120615 h 118518"/>
                <a:gd name="connsiteX2" fmla="*/ 8032 w 164102"/>
                <a:gd name="connsiteY2" fmla="*/ 119247 h 118518"/>
                <a:gd name="connsiteX3" fmla="*/ 6847 w 164102"/>
                <a:gd name="connsiteY3" fmla="*/ 115874 h 118518"/>
                <a:gd name="connsiteX4" fmla="*/ 11770 w 164102"/>
                <a:gd name="connsiteY4" fmla="*/ 11122 h 118518"/>
                <a:gd name="connsiteX5" fmla="*/ 16329 w 164102"/>
                <a:gd name="connsiteY5" fmla="*/ 6838 h 118518"/>
                <a:gd name="connsiteX6" fmla="*/ 161194 w 164102"/>
                <a:gd name="connsiteY6" fmla="*/ 6838 h 118518"/>
                <a:gd name="connsiteX7" fmla="*/ 165753 w 164102"/>
                <a:gd name="connsiteY7" fmla="*/ 11396 h 118518"/>
                <a:gd name="connsiteX8" fmla="*/ 165753 w 164102"/>
                <a:gd name="connsiteY8" fmla="*/ 116056 h 118518"/>
                <a:gd name="connsiteX9" fmla="*/ 164385 w 164102"/>
                <a:gd name="connsiteY9" fmla="*/ 119338 h 118518"/>
                <a:gd name="connsiteX10" fmla="*/ 161286 w 164102"/>
                <a:gd name="connsiteY10" fmla="*/ 120615 h 118518"/>
                <a:gd name="connsiteX11" fmla="*/ 16146 w 164102"/>
                <a:gd name="connsiteY11" fmla="*/ 111498 h 118518"/>
                <a:gd name="connsiteX12" fmla="*/ 156727 w 164102"/>
                <a:gd name="connsiteY12" fmla="*/ 111498 h 118518"/>
                <a:gd name="connsiteX13" fmla="*/ 156727 w 164102"/>
                <a:gd name="connsiteY13" fmla="*/ 15954 h 118518"/>
                <a:gd name="connsiteX14" fmla="*/ 20614 w 164102"/>
                <a:gd name="connsiteY14" fmla="*/ 15954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4102" h="118518">
                  <a:moveTo>
                    <a:pt x="161286" y="120615"/>
                  </a:moveTo>
                  <a:lnTo>
                    <a:pt x="11406" y="120615"/>
                  </a:lnTo>
                  <a:cubicBezTo>
                    <a:pt x="10142" y="120636"/>
                    <a:pt x="8924" y="120143"/>
                    <a:pt x="8032" y="119247"/>
                  </a:cubicBezTo>
                  <a:cubicBezTo>
                    <a:pt x="7194" y="118331"/>
                    <a:pt x="6767" y="117113"/>
                    <a:pt x="6847" y="115874"/>
                  </a:cubicBezTo>
                  <a:lnTo>
                    <a:pt x="11770" y="11122"/>
                  </a:lnTo>
                  <a:cubicBezTo>
                    <a:pt x="11915" y="8712"/>
                    <a:pt x="13914" y="6833"/>
                    <a:pt x="16329" y="6838"/>
                  </a:cubicBezTo>
                  <a:lnTo>
                    <a:pt x="161194" y="6838"/>
                  </a:lnTo>
                  <a:cubicBezTo>
                    <a:pt x="163712" y="6838"/>
                    <a:pt x="165753" y="8878"/>
                    <a:pt x="165753" y="11396"/>
                  </a:cubicBezTo>
                  <a:lnTo>
                    <a:pt x="165753" y="116056"/>
                  </a:lnTo>
                  <a:cubicBezTo>
                    <a:pt x="165771" y="117293"/>
                    <a:pt x="165276" y="118481"/>
                    <a:pt x="164385" y="119338"/>
                  </a:cubicBezTo>
                  <a:cubicBezTo>
                    <a:pt x="163552" y="120142"/>
                    <a:pt x="162443" y="120598"/>
                    <a:pt x="161286" y="120615"/>
                  </a:cubicBezTo>
                  <a:close/>
                  <a:moveTo>
                    <a:pt x="16146" y="111498"/>
                  </a:moveTo>
                  <a:lnTo>
                    <a:pt x="156727" y="111498"/>
                  </a:lnTo>
                  <a:lnTo>
                    <a:pt x="156727" y="15954"/>
                  </a:lnTo>
                  <a:lnTo>
                    <a:pt x="20614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C9AE8D8D-3DAE-4E3A-830D-9BC368803347}"/>
                </a:ext>
              </a:extLst>
            </p:cNvPr>
            <p:cNvSpPr/>
            <p:nvPr/>
          </p:nvSpPr>
          <p:spPr>
            <a:xfrm>
              <a:off x="6290643" y="4770072"/>
              <a:ext cx="164102" cy="109401"/>
            </a:xfrm>
            <a:custGeom>
              <a:avLst/>
              <a:gdLst>
                <a:gd name="connsiteX0" fmla="*/ 161823 w 164102"/>
                <a:gd name="connsiteY0" fmla="*/ 111498 h 109401"/>
                <a:gd name="connsiteX1" fmla="*/ 151703 w 164102"/>
                <a:gd name="connsiteY1" fmla="*/ 6838 h 109401"/>
                <a:gd name="connsiteX2" fmla="*/ 6838 w 164102"/>
                <a:gd name="connsiteY2" fmla="*/ 6838 h 109401"/>
                <a:gd name="connsiteX3" fmla="*/ 11943 w 164102"/>
                <a:gd name="connsiteY3" fmla="*/ 111498 h 109401"/>
                <a:gd name="connsiteX4" fmla="*/ 161823 w 164102"/>
                <a:gd name="connsiteY4" fmla="*/ 111498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102" h="109401">
                  <a:moveTo>
                    <a:pt x="161823" y="111498"/>
                  </a:moveTo>
                  <a:lnTo>
                    <a:pt x="151703" y="6838"/>
                  </a:lnTo>
                  <a:lnTo>
                    <a:pt x="6838" y="6838"/>
                  </a:lnTo>
                  <a:lnTo>
                    <a:pt x="11943" y="111498"/>
                  </a:lnTo>
                  <a:lnTo>
                    <a:pt x="161823" y="11149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6DA8EFFB-266B-4177-AEA0-F71A5085BB22}"/>
                </a:ext>
              </a:extLst>
            </p:cNvPr>
            <p:cNvSpPr/>
            <p:nvPr/>
          </p:nvSpPr>
          <p:spPr>
            <a:xfrm>
              <a:off x="6286076" y="4765513"/>
              <a:ext cx="173219" cy="118518"/>
            </a:xfrm>
            <a:custGeom>
              <a:avLst/>
              <a:gdLst>
                <a:gd name="connsiteX0" fmla="*/ 166390 w 173218"/>
                <a:gd name="connsiteY0" fmla="*/ 120616 h 118518"/>
                <a:gd name="connsiteX1" fmla="*/ 16510 w 173218"/>
                <a:gd name="connsiteY1" fmla="*/ 120616 h 118518"/>
                <a:gd name="connsiteX2" fmla="*/ 11952 w 173218"/>
                <a:gd name="connsiteY2" fmla="*/ 116331 h 118518"/>
                <a:gd name="connsiteX3" fmla="*/ 6846 w 173218"/>
                <a:gd name="connsiteY3" fmla="*/ 11579 h 118518"/>
                <a:gd name="connsiteX4" fmla="*/ 8123 w 173218"/>
                <a:gd name="connsiteY4" fmla="*/ 8206 h 118518"/>
                <a:gd name="connsiteX5" fmla="*/ 11405 w 173218"/>
                <a:gd name="connsiteY5" fmla="*/ 6839 h 118518"/>
                <a:gd name="connsiteX6" fmla="*/ 156362 w 173218"/>
                <a:gd name="connsiteY6" fmla="*/ 6839 h 118518"/>
                <a:gd name="connsiteX7" fmla="*/ 160920 w 173218"/>
                <a:gd name="connsiteY7" fmla="*/ 10941 h 118518"/>
                <a:gd name="connsiteX8" fmla="*/ 171039 w 173218"/>
                <a:gd name="connsiteY8" fmla="*/ 115693 h 118518"/>
                <a:gd name="connsiteX9" fmla="*/ 169854 w 173218"/>
                <a:gd name="connsiteY9" fmla="*/ 119158 h 118518"/>
                <a:gd name="connsiteX10" fmla="*/ 166390 w 173218"/>
                <a:gd name="connsiteY10" fmla="*/ 120616 h 118518"/>
                <a:gd name="connsiteX11" fmla="*/ 20521 w 173218"/>
                <a:gd name="connsiteY11" fmla="*/ 111499 h 118518"/>
                <a:gd name="connsiteX12" fmla="*/ 161011 w 173218"/>
                <a:gd name="connsiteY12" fmla="*/ 111499 h 118518"/>
                <a:gd name="connsiteX13" fmla="*/ 151894 w 173218"/>
                <a:gd name="connsiteY13" fmla="*/ 15956 h 118518"/>
                <a:gd name="connsiteX14" fmla="*/ 16145 w 173218"/>
                <a:gd name="connsiteY14" fmla="*/ 15956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218" h="118518">
                  <a:moveTo>
                    <a:pt x="166390" y="120616"/>
                  </a:moveTo>
                  <a:lnTo>
                    <a:pt x="16510" y="120616"/>
                  </a:lnTo>
                  <a:cubicBezTo>
                    <a:pt x="14096" y="120621"/>
                    <a:pt x="12097" y="118741"/>
                    <a:pt x="11952" y="116331"/>
                  </a:cubicBezTo>
                  <a:lnTo>
                    <a:pt x="6846" y="11579"/>
                  </a:lnTo>
                  <a:cubicBezTo>
                    <a:pt x="6767" y="10324"/>
                    <a:pt x="7232" y="9095"/>
                    <a:pt x="8123" y="8206"/>
                  </a:cubicBezTo>
                  <a:cubicBezTo>
                    <a:pt x="8974" y="7306"/>
                    <a:pt x="10167" y="6810"/>
                    <a:pt x="11405" y="6839"/>
                  </a:cubicBezTo>
                  <a:lnTo>
                    <a:pt x="156362" y="6839"/>
                  </a:lnTo>
                  <a:cubicBezTo>
                    <a:pt x="158711" y="6827"/>
                    <a:pt x="160685" y="8603"/>
                    <a:pt x="160920" y="10941"/>
                  </a:cubicBezTo>
                  <a:lnTo>
                    <a:pt x="171039" y="115693"/>
                  </a:lnTo>
                  <a:cubicBezTo>
                    <a:pt x="171170" y="116966"/>
                    <a:pt x="170737" y="118231"/>
                    <a:pt x="169854" y="119158"/>
                  </a:cubicBezTo>
                  <a:cubicBezTo>
                    <a:pt x="168956" y="120110"/>
                    <a:pt x="167699" y="120639"/>
                    <a:pt x="166390" y="120616"/>
                  </a:cubicBezTo>
                  <a:close/>
                  <a:moveTo>
                    <a:pt x="20521" y="111499"/>
                  </a:moveTo>
                  <a:lnTo>
                    <a:pt x="161011" y="111499"/>
                  </a:lnTo>
                  <a:lnTo>
                    <a:pt x="151894" y="15956"/>
                  </a:lnTo>
                  <a:lnTo>
                    <a:pt x="16145" y="1595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C4C7E81C-E868-427D-8C48-D0C028BA5703}"/>
                </a:ext>
              </a:extLst>
            </p:cNvPr>
            <p:cNvSpPr/>
            <p:nvPr/>
          </p:nvSpPr>
          <p:spPr>
            <a:xfrm>
              <a:off x="6145778" y="4770072"/>
              <a:ext cx="154985" cy="109401"/>
            </a:xfrm>
            <a:custGeom>
              <a:avLst/>
              <a:gdLst>
                <a:gd name="connsiteX0" fmla="*/ 156809 w 154985"/>
                <a:gd name="connsiteY0" fmla="*/ 111498 h 109401"/>
                <a:gd name="connsiteX1" fmla="*/ 151703 w 154985"/>
                <a:gd name="connsiteY1" fmla="*/ 6838 h 109401"/>
                <a:gd name="connsiteX2" fmla="*/ 6838 w 154985"/>
                <a:gd name="connsiteY2" fmla="*/ 6838 h 109401"/>
                <a:gd name="connsiteX3" fmla="*/ 6929 w 154985"/>
                <a:gd name="connsiteY3" fmla="*/ 111498 h 109401"/>
                <a:gd name="connsiteX4" fmla="*/ 156809 w 154985"/>
                <a:gd name="connsiteY4" fmla="*/ 111498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4985" h="109401">
                  <a:moveTo>
                    <a:pt x="156809" y="111498"/>
                  </a:moveTo>
                  <a:lnTo>
                    <a:pt x="151703" y="6838"/>
                  </a:lnTo>
                  <a:lnTo>
                    <a:pt x="6838" y="6838"/>
                  </a:lnTo>
                  <a:lnTo>
                    <a:pt x="6929" y="111498"/>
                  </a:lnTo>
                  <a:lnTo>
                    <a:pt x="156809" y="11149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AF7C704B-CF21-4762-93A0-E25FDA5F4AA2}"/>
                </a:ext>
              </a:extLst>
            </p:cNvPr>
            <p:cNvSpPr/>
            <p:nvPr/>
          </p:nvSpPr>
          <p:spPr>
            <a:xfrm>
              <a:off x="6141310" y="4765514"/>
              <a:ext cx="164102" cy="118518"/>
            </a:xfrm>
            <a:custGeom>
              <a:avLst/>
              <a:gdLst>
                <a:gd name="connsiteX0" fmla="*/ 161276 w 164102"/>
                <a:gd name="connsiteY0" fmla="*/ 120615 h 118518"/>
                <a:gd name="connsiteX1" fmla="*/ 11396 w 164102"/>
                <a:gd name="connsiteY1" fmla="*/ 120615 h 118518"/>
                <a:gd name="connsiteX2" fmla="*/ 6838 w 164102"/>
                <a:gd name="connsiteY2" fmla="*/ 116057 h 118518"/>
                <a:gd name="connsiteX3" fmla="*/ 6838 w 164102"/>
                <a:gd name="connsiteY3" fmla="*/ 11396 h 118518"/>
                <a:gd name="connsiteX4" fmla="*/ 8114 w 164102"/>
                <a:gd name="connsiteY4" fmla="*/ 8114 h 118518"/>
                <a:gd name="connsiteX5" fmla="*/ 11396 w 164102"/>
                <a:gd name="connsiteY5" fmla="*/ 6838 h 118518"/>
                <a:gd name="connsiteX6" fmla="*/ 156171 w 164102"/>
                <a:gd name="connsiteY6" fmla="*/ 6838 h 118518"/>
                <a:gd name="connsiteX7" fmla="*/ 160729 w 164102"/>
                <a:gd name="connsiteY7" fmla="*/ 11123 h 118518"/>
                <a:gd name="connsiteX8" fmla="*/ 165834 w 164102"/>
                <a:gd name="connsiteY8" fmla="*/ 115874 h 118518"/>
                <a:gd name="connsiteX9" fmla="*/ 164558 w 164102"/>
                <a:gd name="connsiteY9" fmla="*/ 119248 h 118518"/>
                <a:gd name="connsiteX10" fmla="*/ 161276 w 164102"/>
                <a:gd name="connsiteY10" fmla="*/ 120615 h 118518"/>
                <a:gd name="connsiteX11" fmla="*/ 15954 w 164102"/>
                <a:gd name="connsiteY11" fmla="*/ 111498 h 118518"/>
                <a:gd name="connsiteX12" fmla="*/ 156535 w 164102"/>
                <a:gd name="connsiteY12" fmla="*/ 111498 h 118518"/>
                <a:gd name="connsiteX13" fmla="*/ 151794 w 164102"/>
                <a:gd name="connsiteY13" fmla="*/ 15955 h 118518"/>
                <a:gd name="connsiteX14" fmla="*/ 15863 w 164102"/>
                <a:gd name="connsiteY14" fmla="*/ 15955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4102" h="118518">
                  <a:moveTo>
                    <a:pt x="161276" y="120615"/>
                  </a:moveTo>
                  <a:lnTo>
                    <a:pt x="11396" y="120615"/>
                  </a:lnTo>
                  <a:cubicBezTo>
                    <a:pt x="8878" y="120615"/>
                    <a:pt x="6838" y="118574"/>
                    <a:pt x="6838" y="116057"/>
                  </a:cubicBezTo>
                  <a:lnTo>
                    <a:pt x="6838" y="11396"/>
                  </a:lnTo>
                  <a:cubicBezTo>
                    <a:pt x="6844" y="10182"/>
                    <a:pt x="7298" y="9014"/>
                    <a:pt x="8114" y="8114"/>
                  </a:cubicBezTo>
                  <a:cubicBezTo>
                    <a:pt x="9004" y="7283"/>
                    <a:pt x="10179" y="6826"/>
                    <a:pt x="11396" y="6838"/>
                  </a:cubicBezTo>
                  <a:lnTo>
                    <a:pt x="156171" y="6838"/>
                  </a:lnTo>
                  <a:cubicBezTo>
                    <a:pt x="158585" y="6833"/>
                    <a:pt x="160584" y="8712"/>
                    <a:pt x="160729" y="11123"/>
                  </a:cubicBezTo>
                  <a:lnTo>
                    <a:pt x="165834" y="115874"/>
                  </a:lnTo>
                  <a:cubicBezTo>
                    <a:pt x="165926" y="117132"/>
                    <a:pt x="165459" y="118366"/>
                    <a:pt x="164558" y="119248"/>
                  </a:cubicBezTo>
                  <a:cubicBezTo>
                    <a:pt x="163707" y="120147"/>
                    <a:pt x="162514" y="120644"/>
                    <a:pt x="161276" y="120615"/>
                  </a:cubicBezTo>
                  <a:close/>
                  <a:moveTo>
                    <a:pt x="15954" y="111498"/>
                  </a:moveTo>
                  <a:lnTo>
                    <a:pt x="156535" y="111498"/>
                  </a:lnTo>
                  <a:lnTo>
                    <a:pt x="151794" y="15955"/>
                  </a:lnTo>
                  <a:lnTo>
                    <a:pt x="15863" y="1595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A5CA47A6-4ED9-4674-9AB4-354BBB4B7339}"/>
                </a:ext>
              </a:extLst>
            </p:cNvPr>
            <p:cNvSpPr/>
            <p:nvPr/>
          </p:nvSpPr>
          <p:spPr>
            <a:xfrm>
              <a:off x="5846018" y="4770072"/>
              <a:ext cx="164102" cy="109401"/>
            </a:xfrm>
            <a:custGeom>
              <a:avLst/>
              <a:gdLst>
                <a:gd name="connsiteX0" fmla="*/ 156809 w 164102"/>
                <a:gd name="connsiteY0" fmla="*/ 111498 h 109401"/>
                <a:gd name="connsiteX1" fmla="*/ 161641 w 164102"/>
                <a:gd name="connsiteY1" fmla="*/ 6838 h 109401"/>
                <a:gd name="connsiteX2" fmla="*/ 16775 w 164102"/>
                <a:gd name="connsiteY2" fmla="*/ 6838 h 109401"/>
                <a:gd name="connsiteX3" fmla="*/ 6838 w 164102"/>
                <a:gd name="connsiteY3" fmla="*/ 111498 h 109401"/>
                <a:gd name="connsiteX4" fmla="*/ 156809 w 164102"/>
                <a:gd name="connsiteY4" fmla="*/ 111498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102" h="109401">
                  <a:moveTo>
                    <a:pt x="156809" y="111498"/>
                  </a:moveTo>
                  <a:lnTo>
                    <a:pt x="161641" y="6838"/>
                  </a:lnTo>
                  <a:lnTo>
                    <a:pt x="16775" y="6838"/>
                  </a:lnTo>
                  <a:lnTo>
                    <a:pt x="6838" y="111498"/>
                  </a:lnTo>
                  <a:lnTo>
                    <a:pt x="156809" y="11149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53140D71-20BC-4CE9-98D7-F910F612ED4F}"/>
                </a:ext>
              </a:extLst>
            </p:cNvPr>
            <p:cNvSpPr/>
            <p:nvPr/>
          </p:nvSpPr>
          <p:spPr>
            <a:xfrm>
              <a:off x="5841513" y="4765513"/>
              <a:ext cx="173219" cy="118518"/>
            </a:xfrm>
            <a:custGeom>
              <a:avLst/>
              <a:gdLst>
                <a:gd name="connsiteX0" fmla="*/ 161313 w 173218"/>
                <a:gd name="connsiteY0" fmla="*/ 120616 h 118518"/>
                <a:gd name="connsiteX1" fmla="*/ 11342 w 173218"/>
                <a:gd name="connsiteY1" fmla="*/ 120616 h 118518"/>
                <a:gd name="connsiteX2" fmla="*/ 7969 w 173218"/>
                <a:gd name="connsiteY2" fmla="*/ 119157 h 118518"/>
                <a:gd name="connsiteX3" fmla="*/ 6875 w 173218"/>
                <a:gd name="connsiteY3" fmla="*/ 115693 h 118518"/>
                <a:gd name="connsiteX4" fmla="*/ 16812 w 173218"/>
                <a:gd name="connsiteY4" fmla="*/ 10941 h 118518"/>
                <a:gd name="connsiteX5" fmla="*/ 21279 w 173218"/>
                <a:gd name="connsiteY5" fmla="*/ 6839 h 118518"/>
                <a:gd name="connsiteX6" fmla="*/ 166236 w 173218"/>
                <a:gd name="connsiteY6" fmla="*/ 6839 h 118518"/>
                <a:gd name="connsiteX7" fmla="*/ 170718 w 173218"/>
                <a:gd name="connsiteY7" fmla="*/ 11107 h 118518"/>
                <a:gd name="connsiteX8" fmla="*/ 170703 w 173218"/>
                <a:gd name="connsiteY8" fmla="*/ 11580 h 118518"/>
                <a:gd name="connsiteX9" fmla="*/ 165871 w 173218"/>
                <a:gd name="connsiteY9" fmla="*/ 116331 h 118518"/>
                <a:gd name="connsiteX10" fmla="*/ 161313 w 173218"/>
                <a:gd name="connsiteY10" fmla="*/ 120616 h 118518"/>
                <a:gd name="connsiteX11" fmla="*/ 16356 w 173218"/>
                <a:gd name="connsiteY11" fmla="*/ 111499 h 118518"/>
                <a:gd name="connsiteX12" fmla="*/ 156937 w 173218"/>
                <a:gd name="connsiteY12" fmla="*/ 111499 h 118518"/>
                <a:gd name="connsiteX13" fmla="*/ 161404 w 173218"/>
                <a:gd name="connsiteY13" fmla="*/ 15956 h 118518"/>
                <a:gd name="connsiteX14" fmla="*/ 25473 w 173218"/>
                <a:gd name="connsiteY14" fmla="*/ 15956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218" h="118518">
                  <a:moveTo>
                    <a:pt x="161313" y="120616"/>
                  </a:moveTo>
                  <a:lnTo>
                    <a:pt x="11342" y="120616"/>
                  </a:lnTo>
                  <a:cubicBezTo>
                    <a:pt x="10067" y="120603"/>
                    <a:pt x="8851" y="120078"/>
                    <a:pt x="7969" y="119157"/>
                  </a:cubicBezTo>
                  <a:cubicBezTo>
                    <a:pt x="7108" y="118222"/>
                    <a:pt x="6708" y="116953"/>
                    <a:pt x="6875" y="115693"/>
                  </a:cubicBezTo>
                  <a:lnTo>
                    <a:pt x="16812" y="10941"/>
                  </a:lnTo>
                  <a:cubicBezTo>
                    <a:pt x="17002" y="8618"/>
                    <a:pt x="18948" y="6831"/>
                    <a:pt x="21279" y="6839"/>
                  </a:cubicBezTo>
                  <a:lnTo>
                    <a:pt x="166236" y="6839"/>
                  </a:lnTo>
                  <a:cubicBezTo>
                    <a:pt x="168652" y="6780"/>
                    <a:pt x="170659" y="8691"/>
                    <a:pt x="170718" y="11107"/>
                  </a:cubicBezTo>
                  <a:cubicBezTo>
                    <a:pt x="170721" y="11265"/>
                    <a:pt x="170717" y="11422"/>
                    <a:pt x="170703" y="11580"/>
                  </a:cubicBezTo>
                  <a:lnTo>
                    <a:pt x="165871" y="116331"/>
                  </a:lnTo>
                  <a:cubicBezTo>
                    <a:pt x="165684" y="118721"/>
                    <a:pt x="163710" y="120576"/>
                    <a:pt x="161313" y="120616"/>
                  </a:cubicBezTo>
                  <a:close/>
                  <a:moveTo>
                    <a:pt x="16356" y="111499"/>
                  </a:moveTo>
                  <a:lnTo>
                    <a:pt x="156937" y="111499"/>
                  </a:lnTo>
                  <a:lnTo>
                    <a:pt x="161404" y="15956"/>
                  </a:lnTo>
                  <a:lnTo>
                    <a:pt x="25473" y="1595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B8109F13-51F9-4904-B222-1288B60EF48F}"/>
                </a:ext>
              </a:extLst>
            </p:cNvPr>
            <p:cNvSpPr/>
            <p:nvPr/>
          </p:nvSpPr>
          <p:spPr>
            <a:xfrm>
              <a:off x="6445629" y="4874733"/>
              <a:ext cx="173219" cy="118518"/>
            </a:xfrm>
            <a:custGeom>
              <a:avLst/>
              <a:gdLst>
                <a:gd name="connsiteX0" fmla="*/ 6838 w 173218"/>
                <a:gd name="connsiteY0" fmla="*/ 6838 h 118518"/>
                <a:gd name="connsiteX1" fmla="*/ 17687 w 173218"/>
                <a:gd name="connsiteY1" fmla="*/ 119065 h 118518"/>
                <a:gd name="connsiteX2" fmla="*/ 172945 w 173218"/>
                <a:gd name="connsiteY2" fmla="*/ 119065 h 118518"/>
                <a:gd name="connsiteX3" fmla="*/ 156718 w 173218"/>
                <a:gd name="connsiteY3" fmla="*/ 6838 h 118518"/>
                <a:gd name="connsiteX4" fmla="*/ 6838 w 173218"/>
                <a:gd name="connsiteY4" fmla="*/ 6838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3218" h="118518">
                  <a:moveTo>
                    <a:pt x="6838" y="6838"/>
                  </a:moveTo>
                  <a:lnTo>
                    <a:pt x="17687" y="119065"/>
                  </a:lnTo>
                  <a:lnTo>
                    <a:pt x="172945" y="119065"/>
                  </a:lnTo>
                  <a:lnTo>
                    <a:pt x="156718" y="6838"/>
                  </a:lnTo>
                  <a:lnTo>
                    <a:pt x="6838" y="683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CB8A37EA-4F42-445D-B1D3-0E2006E5953E}"/>
                </a:ext>
              </a:extLst>
            </p:cNvPr>
            <p:cNvSpPr/>
            <p:nvPr/>
          </p:nvSpPr>
          <p:spPr>
            <a:xfrm>
              <a:off x="6441333" y="4870174"/>
              <a:ext cx="182336" cy="127635"/>
            </a:xfrm>
            <a:custGeom>
              <a:avLst/>
              <a:gdLst>
                <a:gd name="connsiteX0" fmla="*/ 177241 w 182335"/>
                <a:gd name="connsiteY0" fmla="*/ 128182 h 127634"/>
                <a:gd name="connsiteX1" fmla="*/ 22256 w 182335"/>
                <a:gd name="connsiteY1" fmla="*/ 128182 h 127634"/>
                <a:gd name="connsiteX2" fmla="*/ 17697 w 182335"/>
                <a:gd name="connsiteY2" fmla="*/ 124079 h 127634"/>
                <a:gd name="connsiteX3" fmla="*/ 6848 w 182335"/>
                <a:gd name="connsiteY3" fmla="*/ 11852 h 127634"/>
                <a:gd name="connsiteX4" fmla="*/ 8033 w 182335"/>
                <a:gd name="connsiteY4" fmla="*/ 8388 h 127634"/>
                <a:gd name="connsiteX5" fmla="*/ 11407 w 182335"/>
                <a:gd name="connsiteY5" fmla="*/ 6838 h 127634"/>
                <a:gd name="connsiteX6" fmla="*/ 161287 w 182335"/>
                <a:gd name="connsiteY6" fmla="*/ 6838 h 127634"/>
                <a:gd name="connsiteX7" fmla="*/ 165845 w 182335"/>
                <a:gd name="connsiteY7" fmla="*/ 10758 h 127634"/>
                <a:gd name="connsiteX8" fmla="*/ 181799 w 182335"/>
                <a:gd name="connsiteY8" fmla="*/ 122621 h 127634"/>
                <a:gd name="connsiteX9" fmla="*/ 180705 w 182335"/>
                <a:gd name="connsiteY9" fmla="*/ 126268 h 127634"/>
                <a:gd name="connsiteX10" fmla="*/ 177241 w 182335"/>
                <a:gd name="connsiteY10" fmla="*/ 128182 h 127634"/>
                <a:gd name="connsiteX11" fmla="*/ 26176 w 182335"/>
                <a:gd name="connsiteY11" fmla="*/ 119065 h 127634"/>
                <a:gd name="connsiteX12" fmla="*/ 172044 w 182335"/>
                <a:gd name="connsiteY12" fmla="*/ 119065 h 127634"/>
                <a:gd name="connsiteX13" fmla="*/ 157093 w 182335"/>
                <a:gd name="connsiteY13" fmla="*/ 15954 h 127634"/>
                <a:gd name="connsiteX14" fmla="*/ 16147 w 182335"/>
                <a:gd name="connsiteY14" fmla="*/ 15954 h 127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2335" h="127634">
                  <a:moveTo>
                    <a:pt x="177241" y="128182"/>
                  </a:moveTo>
                  <a:lnTo>
                    <a:pt x="22256" y="128182"/>
                  </a:lnTo>
                  <a:cubicBezTo>
                    <a:pt x="19906" y="128194"/>
                    <a:pt x="17932" y="126417"/>
                    <a:pt x="17697" y="124079"/>
                  </a:cubicBezTo>
                  <a:lnTo>
                    <a:pt x="6848" y="11852"/>
                  </a:lnTo>
                  <a:cubicBezTo>
                    <a:pt x="6763" y="10585"/>
                    <a:pt x="7190" y="9337"/>
                    <a:pt x="8033" y="8388"/>
                  </a:cubicBezTo>
                  <a:cubicBezTo>
                    <a:pt x="8887" y="7416"/>
                    <a:pt x="10113" y="6852"/>
                    <a:pt x="11407" y="6838"/>
                  </a:cubicBezTo>
                  <a:lnTo>
                    <a:pt x="161287" y="6838"/>
                  </a:lnTo>
                  <a:cubicBezTo>
                    <a:pt x="163560" y="6854"/>
                    <a:pt x="165488" y="8512"/>
                    <a:pt x="165845" y="10758"/>
                  </a:cubicBezTo>
                  <a:lnTo>
                    <a:pt x="181799" y="122621"/>
                  </a:lnTo>
                  <a:cubicBezTo>
                    <a:pt x="181997" y="123939"/>
                    <a:pt x="181596" y="125276"/>
                    <a:pt x="180705" y="126268"/>
                  </a:cubicBezTo>
                  <a:cubicBezTo>
                    <a:pt x="179912" y="127410"/>
                    <a:pt x="178631" y="128118"/>
                    <a:pt x="177241" y="128182"/>
                  </a:cubicBezTo>
                  <a:close/>
                  <a:moveTo>
                    <a:pt x="26176" y="119065"/>
                  </a:moveTo>
                  <a:lnTo>
                    <a:pt x="172044" y="119065"/>
                  </a:lnTo>
                  <a:lnTo>
                    <a:pt x="157093" y="15954"/>
                  </a:lnTo>
                  <a:lnTo>
                    <a:pt x="16147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9C567928-4C63-4F1A-BE57-3B789EA8B230}"/>
                </a:ext>
              </a:extLst>
            </p:cNvPr>
            <p:cNvSpPr/>
            <p:nvPr/>
          </p:nvSpPr>
          <p:spPr>
            <a:xfrm>
              <a:off x="6595509" y="4874733"/>
              <a:ext cx="182336" cy="118518"/>
            </a:xfrm>
            <a:custGeom>
              <a:avLst/>
              <a:gdLst>
                <a:gd name="connsiteX0" fmla="*/ 6838 w 182335"/>
                <a:gd name="connsiteY0" fmla="*/ 6838 h 118518"/>
                <a:gd name="connsiteX1" fmla="*/ 23065 w 182335"/>
                <a:gd name="connsiteY1" fmla="*/ 119065 h 118518"/>
                <a:gd name="connsiteX2" fmla="*/ 178415 w 182335"/>
                <a:gd name="connsiteY2" fmla="*/ 119065 h 118518"/>
                <a:gd name="connsiteX3" fmla="*/ 156809 w 182335"/>
                <a:gd name="connsiteY3" fmla="*/ 6838 h 118518"/>
                <a:gd name="connsiteX4" fmla="*/ 6838 w 182335"/>
                <a:gd name="connsiteY4" fmla="*/ 6838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335" h="118518">
                  <a:moveTo>
                    <a:pt x="6838" y="6838"/>
                  </a:moveTo>
                  <a:lnTo>
                    <a:pt x="23065" y="119065"/>
                  </a:lnTo>
                  <a:lnTo>
                    <a:pt x="178415" y="119065"/>
                  </a:lnTo>
                  <a:lnTo>
                    <a:pt x="156809" y="6838"/>
                  </a:lnTo>
                  <a:lnTo>
                    <a:pt x="6838" y="683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1828D015-CAE0-4E4B-A6B2-DA566C9BD537}"/>
                </a:ext>
              </a:extLst>
            </p:cNvPr>
            <p:cNvSpPr/>
            <p:nvPr/>
          </p:nvSpPr>
          <p:spPr>
            <a:xfrm>
              <a:off x="6591260" y="4870174"/>
              <a:ext cx="191452" cy="127635"/>
            </a:xfrm>
            <a:custGeom>
              <a:avLst/>
              <a:gdLst>
                <a:gd name="connsiteX0" fmla="*/ 182573 w 191452"/>
                <a:gd name="connsiteY0" fmla="*/ 128182 h 127634"/>
                <a:gd name="connsiteX1" fmla="*/ 27588 w 191452"/>
                <a:gd name="connsiteY1" fmla="*/ 128182 h 127634"/>
                <a:gd name="connsiteX2" fmla="*/ 23121 w 191452"/>
                <a:gd name="connsiteY2" fmla="*/ 124262 h 127634"/>
                <a:gd name="connsiteX3" fmla="*/ 6893 w 191452"/>
                <a:gd name="connsiteY3" fmla="*/ 12125 h 127634"/>
                <a:gd name="connsiteX4" fmla="*/ 7987 w 191452"/>
                <a:gd name="connsiteY4" fmla="*/ 8479 h 127634"/>
                <a:gd name="connsiteX5" fmla="*/ 11360 w 191452"/>
                <a:gd name="connsiteY5" fmla="*/ 6838 h 127634"/>
                <a:gd name="connsiteX6" fmla="*/ 161149 w 191452"/>
                <a:gd name="connsiteY6" fmla="*/ 6838 h 127634"/>
                <a:gd name="connsiteX7" fmla="*/ 165616 w 191452"/>
                <a:gd name="connsiteY7" fmla="*/ 10576 h 127634"/>
                <a:gd name="connsiteX8" fmla="*/ 187132 w 191452"/>
                <a:gd name="connsiteY8" fmla="*/ 122621 h 127634"/>
                <a:gd name="connsiteX9" fmla="*/ 186129 w 191452"/>
                <a:gd name="connsiteY9" fmla="*/ 126359 h 127634"/>
                <a:gd name="connsiteX10" fmla="*/ 182573 w 191452"/>
                <a:gd name="connsiteY10" fmla="*/ 128182 h 127634"/>
                <a:gd name="connsiteX11" fmla="*/ 31326 w 191452"/>
                <a:gd name="connsiteY11" fmla="*/ 119065 h 127634"/>
                <a:gd name="connsiteX12" fmla="*/ 177194 w 191452"/>
                <a:gd name="connsiteY12" fmla="*/ 119065 h 127634"/>
                <a:gd name="connsiteX13" fmla="*/ 157319 w 191452"/>
                <a:gd name="connsiteY13" fmla="*/ 15954 h 127634"/>
                <a:gd name="connsiteX14" fmla="*/ 16374 w 191452"/>
                <a:gd name="connsiteY14" fmla="*/ 15954 h 127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1452" h="127634">
                  <a:moveTo>
                    <a:pt x="182573" y="128182"/>
                  </a:moveTo>
                  <a:lnTo>
                    <a:pt x="27588" y="128182"/>
                  </a:lnTo>
                  <a:cubicBezTo>
                    <a:pt x="25319" y="128199"/>
                    <a:pt x="23398" y="126513"/>
                    <a:pt x="23121" y="124262"/>
                  </a:cubicBezTo>
                  <a:lnTo>
                    <a:pt x="6893" y="12125"/>
                  </a:lnTo>
                  <a:cubicBezTo>
                    <a:pt x="6682" y="10807"/>
                    <a:pt x="7085" y="9464"/>
                    <a:pt x="7987" y="8479"/>
                  </a:cubicBezTo>
                  <a:cubicBezTo>
                    <a:pt x="8816" y="7463"/>
                    <a:pt x="10049" y="6863"/>
                    <a:pt x="11360" y="6838"/>
                  </a:cubicBezTo>
                  <a:lnTo>
                    <a:pt x="161149" y="6838"/>
                  </a:lnTo>
                  <a:cubicBezTo>
                    <a:pt x="163343" y="6846"/>
                    <a:pt x="165221" y="8416"/>
                    <a:pt x="165616" y="10576"/>
                  </a:cubicBezTo>
                  <a:lnTo>
                    <a:pt x="187132" y="122621"/>
                  </a:lnTo>
                  <a:cubicBezTo>
                    <a:pt x="187356" y="123953"/>
                    <a:pt x="186990" y="125318"/>
                    <a:pt x="186129" y="126359"/>
                  </a:cubicBezTo>
                  <a:cubicBezTo>
                    <a:pt x="185287" y="127481"/>
                    <a:pt x="183976" y="128154"/>
                    <a:pt x="182573" y="128182"/>
                  </a:cubicBezTo>
                  <a:close/>
                  <a:moveTo>
                    <a:pt x="31326" y="119065"/>
                  </a:moveTo>
                  <a:lnTo>
                    <a:pt x="177194" y="119065"/>
                  </a:lnTo>
                  <a:lnTo>
                    <a:pt x="157319" y="15954"/>
                  </a:lnTo>
                  <a:lnTo>
                    <a:pt x="16374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868E4285-B01D-4AFC-B8E2-B6B5BC5391E1}"/>
                </a:ext>
              </a:extLst>
            </p:cNvPr>
            <p:cNvSpPr/>
            <p:nvPr/>
          </p:nvSpPr>
          <p:spPr>
            <a:xfrm>
              <a:off x="5214316" y="4874733"/>
              <a:ext cx="191452" cy="118518"/>
            </a:xfrm>
            <a:custGeom>
              <a:avLst/>
              <a:gdLst>
                <a:gd name="connsiteX0" fmla="*/ 39020 w 191452"/>
                <a:gd name="connsiteY0" fmla="*/ 6838 h 118518"/>
                <a:gd name="connsiteX1" fmla="*/ 6838 w 191452"/>
                <a:gd name="connsiteY1" fmla="*/ 119065 h 118518"/>
                <a:gd name="connsiteX2" fmla="*/ 162097 w 191452"/>
                <a:gd name="connsiteY2" fmla="*/ 119065 h 118518"/>
                <a:gd name="connsiteX3" fmla="*/ 188900 w 191452"/>
                <a:gd name="connsiteY3" fmla="*/ 6838 h 118518"/>
                <a:gd name="connsiteX4" fmla="*/ 39020 w 191452"/>
                <a:gd name="connsiteY4" fmla="*/ 6838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452" h="118518">
                  <a:moveTo>
                    <a:pt x="39020" y="6838"/>
                  </a:moveTo>
                  <a:lnTo>
                    <a:pt x="6838" y="119065"/>
                  </a:lnTo>
                  <a:lnTo>
                    <a:pt x="162097" y="119065"/>
                  </a:lnTo>
                  <a:lnTo>
                    <a:pt x="188900" y="6838"/>
                  </a:lnTo>
                  <a:lnTo>
                    <a:pt x="39020" y="683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84872AAD-CE60-4117-AF68-03FD9E025D80}"/>
                </a:ext>
              </a:extLst>
            </p:cNvPr>
            <p:cNvSpPr/>
            <p:nvPr/>
          </p:nvSpPr>
          <p:spPr>
            <a:xfrm>
              <a:off x="5209410" y="4870174"/>
              <a:ext cx="200569" cy="127635"/>
            </a:xfrm>
            <a:custGeom>
              <a:avLst/>
              <a:gdLst>
                <a:gd name="connsiteX0" fmla="*/ 167002 w 200569"/>
                <a:gd name="connsiteY0" fmla="*/ 128182 h 127634"/>
                <a:gd name="connsiteX1" fmla="*/ 11379 w 200569"/>
                <a:gd name="connsiteY1" fmla="*/ 128182 h 127634"/>
                <a:gd name="connsiteX2" fmla="*/ 7732 w 200569"/>
                <a:gd name="connsiteY2" fmla="*/ 126358 h 127634"/>
                <a:gd name="connsiteX3" fmla="*/ 7003 w 200569"/>
                <a:gd name="connsiteY3" fmla="*/ 122347 h 127634"/>
                <a:gd name="connsiteX4" fmla="*/ 39185 w 200569"/>
                <a:gd name="connsiteY4" fmla="*/ 10211 h 127634"/>
                <a:gd name="connsiteX5" fmla="*/ 43561 w 200569"/>
                <a:gd name="connsiteY5" fmla="*/ 6838 h 127634"/>
                <a:gd name="connsiteX6" fmla="*/ 193714 w 200569"/>
                <a:gd name="connsiteY6" fmla="*/ 6838 h 127634"/>
                <a:gd name="connsiteX7" fmla="*/ 198224 w 200569"/>
                <a:gd name="connsiteY7" fmla="*/ 11445 h 127634"/>
                <a:gd name="connsiteX8" fmla="*/ 198091 w 200569"/>
                <a:gd name="connsiteY8" fmla="*/ 12490 h 127634"/>
                <a:gd name="connsiteX9" fmla="*/ 171378 w 200569"/>
                <a:gd name="connsiteY9" fmla="*/ 124718 h 127634"/>
                <a:gd name="connsiteX10" fmla="*/ 167002 w 200569"/>
                <a:gd name="connsiteY10" fmla="*/ 128182 h 127634"/>
                <a:gd name="connsiteX11" fmla="*/ 17760 w 200569"/>
                <a:gd name="connsiteY11" fmla="*/ 119065 h 127634"/>
                <a:gd name="connsiteX12" fmla="*/ 163629 w 200569"/>
                <a:gd name="connsiteY12" fmla="*/ 119065 h 127634"/>
                <a:gd name="connsiteX13" fmla="*/ 188153 w 200569"/>
                <a:gd name="connsiteY13" fmla="*/ 15954 h 127634"/>
                <a:gd name="connsiteX14" fmla="*/ 47299 w 200569"/>
                <a:gd name="connsiteY14" fmla="*/ 15954 h 127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0569" h="127634">
                  <a:moveTo>
                    <a:pt x="167002" y="128182"/>
                  </a:moveTo>
                  <a:lnTo>
                    <a:pt x="11379" y="128182"/>
                  </a:lnTo>
                  <a:cubicBezTo>
                    <a:pt x="9940" y="128197"/>
                    <a:pt x="8583" y="127518"/>
                    <a:pt x="7732" y="126358"/>
                  </a:cubicBezTo>
                  <a:cubicBezTo>
                    <a:pt x="6897" y="125199"/>
                    <a:pt x="6629" y="123726"/>
                    <a:pt x="7003" y="122347"/>
                  </a:cubicBezTo>
                  <a:lnTo>
                    <a:pt x="39185" y="10211"/>
                  </a:lnTo>
                  <a:cubicBezTo>
                    <a:pt x="39690" y="8211"/>
                    <a:pt x="41498" y="6817"/>
                    <a:pt x="43561" y="6838"/>
                  </a:cubicBezTo>
                  <a:lnTo>
                    <a:pt x="193714" y="6838"/>
                  </a:lnTo>
                  <a:cubicBezTo>
                    <a:pt x="196232" y="6865"/>
                    <a:pt x="198251" y="8927"/>
                    <a:pt x="198224" y="11445"/>
                  </a:cubicBezTo>
                  <a:cubicBezTo>
                    <a:pt x="198220" y="11797"/>
                    <a:pt x="198175" y="12148"/>
                    <a:pt x="198091" y="12490"/>
                  </a:cubicBezTo>
                  <a:lnTo>
                    <a:pt x="171378" y="124718"/>
                  </a:lnTo>
                  <a:cubicBezTo>
                    <a:pt x="170880" y="126735"/>
                    <a:pt x="169080" y="128160"/>
                    <a:pt x="167002" y="128182"/>
                  </a:cubicBezTo>
                  <a:close/>
                  <a:moveTo>
                    <a:pt x="17760" y="119065"/>
                  </a:moveTo>
                  <a:lnTo>
                    <a:pt x="163629" y="119065"/>
                  </a:lnTo>
                  <a:lnTo>
                    <a:pt x="188153" y="15954"/>
                  </a:lnTo>
                  <a:lnTo>
                    <a:pt x="47299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88526D1C-146D-482C-BA3C-9697EBA9AC7E}"/>
                </a:ext>
              </a:extLst>
            </p:cNvPr>
            <p:cNvSpPr/>
            <p:nvPr/>
          </p:nvSpPr>
          <p:spPr>
            <a:xfrm>
              <a:off x="6745480" y="4874733"/>
              <a:ext cx="182336" cy="118518"/>
            </a:xfrm>
            <a:custGeom>
              <a:avLst/>
              <a:gdLst>
                <a:gd name="connsiteX0" fmla="*/ 6838 w 182335"/>
                <a:gd name="connsiteY0" fmla="*/ 6838 h 118518"/>
                <a:gd name="connsiteX1" fmla="*/ 28444 w 182335"/>
                <a:gd name="connsiteY1" fmla="*/ 119065 h 118518"/>
                <a:gd name="connsiteX2" fmla="*/ 183703 w 182335"/>
                <a:gd name="connsiteY2" fmla="*/ 119065 h 118518"/>
                <a:gd name="connsiteX3" fmla="*/ 156718 w 182335"/>
                <a:gd name="connsiteY3" fmla="*/ 6838 h 118518"/>
                <a:gd name="connsiteX4" fmla="*/ 6838 w 182335"/>
                <a:gd name="connsiteY4" fmla="*/ 6838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335" h="118518">
                  <a:moveTo>
                    <a:pt x="6838" y="6838"/>
                  </a:moveTo>
                  <a:lnTo>
                    <a:pt x="28444" y="119065"/>
                  </a:lnTo>
                  <a:lnTo>
                    <a:pt x="183703" y="119065"/>
                  </a:lnTo>
                  <a:lnTo>
                    <a:pt x="156718" y="6838"/>
                  </a:lnTo>
                  <a:lnTo>
                    <a:pt x="6838" y="683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50144C35-D5C5-4E05-8932-6C08AC5759BC}"/>
                </a:ext>
              </a:extLst>
            </p:cNvPr>
            <p:cNvSpPr/>
            <p:nvPr/>
          </p:nvSpPr>
          <p:spPr>
            <a:xfrm>
              <a:off x="6740918" y="4870174"/>
              <a:ext cx="191452" cy="127635"/>
            </a:xfrm>
            <a:custGeom>
              <a:avLst/>
              <a:gdLst>
                <a:gd name="connsiteX0" fmla="*/ 188265 w 191452"/>
                <a:gd name="connsiteY0" fmla="*/ 128182 h 127634"/>
                <a:gd name="connsiteX1" fmla="*/ 33280 w 191452"/>
                <a:gd name="connsiteY1" fmla="*/ 128182 h 127634"/>
                <a:gd name="connsiteX2" fmla="*/ 28813 w 191452"/>
                <a:gd name="connsiteY2" fmla="*/ 124535 h 127634"/>
                <a:gd name="connsiteX3" fmla="*/ 6932 w 191452"/>
                <a:gd name="connsiteY3" fmla="*/ 12308 h 127634"/>
                <a:gd name="connsiteX4" fmla="*/ 7844 w 191452"/>
                <a:gd name="connsiteY4" fmla="*/ 8570 h 127634"/>
                <a:gd name="connsiteX5" fmla="*/ 11399 w 191452"/>
                <a:gd name="connsiteY5" fmla="*/ 6838 h 127634"/>
                <a:gd name="connsiteX6" fmla="*/ 161279 w 191452"/>
                <a:gd name="connsiteY6" fmla="*/ 6838 h 127634"/>
                <a:gd name="connsiteX7" fmla="*/ 165655 w 191452"/>
                <a:gd name="connsiteY7" fmla="*/ 10393 h 127634"/>
                <a:gd name="connsiteX8" fmla="*/ 193006 w 191452"/>
                <a:gd name="connsiteY8" fmla="*/ 122621 h 127634"/>
                <a:gd name="connsiteX9" fmla="*/ 192185 w 191452"/>
                <a:gd name="connsiteY9" fmla="*/ 126450 h 127634"/>
                <a:gd name="connsiteX10" fmla="*/ 188265 w 191452"/>
                <a:gd name="connsiteY10" fmla="*/ 128182 h 127634"/>
                <a:gd name="connsiteX11" fmla="*/ 36744 w 191452"/>
                <a:gd name="connsiteY11" fmla="*/ 119065 h 127634"/>
                <a:gd name="connsiteX12" fmla="*/ 182612 w 191452"/>
                <a:gd name="connsiteY12" fmla="*/ 119065 h 127634"/>
                <a:gd name="connsiteX13" fmla="*/ 157359 w 191452"/>
                <a:gd name="connsiteY13" fmla="*/ 15954 h 127634"/>
                <a:gd name="connsiteX14" fmla="*/ 16869 w 191452"/>
                <a:gd name="connsiteY14" fmla="*/ 15954 h 127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1452" h="127634">
                  <a:moveTo>
                    <a:pt x="188265" y="128182"/>
                  </a:moveTo>
                  <a:lnTo>
                    <a:pt x="33280" y="128182"/>
                  </a:lnTo>
                  <a:cubicBezTo>
                    <a:pt x="31126" y="128148"/>
                    <a:pt x="29277" y="126639"/>
                    <a:pt x="28813" y="124535"/>
                  </a:cubicBezTo>
                  <a:lnTo>
                    <a:pt x="6932" y="12308"/>
                  </a:lnTo>
                  <a:cubicBezTo>
                    <a:pt x="6656" y="10988"/>
                    <a:pt x="6991" y="9615"/>
                    <a:pt x="7844" y="8570"/>
                  </a:cubicBezTo>
                  <a:cubicBezTo>
                    <a:pt x="8712" y="7492"/>
                    <a:pt x="10015" y="6857"/>
                    <a:pt x="11399" y="6838"/>
                  </a:cubicBezTo>
                  <a:lnTo>
                    <a:pt x="161279" y="6838"/>
                  </a:lnTo>
                  <a:cubicBezTo>
                    <a:pt x="163396" y="6836"/>
                    <a:pt x="165223" y="8321"/>
                    <a:pt x="165655" y="10393"/>
                  </a:cubicBezTo>
                  <a:lnTo>
                    <a:pt x="193006" y="122621"/>
                  </a:lnTo>
                  <a:cubicBezTo>
                    <a:pt x="193336" y="123955"/>
                    <a:pt x="193033" y="125368"/>
                    <a:pt x="192185" y="126450"/>
                  </a:cubicBezTo>
                  <a:cubicBezTo>
                    <a:pt x="191238" y="127631"/>
                    <a:pt x="189776" y="128277"/>
                    <a:pt x="188265" y="128182"/>
                  </a:cubicBezTo>
                  <a:close/>
                  <a:moveTo>
                    <a:pt x="36744" y="119065"/>
                  </a:moveTo>
                  <a:lnTo>
                    <a:pt x="182612" y="119065"/>
                  </a:lnTo>
                  <a:lnTo>
                    <a:pt x="157359" y="15954"/>
                  </a:lnTo>
                  <a:lnTo>
                    <a:pt x="16869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515B2907-1637-46FA-9380-1081F62733BF}"/>
                </a:ext>
              </a:extLst>
            </p:cNvPr>
            <p:cNvSpPr/>
            <p:nvPr/>
          </p:nvSpPr>
          <p:spPr>
            <a:xfrm>
              <a:off x="6145869" y="4874733"/>
              <a:ext cx="164102" cy="118518"/>
            </a:xfrm>
            <a:custGeom>
              <a:avLst/>
              <a:gdLst>
                <a:gd name="connsiteX0" fmla="*/ 6838 w 164102"/>
                <a:gd name="connsiteY0" fmla="*/ 6838 h 118518"/>
                <a:gd name="connsiteX1" fmla="*/ 6929 w 164102"/>
                <a:gd name="connsiteY1" fmla="*/ 119065 h 118518"/>
                <a:gd name="connsiteX2" fmla="*/ 162188 w 164102"/>
                <a:gd name="connsiteY2" fmla="*/ 119065 h 118518"/>
                <a:gd name="connsiteX3" fmla="*/ 156718 w 164102"/>
                <a:gd name="connsiteY3" fmla="*/ 6838 h 118518"/>
                <a:gd name="connsiteX4" fmla="*/ 6838 w 164102"/>
                <a:gd name="connsiteY4" fmla="*/ 6838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102" h="118518">
                  <a:moveTo>
                    <a:pt x="6838" y="6838"/>
                  </a:moveTo>
                  <a:lnTo>
                    <a:pt x="6929" y="119065"/>
                  </a:lnTo>
                  <a:lnTo>
                    <a:pt x="162188" y="119065"/>
                  </a:lnTo>
                  <a:lnTo>
                    <a:pt x="156718" y="6838"/>
                  </a:lnTo>
                  <a:lnTo>
                    <a:pt x="6838" y="683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69D31350-8676-4AB5-A469-9D0702944055}"/>
                </a:ext>
              </a:extLst>
            </p:cNvPr>
            <p:cNvSpPr/>
            <p:nvPr/>
          </p:nvSpPr>
          <p:spPr>
            <a:xfrm>
              <a:off x="6141675" y="4870174"/>
              <a:ext cx="173219" cy="127635"/>
            </a:xfrm>
            <a:custGeom>
              <a:avLst/>
              <a:gdLst>
                <a:gd name="connsiteX0" fmla="*/ 166382 w 173218"/>
                <a:gd name="connsiteY0" fmla="*/ 128182 h 127634"/>
                <a:gd name="connsiteX1" fmla="*/ 11396 w 173218"/>
                <a:gd name="connsiteY1" fmla="*/ 128182 h 127634"/>
                <a:gd name="connsiteX2" fmla="*/ 6838 w 173218"/>
                <a:gd name="connsiteY2" fmla="*/ 123624 h 127634"/>
                <a:gd name="connsiteX3" fmla="*/ 6838 w 173218"/>
                <a:gd name="connsiteY3" fmla="*/ 11396 h 127634"/>
                <a:gd name="connsiteX4" fmla="*/ 8114 w 173218"/>
                <a:gd name="connsiteY4" fmla="*/ 8205 h 127634"/>
                <a:gd name="connsiteX5" fmla="*/ 11396 w 173218"/>
                <a:gd name="connsiteY5" fmla="*/ 6838 h 127634"/>
                <a:gd name="connsiteX6" fmla="*/ 161276 w 173218"/>
                <a:gd name="connsiteY6" fmla="*/ 6838 h 127634"/>
                <a:gd name="connsiteX7" fmla="*/ 165835 w 173218"/>
                <a:gd name="connsiteY7" fmla="*/ 11214 h 127634"/>
                <a:gd name="connsiteX8" fmla="*/ 171304 w 173218"/>
                <a:gd name="connsiteY8" fmla="*/ 123441 h 127634"/>
                <a:gd name="connsiteX9" fmla="*/ 170028 w 173218"/>
                <a:gd name="connsiteY9" fmla="*/ 126815 h 127634"/>
                <a:gd name="connsiteX10" fmla="*/ 166381 w 173218"/>
                <a:gd name="connsiteY10" fmla="*/ 128182 h 127634"/>
                <a:gd name="connsiteX11" fmla="*/ 15681 w 173218"/>
                <a:gd name="connsiteY11" fmla="*/ 119065 h 127634"/>
                <a:gd name="connsiteX12" fmla="*/ 161550 w 173218"/>
                <a:gd name="connsiteY12" fmla="*/ 119065 h 127634"/>
                <a:gd name="connsiteX13" fmla="*/ 156444 w 173218"/>
                <a:gd name="connsiteY13" fmla="*/ 15954 h 127634"/>
                <a:gd name="connsiteX14" fmla="*/ 15590 w 173218"/>
                <a:gd name="connsiteY14" fmla="*/ 15954 h 127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218" h="127634">
                  <a:moveTo>
                    <a:pt x="166382" y="128182"/>
                  </a:moveTo>
                  <a:lnTo>
                    <a:pt x="11396" y="128182"/>
                  </a:lnTo>
                  <a:cubicBezTo>
                    <a:pt x="8879" y="128182"/>
                    <a:pt x="6838" y="126141"/>
                    <a:pt x="6838" y="123624"/>
                  </a:cubicBezTo>
                  <a:lnTo>
                    <a:pt x="6838" y="11396"/>
                  </a:lnTo>
                  <a:cubicBezTo>
                    <a:pt x="6831" y="10207"/>
                    <a:pt x="7289" y="9061"/>
                    <a:pt x="8114" y="8205"/>
                  </a:cubicBezTo>
                  <a:cubicBezTo>
                    <a:pt x="9004" y="7364"/>
                    <a:pt x="10172" y="6877"/>
                    <a:pt x="11396" y="6838"/>
                  </a:cubicBezTo>
                  <a:lnTo>
                    <a:pt x="161276" y="6838"/>
                  </a:lnTo>
                  <a:cubicBezTo>
                    <a:pt x="163724" y="6836"/>
                    <a:pt x="165737" y="8768"/>
                    <a:pt x="165835" y="11214"/>
                  </a:cubicBezTo>
                  <a:lnTo>
                    <a:pt x="171304" y="123441"/>
                  </a:lnTo>
                  <a:cubicBezTo>
                    <a:pt x="171384" y="124697"/>
                    <a:pt x="170919" y="125926"/>
                    <a:pt x="170028" y="126815"/>
                  </a:cubicBezTo>
                  <a:cubicBezTo>
                    <a:pt x="169093" y="127816"/>
                    <a:pt x="167744" y="128322"/>
                    <a:pt x="166381" y="128182"/>
                  </a:cubicBezTo>
                  <a:close/>
                  <a:moveTo>
                    <a:pt x="15681" y="119065"/>
                  </a:moveTo>
                  <a:lnTo>
                    <a:pt x="161550" y="119065"/>
                  </a:lnTo>
                  <a:lnTo>
                    <a:pt x="156444" y="15954"/>
                  </a:lnTo>
                  <a:lnTo>
                    <a:pt x="15590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815035AB-1D4C-4A76-A3CB-2A0C8C158F7C}"/>
                </a:ext>
              </a:extLst>
            </p:cNvPr>
            <p:cNvSpPr/>
            <p:nvPr/>
          </p:nvSpPr>
          <p:spPr>
            <a:xfrm>
              <a:off x="6895360" y="4874733"/>
              <a:ext cx="191452" cy="118518"/>
            </a:xfrm>
            <a:custGeom>
              <a:avLst/>
              <a:gdLst>
                <a:gd name="connsiteX0" fmla="*/ 6838 w 191452"/>
                <a:gd name="connsiteY0" fmla="*/ 6838 h 118518"/>
                <a:gd name="connsiteX1" fmla="*/ 33823 w 191452"/>
                <a:gd name="connsiteY1" fmla="*/ 119065 h 118518"/>
                <a:gd name="connsiteX2" fmla="*/ 189082 w 191452"/>
                <a:gd name="connsiteY2" fmla="*/ 119065 h 118518"/>
                <a:gd name="connsiteX3" fmla="*/ 156718 w 191452"/>
                <a:gd name="connsiteY3" fmla="*/ 6838 h 118518"/>
                <a:gd name="connsiteX4" fmla="*/ 6838 w 191452"/>
                <a:gd name="connsiteY4" fmla="*/ 6838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452" h="118518">
                  <a:moveTo>
                    <a:pt x="6838" y="6838"/>
                  </a:moveTo>
                  <a:lnTo>
                    <a:pt x="33823" y="119065"/>
                  </a:lnTo>
                  <a:lnTo>
                    <a:pt x="189082" y="119065"/>
                  </a:lnTo>
                  <a:lnTo>
                    <a:pt x="156718" y="6838"/>
                  </a:lnTo>
                  <a:lnTo>
                    <a:pt x="6838" y="683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D45CD7BB-9C10-4B07-8D69-72AE5105671B}"/>
                </a:ext>
              </a:extLst>
            </p:cNvPr>
            <p:cNvSpPr/>
            <p:nvPr/>
          </p:nvSpPr>
          <p:spPr>
            <a:xfrm>
              <a:off x="6890690" y="4870174"/>
              <a:ext cx="200569" cy="127635"/>
            </a:xfrm>
            <a:custGeom>
              <a:avLst/>
              <a:gdLst>
                <a:gd name="connsiteX0" fmla="*/ 193752 w 200569"/>
                <a:gd name="connsiteY0" fmla="*/ 128182 h 127634"/>
                <a:gd name="connsiteX1" fmla="*/ 38767 w 200569"/>
                <a:gd name="connsiteY1" fmla="*/ 128182 h 127634"/>
                <a:gd name="connsiteX2" fmla="*/ 34299 w 200569"/>
                <a:gd name="connsiteY2" fmla="*/ 124718 h 127634"/>
                <a:gd name="connsiteX3" fmla="*/ 6949 w 200569"/>
                <a:gd name="connsiteY3" fmla="*/ 12490 h 127634"/>
                <a:gd name="connsiteX4" fmla="*/ 7860 w 200569"/>
                <a:gd name="connsiteY4" fmla="*/ 8570 h 127634"/>
                <a:gd name="connsiteX5" fmla="*/ 11416 w 200569"/>
                <a:gd name="connsiteY5" fmla="*/ 6838 h 127634"/>
                <a:gd name="connsiteX6" fmla="*/ 161296 w 200569"/>
                <a:gd name="connsiteY6" fmla="*/ 6838 h 127634"/>
                <a:gd name="connsiteX7" fmla="*/ 165672 w 200569"/>
                <a:gd name="connsiteY7" fmla="*/ 10211 h 127634"/>
                <a:gd name="connsiteX8" fmla="*/ 198128 w 200569"/>
                <a:gd name="connsiteY8" fmla="*/ 122621 h 127634"/>
                <a:gd name="connsiteX9" fmla="*/ 197399 w 200569"/>
                <a:gd name="connsiteY9" fmla="*/ 126633 h 127634"/>
                <a:gd name="connsiteX10" fmla="*/ 193752 w 200569"/>
                <a:gd name="connsiteY10" fmla="*/ 128182 h 127634"/>
                <a:gd name="connsiteX11" fmla="*/ 42048 w 200569"/>
                <a:gd name="connsiteY11" fmla="*/ 119065 h 127634"/>
                <a:gd name="connsiteX12" fmla="*/ 187917 w 200569"/>
                <a:gd name="connsiteY12" fmla="*/ 119065 h 127634"/>
                <a:gd name="connsiteX13" fmla="*/ 158196 w 200569"/>
                <a:gd name="connsiteY13" fmla="*/ 15955 h 127634"/>
                <a:gd name="connsiteX14" fmla="*/ 17251 w 200569"/>
                <a:gd name="connsiteY14" fmla="*/ 15955 h 127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0569" h="127634">
                  <a:moveTo>
                    <a:pt x="193752" y="128182"/>
                  </a:moveTo>
                  <a:lnTo>
                    <a:pt x="38767" y="128182"/>
                  </a:lnTo>
                  <a:cubicBezTo>
                    <a:pt x="36655" y="128202"/>
                    <a:pt x="34806" y="126768"/>
                    <a:pt x="34299" y="124718"/>
                  </a:cubicBezTo>
                  <a:lnTo>
                    <a:pt x="6949" y="12490"/>
                  </a:lnTo>
                  <a:cubicBezTo>
                    <a:pt x="6642" y="11113"/>
                    <a:pt x="6977" y="9671"/>
                    <a:pt x="7860" y="8570"/>
                  </a:cubicBezTo>
                  <a:cubicBezTo>
                    <a:pt x="8702" y="7460"/>
                    <a:pt x="10023" y="6816"/>
                    <a:pt x="11416" y="6838"/>
                  </a:cubicBezTo>
                  <a:lnTo>
                    <a:pt x="161296" y="6838"/>
                  </a:lnTo>
                  <a:cubicBezTo>
                    <a:pt x="163347" y="6849"/>
                    <a:pt x="165139" y="8230"/>
                    <a:pt x="165672" y="10211"/>
                  </a:cubicBezTo>
                  <a:lnTo>
                    <a:pt x="198128" y="122621"/>
                  </a:lnTo>
                  <a:cubicBezTo>
                    <a:pt x="198488" y="124000"/>
                    <a:pt x="198221" y="125468"/>
                    <a:pt x="197399" y="126633"/>
                  </a:cubicBezTo>
                  <a:cubicBezTo>
                    <a:pt x="196475" y="127667"/>
                    <a:pt x="195138" y="128235"/>
                    <a:pt x="193752" y="128182"/>
                  </a:cubicBezTo>
                  <a:close/>
                  <a:moveTo>
                    <a:pt x="42048" y="119065"/>
                  </a:moveTo>
                  <a:lnTo>
                    <a:pt x="187917" y="119065"/>
                  </a:lnTo>
                  <a:lnTo>
                    <a:pt x="158196" y="15955"/>
                  </a:lnTo>
                  <a:lnTo>
                    <a:pt x="17251" y="1595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8C3029DD-533B-49F3-8CFC-E71F340FD309}"/>
                </a:ext>
              </a:extLst>
            </p:cNvPr>
            <p:cNvSpPr/>
            <p:nvPr/>
          </p:nvSpPr>
          <p:spPr>
            <a:xfrm>
              <a:off x="6295749" y="4874733"/>
              <a:ext cx="173219" cy="118518"/>
            </a:xfrm>
            <a:custGeom>
              <a:avLst/>
              <a:gdLst>
                <a:gd name="connsiteX0" fmla="*/ 6838 w 173218"/>
                <a:gd name="connsiteY0" fmla="*/ 6838 h 118518"/>
                <a:gd name="connsiteX1" fmla="*/ 12308 w 173218"/>
                <a:gd name="connsiteY1" fmla="*/ 119065 h 118518"/>
                <a:gd name="connsiteX2" fmla="*/ 167567 w 173218"/>
                <a:gd name="connsiteY2" fmla="*/ 119065 h 118518"/>
                <a:gd name="connsiteX3" fmla="*/ 156718 w 173218"/>
                <a:gd name="connsiteY3" fmla="*/ 6838 h 118518"/>
                <a:gd name="connsiteX4" fmla="*/ 6838 w 173218"/>
                <a:gd name="connsiteY4" fmla="*/ 6838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3218" h="118518">
                  <a:moveTo>
                    <a:pt x="6838" y="6838"/>
                  </a:moveTo>
                  <a:lnTo>
                    <a:pt x="12308" y="119065"/>
                  </a:lnTo>
                  <a:lnTo>
                    <a:pt x="167567" y="119065"/>
                  </a:lnTo>
                  <a:lnTo>
                    <a:pt x="156718" y="6838"/>
                  </a:lnTo>
                  <a:lnTo>
                    <a:pt x="6838" y="683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F6C72DE-4C2C-41AE-AC19-4E3A8B06D077}"/>
                </a:ext>
              </a:extLst>
            </p:cNvPr>
            <p:cNvSpPr/>
            <p:nvPr/>
          </p:nvSpPr>
          <p:spPr>
            <a:xfrm>
              <a:off x="6291453" y="4870174"/>
              <a:ext cx="182336" cy="127635"/>
            </a:xfrm>
            <a:custGeom>
              <a:avLst/>
              <a:gdLst>
                <a:gd name="connsiteX0" fmla="*/ 171863 w 182335"/>
                <a:gd name="connsiteY0" fmla="*/ 128182 h 127634"/>
                <a:gd name="connsiteX1" fmla="*/ 16877 w 182335"/>
                <a:gd name="connsiteY1" fmla="*/ 128182 h 127634"/>
                <a:gd name="connsiteX2" fmla="*/ 12319 w 182335"/>
                <a:gd name="connsiteY2" fmla="*/ 123897 h 127634"/>
                <a:gd name="connsiteX3" fmla="*/ 6849 w 182335"/>
                <a:gd name="connsiteY3" fmla="*/ 11670 h 127634"/>
                <a:gd name="connsiteX4" fmla="*/ 8125 w 182335"/>
                <a:gd name="connsiteY4" fmla="*/ 8296 h 127634"/>
                <a:gd name="connsiteX5" fmla="*/ 11407 w 182335"/>
                <a:gd name="connsiteY5" fmla="*/ 6838 h 127634"/>
                <a:gd name="connsiteX6" fmla="*/ 161014 w 182335"/>
                <a:gd name="connsiteY6" fmla="*/ 6838 h 127634"/>
                <a:gd name="connsiteX7" fmla="*/ 165572 w 182335"/>
                <a:gd name="connsiteY7" fmla="*/ 11031 h 127634"/>
                <a:gd name="connsiteX8" fmla="*/ 176421 w 182335"/>
                <a:gd name="connsiteY8" fmla="*/ 123168 h 127634"/>
                <a:gd name="connsiteX9" fmla="*/ 175236 w 182335"/>
                <a:gd name="connsiteY9" fmla="*/ 126724 h 127634"/>
                <a:gd name="connsiteX10" fmla="*/ 171863 w 182335"/>
                <a:gd name="connsiteY10" fmla="*/ 128182 h 127634"/>
                <a:gd name="connsiteX11" fmla="*/ 20980 w 182335"/>
                <a:gd name="connsiteY11" fmla="*/ 119065 h 127634"/>
                <a:gd name="connsiteX12" fmla="*/ 166848 w 182335"/>
                <a:gd name="connsiteY12" fmla="*/ 119065 h 127634"/>
                <a:gd name="connsiteX13" fmla="*/ 156911 w 182335"/>
                <a:gd name="connsiteY13" fmla="*/ 15954 h 127634"/>
                <a:gd name="connsiteX14" fmla="*/ 15966 w 182335"/>
                <a:gd name="connsiteY14" fmla="*/ 15954 h 127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2335" h="127634">
                  <a:moveTo>
                    <a:pt x="171863" y="128182"/>
                  </a:moveTo>
                  <a:lnTo>
                    <a:pt x="16877" y="128182"/>
                  </a:lnTo>
                  <a:cubicBezTo>
                    <a:pt x="14463" y="128186"/>
                    <a:pt x="12464" y="126307"/>
                    <a:pt x="12319" y="123897"/>
                  </a:cubicBezTo>
                  <a:lnTo>
                    <a:pt x="6849" y="11670"/>
                  </a:lnTo>
                  <a:cubicBezTo>
                    <a:pt x="6757" y="10412"/>
                    <a:pt x="7224" y="9178"/>
                    <a:pt x="8125" y="8296"/>
                  </a:cubicBezTo>
                  <a:cubicBezTo>
                    <a:pt x="8960" y="7363"/>
                    <a:pt x="10155" y="6832"/>
                    <a:pt x="11407" y="6838"/>
                  </a:cubicBezTo>
                  <a:lnTo>
                    <a:pt x="161014" y="6838"/>
                  </a:lnTo>
                  <a:cubicBezTo>
                    <a:pt x="163396" y="6830"/>
                    <a:pt x="165382" y="8657"/>
                    <a:pt x="165572" y="11031"/>
                  </a:cubicBezTo>
                  <a:lnTo>
                    <a:pt x="176421" y="123168"/>
                  </a:lnTo>
                  <a:cubicBezTo>
                    <a:pt x="176531" y="124466"/>
                    <a:pt x="176103" y="125751"/>
                    <a:pt x="175236" y="126724"/>
                  </a:cubicBezTo>
                  <a:cubicBezTo>
                    <a:pt x="174360" y="127652"/>
                    <a:pt x="173140" y="128180"/>
                    <a:pt x="171863" y="128182"/>
                  </a:cubicBezTo>
                  <a:close/>
                  <a:moveTo>
                    <a:pt x="20980" y="119065"/>
                  </a:moveTo>
                  <a:lnTo>
                    <a:pt x="166848" y="119065"/>
                  </a:lnTo>
                  <a:lnTo>
                    <a:pt x="156911" y="15954"/>
                  </a:lnTo>
                  <a:lnTo>
                    <a:pt x="15966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C2C16964-2CC2-4E24-84CD-5EC17F63A3B1}"/>
                </a:ext>
              </a:extLst>
            </p:cNvPr>
            <p:cNvSpPr/>
            <p:nvPr/>
          </p:nvSpPr>
          <p:spPr>
            <a:xfrm>
              <a:off x="5524834" y="4874733"/>
              <a:ext cx="182336" cy="118518"/>
            </a:xfrm>
            <a:custGeom>
              <a:avLst/>
              <a:gdLst>
                <a:gd name="connsiteX0" fmla="*/ 28262 w 182335"/>
                <a:gd name="connsiteY0" fmla="*/ 6838 h 118518"/>
                <a:gd name="connsiteX1" fmla="*/ 6838 w 182335"/>
                <a:gd name="connsiteY1" fmla="*/ 119065 h 118518"/>
                <a:gd name="connsiteX2" fmla="*/ 162096 w 182335"/>
                <a:gd name="connsiteY2" fmla="*/ 119065 h 118518"/>
                <a:gd name="connsiteX3" fmla="*/ 178142 w 182335"/>
                <a:gd name="connsiteY3" fmla="*/ 6838 h 118518"/>
                <a:gd name="connsiteX4" fmla="*/ 28262 w 182335"/>
                <a:gd name="connsiteY4" fmla="*/ 6838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335" h="118518">
                  <a:moveTo>
                    <a:pt x="28262" y="6838"/>
                  </a:moveTo>
                  <a:lnTo>
                    <a:pt x="6838" y="119065"/>
                  </a:lnTo>
                  <a:lnTo>
                    <a:pt x="162096" y="119065"/>
                  </a:lnTo>
                  <a:lnTo>
                    <a:pt x="178142" y="6838"/>
                  </a:lnTo>
                  <a:lnTo>
                    <a:pt x="28262" y="683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580C5C29-447D-421C-8ED8-2614AB4203EB}"/>
                </a:ext>
              </a:extLst>
            </p:cNvPr>
            <p:cNvSpPr/>
            <p:nvPr/>
          </p:nvSpPr>
          <p:spPr>
            <a:xfrm>
              <a:off x="5520660" y="4870174"/>
              <a:ext cx="191452" cy="127635"/>
            </a:xfrm>
            <a:custGeom>
              <a:avLst/>
              <a:gdLst>
                <a:gd name="connsiteX0" fmla="*/ 166361 w 191452"/>
                <a:gd name="connsiteY0" fmla="*/ 128182 h 127634"/>
                <a:gd name="connsiteX1" fmla="*/ 11376 w 191452"/>
                <a:gd name="connsiteY1" fmla="*/ 128182 h 127634"/>
                <a:gd name="connsiteX2" fmla="*/ 7911 w 191452"/>
                <a:gd name="connsiteY2" fmla="*/ 126541 h 127634"/>
                <a:gd name="connsiteX3" fmla="*/ 6908 w 191452"/>
                <a:gd name="connsiteY3" fmla="*/ 122803 h 127634"/>
                <a:gd name="connsiteX4" fmla="*/ 28333 w 191452"/>
                <a:gd name="connsiteY4" fmla="*/ 10576 h 127634"/>
                <a:gd name="connsiteX5" fmla="*/ 32800 w 191452"/>
                <a:gd name="connsiteY5" fmla="*/ 6838 h 127634"/>
                <a:gd name="connsiteX6" fmla="*/ 182680 w 191452"/>
                <a:gd name="connsiteY6" fmla="*/ 6838 h 127634"/>
                <a:gd name="connsiteX7" fmla="*/ 187270 w 191452"/>
                <a:gd name="connsiteY7" fmla="*/ 11546 h 127634"/>
                <a:gd name="connsiteX8" fmla="*/ 187238 w 191452"/>
                <a:gd name="connsiteY8" fmla="*/ 12035 h 127634"/>
                <a:gd name="connsiteX9" fmla="*/ 171193 w 191452"/>
                <a:gd name="connsiteY9" fmla="*/ 124262 h 127634"/>
                <a:gd name="connsiteX10" fmla="*/ 166361 w 191452"/>
                <a:gd name="connsiteY10" fmla="*/ 128182 h 127634"/>
                <a:gd name="connsiteX11" fmla="*/ 16572 w 191452"/>
                <a:gd name="connsiteY11" fmla="*/ 119066 h 127634"/>
                <a:gd name="connsiteX12" fmla="*/ 162441 w 191452"/>
                <a:gd name="connsiteY12" fmla="*/ 119066 h 127634"/>
                <a:gd name="connsiteX13" fmla="*/ 177210 w 191452"/>
                <a:gd name="connsiteY13" fmla="*/ 15955 h 127634"/>
                <a:gd name="connsiteX14" fmla="*/ 36173 w 191452"/>
                <a:gd name="connsiteY14" fmla="*/ 15955 h 127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1452" h="127634">
                  <a:moveTo>
                    <a:pt x="166361" y="128182"/>
                  </a:moveTo>
                  <a:lnTo>
                    <a:pt x="11376" y="128182"/>
                  </a:lnTo>
                  <a:cubicBezTo>
                    <a:pt x="10030" y="128197"/>
                    <a:pt x="8752" y="127592"/>
                    <a:pt x="7911" y="126541"/>
                  </a:cubicBezTo>
                  <a:cubicBezTo>
                    <a:pt x="7038" y="125506"/>
                    <a:pt x="6671" y="124136"/>
                    <a:pt x="6908" y="122803"/>
                  </a:cubicBezTo>
                  <a:lnTo>
                    <a:pt x="28333" y="10576"/>
                  </a:lnTo>
                  <a:cubicBezTo>
                    <a:pt x="28693" y="8397"/>
                    <a:pt x="30592" y="6809"/>
                    <a:pt x="32800" y="6838"/>
                  </a:cubicBezTo>
                  <a:lnTo>
                    <a:pt x="182680" y="6838"/>
                  </a:lnTo>
                  <a:cubicBezTo>
                    <a:pt x="185248" y="6871"/>
                    <a:pt x="187303" y="8978"/>
                    <a:pt x="187270" y="11546"/>
                  </a:cubicBezTo>
                  <a:cubicBezTo>
                    <a:pt x="187268" y="11709"/>
                    <a:pt x="187257" y="11872"/>
                    <a:pt x="187238" y="12035"/>
                  </a:cubicBezTo>
                  <a:lnTo>
                    <a:pt x="171193" y="124262"/>
                  </a:lnTo>
                  <a:cubicBezTo>
                    <a:pt x="170863" y="126636"/>
                    <a:pt x="168752" y="128349"/>
                    <a:pt x="166361" y="128182"/>
                  </a:cubicBezTo>
                  <a:close/>
                  <a:moveTo>
                    <a:pt x="16572" y="119066"/>
                  </a:moveTo>
                  <a:lnTo>
                    <a:pt x="162441" y="119066"/>
                  </a:lnTo>
                  <a:lnTo>
                    <a:pt x="177210" y="15955"/>
                  </a:lnTo>
                  <a:lnTo>
                    <a:pt x="36173" y="1595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78CD9FEE-BFD1-4A71-A0CD-8755EAAE4341}"/>
                </a:ext>
              </a:extLst>
            </p:cNvPr>
            <p:cNvSpPr/>
            <p:nvPr/>
          </p:nvSpPr>
          <p:spPr>
            <a:xfrm>
              <a:off x="5369575" y="4874733"/>
              <a:ext cx="182336" cy="118518"/>
            </a:xfrm>
            <a:custGeom>
              <a:avLst/>
              <a:gdLst>
                <a:gd name="connsiteX0" fmla="*/ 33641 w 182335"/>
                <a:gd name="connsiteY0" fmla="*/ 6838 h 118518"/>
                <a:gd name="connsiteX1" fmla="*/ 6838 w 182335"/>
                <a:gd name="connsiteY1" fmla="*/ 119065 h 118518"/>
                <a:gd name="connsiteX2" fmla="*/ 162096 w 182335"/>
                <a:gd name="connsiteY2" fmla="*/ 119065 h 118518"/>
                <a:gd name="connsiteX3" fmla="*/ 183521 w 182335"/>
                <a:gd name="connsiteY3" fmla="*/ 6838 h 118518"/>
                <a:gd name="connsiteX4" fmla="*/ 33641 w 182335"/>
                <a:gd name="connsiteY4" fmla="*/ 6838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335" h="118518">
                  <a:moveTo>
                    <a:pt x="33641" y="6838"/>
                  </a:moveTo>
                  <a:lnTo>
                    <a:pt x="6838" y="119065"/>
                  </a:lnTo>
                  <a:lnTo>
                    <a:pt x="162096" y="119065"/>
                  </a:lnTo>
                  <a:lnTo>
                    <a:pt x="183521" y="6838"/>
                  </a:lnTo>
                  <a:lnTo>
                    <a:pt x="33641" y="683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47762A03-CCEE-455D-8772-81E81B6EAEC4}"/>
                </a:ext>
              </a:extLst>
            </p:cNvPr>
            <p:cNvSpPr/>
            <p:nvPr/>
          </p:nvSpPr>
          <p:spPr>
            <a:xfrm>
              <a:off x="5365341" y="4870174"/>
              <a:ext cx="191452" cy="127635"/>
            </a:xfrm>
            <a:custGeom>
              <a:avLst/>
              <a:gdLst>
                <a:gd name="connsiteX0" fmla="*/ 166330 w 191452"/>
                <a:gd name="connsiteY0" fmla="*/ 128182 h 127634"/>
                <a:gd name="connsiteX1" fmla="*/ 11345 w 191452"/>
                <a:gd name="connsiteY1" fmla="*/ 128182 h 127634"/>
                <a:gd name="connsiteX2" fmla="*/ 7789 w 191452"/>
                <a:gd name="connsiteY2" fmla="*/ 126450 h 127634"/>
                <a:gd name="connsiteX3" fmla="*/ 6969 w 191452"/>
                <a:gd name="connsiteY3" fmla="*/ 122621 h 127634"/>
                <a:gd name="connsiteX4" fmla="*/ 33681 w 191452"/>
                <a:gd name="connsiteY4" fmla="*/ 10393 h 127634"/>
                <a:gd name="connsiteX5" fmla="*/ 38148 w 191452"/>
                <a:gd name="connsiteY5" fmla="*/ 6838 h 127634"/>
                <a:gd name="connsiteX6" fmla="*/ 188028 w 191452"/>
                <a:gd name="connsiteY6" fmla="*/ 6838 h 127634"/>
                <a:gd name="connsiteX7" fmla="*/ 191492 w 191452"/>
                <a:gd name="connsiteY7" fmla="*/ 8570 h 127634"/>
                <a:gd name="connsiteX8" fmla="*/ 192495 w 191452"/>
                <a:gd name="connsiteY8" fmla="*/ 12308 h 127634"/>
                <a:gd name="connsiteX9" fmla="*/ 171162 w 191452"/>
                <a:gd name="connsiteY9" fmla="*/ 124535 h 127634"/>
                <a:gd name="connsiteX10" fmla="*/ 166330 w 191452"/>
                <a:gd name="connsiteY10" fmla="*/ 128182 h 127634"/>
                <a:gd name="connsiteX11" fmla="*/ 16906 w 191452"/>
                <a:gd name="connsiteY11" fmla="*/ 119065 h 127634"/>
                <a:gd name="connsiteX12" fmla="*/ 162774 w 191452"/>
                <a:gd name="connsiteY12" fmla="*/ 119065 h 127634"/>
                <a:gd name="connsiteX13" fmla="*/ 182375 w 191452"/>
                <a:gd name="connsiteY13" fmla="*/ 15954 h 127634"/>
                <a:gd name="connsiteX14" fmla="*/ 41430 w 191452"/>
                <a:gd name="connsiteY14" fmla="*/ 15954 h 127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1452" h="127634">
                  <a:moveTo>
                    <a:pt x="166330" y="128182"/>
                  </a:moveTo>
                  <a:lnTo>
                    <a:pt x="11345" y="128182"/>
                  </a:lnTo>
                  <a:cubicBezTo>
                    <a:pt x="9961" y="128163"/>
                    <a:pt x="8657" y="127528"/>
                    <a:pt x="7789" y="126450"/>
                  </a:cubicBezTo>
                  <a:cubicBezTo>
                    <a:pt x="6941" y="125368"/>
                    <a:pt x="6638" y="123955"/>
                    <a:pt x="6969" y="122621"/>
                  </a:cubicBezTo>
                  <a:lnTo>
                    <a:pt x="33681" y="10393"/>
                  </a:lnTo>
                  <a:cubicBezTo>
                    <a:pt x="34151" y="8307"/>
                    <a:pt x="36009" y="6828"/>
                    <a:pt x="38148" y="6838"/>
                  </a:cubicBezTo>
                  <a:lnTo>
                    <a:pt x="188028" y="6838"/>
                  </a:lnTo>
                  <a:cubicBezTo>
                    <a:pt x="189393" y="6830"/>
                    <a:pt x="190679" y="7474"/>
                    <a:pt x="191492" y="8570"/>
                  </a:cubicBezTo>
                  <a:cubicBezTo>
                    <a:pt x="192402" y="9585"/>
                    <a:pt x="192774" y="10973"/>
                    <a:pt x="192495" y="12308"/>
                  </a:cubicBezTo>
                  <a:lnTo>
                    <a:pt x="171162" y="124535"/>
                  </a:lnTo>
                  <a:cubicBezTo>
                    <a:pt x="170671" y="126776"/>
                    <a:pt x="168620" y="128325"/>
                    <a:pt x="166330" y="128182"/>
                  </a:cubicBezTo>
                  <a:close/>
                  <a:moveTo>
                    <a:pt x="16906" y="119065"/>
                  </a:moveTo>
                  <a:lnTo>
                    <a:pt x="162774" y="119065"/>
                  </a:lnTo>
                  <a:lnTo>
                    <a:pt x="182375" y="15954"/>
                  </a:lnTo>
                  <a:lnTo>
                    <a:pt x="41430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812E7456-8E30-4614-A90F-D2B007D36DA0}"/>
                </a:ext>
              </a:extLst>
            </p:cNvPr>
            <p:cNvSpPr/>
            <p:nvPr/>
          </p:nvSpPr>
          <p:spPr>
            <a:xfrm>
              <a:off x="5990701" y="4874733"/>
              <a:ext cx="164102" cy="118518"/>
            </a:xfrm>
            <a:custGeom>
              <a:avLst/>
              <a:gdLst>
                <a:gd name="connsiteX0" fmla="*/ 12125 w 164102"/>
                <a:gd name="connsiteY0" fmla="*/ 6838 h 118518"/>
                <a:gd name="connsiteX1" fmla="*/ 6838 w 164102"/>
                <a:gd name="connsiteY1" fmla="*/ 119065 h 118518"/>
                <a:gd name="connsiteX2" fmla="*/ 162097 w 164102"/>
                <a:gd name="connsiteY2" fmla="*/ 119065 h 118518"/>
                <a:gd name="connsiteX3" fmla="*/ 162005 w 164102"/>
                <a:gd name="connsiteY3" fmla="*/ 6838 h 118518"/>
                <a:gd name="connsiteX4" fmla="*/ 12125 w 164102"/>
                <a:gd name="connsiteY4" fmla="*/ 6838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102" h="118518">
                  <a:moveTo>
                    <a:pt x="12125" y="6838"/>
                  </a:moveTo>
                  <a:lnTo>
                    <a:pt x="6838" y="119065"/>
                  </a:lnTo>
                  <a:lnTo>
                    <a:pt x="162097" y="119065"/>
                  </a:lnTo>
                  <a:lnTo>
                    <a:pt x="162005" y="6838"/>
                  </a:lnTo>
                  <a:lnTo>
                    <a:pt x="12125" y="683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C4ED80DB-4A2F-45BC-8036-DD04662BBE37}"/>
                </a:ext>
              </a:extLst>
            </p:cNvPr>
            <p:cNvSpPr/>
            <p:nvPr/>
          </p:nvSpPr>
          <p:spPr>
            <a:xfrm>
              <a:off x="5986405" y="4870174"/>
              <a:ext cx="173219" cy="127635"/>
            </a:xfrm>
            <a:custGeom>
              <a:avLst/>
              <a:gdLst>
                <a:gd name="connsiteX0" fmla="*/ 166393 w 173218"/>
                <a:gd name="connsiteY0" fmla="*/ 128182 h 127634"/>
                <a:gd name="connsiteX1" fmla="*/ 11407 w 173218"/>
                <a:gd name="connsiteY1" fmla="*/ 128182 h 127634"/>
                <a:gd name="connsiteX2" fmla="*/ 8125 w 173218"/>
                <a:gd name="connsiteY2" fmla="*/ 126815 h 127634"/>
                <a:gd name="connsiteX3" fmla="*/ 6849 w 173218"/>
                <a:gd name="connsiteY3" fmla="*/ 123441 h 127634"/>
                <a:gd name="connsiteX4" fmla="*/ 12137 w 173218"/>
                <a:gd name="connsiteY4" fmla="*/ 11214 h 127634"/>
                <a:gd name="connsiteX5" fmla="*/ 16695 w 173218"/>
                <a:gd name="connsiteY5" fmla="*/ 6838 h 127634"/>
                <a:gd name="connsiteX6" fmla="*/ 166575 w 173218"/>
                <a:gd name="connsiteY6" fmla="*/ 6838 h 127634"/>
                <a:gd name="connsiteX7" fmla="*/ 171133 w 173218"/>
                <a:gd name="connsiteY7" fmla="*/ 11396 h 127634"/>
                <a:gd name="connsiteX8" fmla="*/ 171133 w 173218"/>
                <a:gd name="connsiteY8" fmla="*/ 123624 h 127634"/>
                <a:gd name="connsiteX9" fmla="*/ 169766 w 173218"/>
                <a:gd name="connsiteY9" fmla="*/ 126905 h 127634"/>
                <a:gd name="connsiteX10" fmla="*/ 166393 w 173218"/>
                <a:gd name="connsiteY10" fmla="*/ 128182 h 127634"/>
                <a:gd name="connsiteX11" fmla="*/ 15875 w 173218"/>
                <a:gd name="connsiteY11" fmla="*/ 119065 h 127634"/>
                <a:gd name="connsiteX12" fmla="*/ 161743 w 173218"/>
                <a:gd name="connsiteY12" fmla="*/ 119065 h 127634"/>
                <a:gd name="connsiteX13" fmla="*/ 161743 w 173218"/>
                <a:gd name="connsiteY13" fmla="*/ 15954 h 127634"/>
                <a:gd name="connsiteX14" fmla="*/ 20706 w 173218"/>
                <a:gd name="connsiteY14" fmla="*/ 15954 h 127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218" h="127634">
                  <a:moveTo>
                    <a:pt x="166393" y="128182"/>
                  </a:moveTo>
                  <a:lnTo>
                    <a:pt x="11407" y="128182"/>
                  </a:lnTo>
                  <a:cubicBezTo>
                    <a:pt x="10169" y="128211"/>
                    <a:pt x="8976" y="127714"/>
                    <a:pt x="8125" y="126815"/>
                  </a:cubicBezTo>
                  <a:cubicBezTo>
                    <a:pt x="7224" y="125933"/>
                    <a:pt x="6757" y="124699"/>
                    <a:pt x="6849" y="123441"/>
                  </a:cubicBezTo>
                  <a:lnTo>
                    <a:pt x="12137" y="11214"/>
                  </a:lnTo>
                  <a:cubicBezTo>
                    <a:pt x="12235" y="8768"/>
                    <a:pt x="14247" y="6836"/>
                    <a:pt x="16695" y="6838"/>
                  </a:cubicBezTo>
                  <a:lnTo>
                    <a:pt x="166575" y="6838"/>
                  </a:lnTo>
                  <a:cubicBezTo>
                    <a:pt x="169072" y="6886"/>
                    <a:pt x="171085" y="8899"/>
                    <a:pt x="171133" y="11396"/>
                  </a:cubicBezTo>
                  <a:lnTo>
                    <a:pt x="171133" y="123624"/>
                  </a:lnTo>
                  <a:cubicBezTo>
                    <a:pt x="171130" y="124856"/>
                    <a:pt x="170638" y="126036"/>
                    <a:pt x="169766" y="126905"/>
                  </a:cubicBezTo>
                  <a:cubicBezTo>
                    <a:pt x="168865" y="127777"/>
                    <a:pt x="167645" y="128238"/>
                    <a:pt x="166393" y="128182"/>
                  </a:cubicBezTo>
                  <a:close/>
                  <a:moveTo>
                    <a:pt x="15875" y="119065"/>
                  </a:moveTo>
                  <a:lnTo>
                    <a:pt x="161743" y="119065"/>
                  </a:lnTo>
                  <a:lnTo>
                    <a:pt x="161743" y="15954"/>
                  </a:lnTo>
                  <a:lnTo>
                    <a:pt x="20706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2AFD7ABC-A79A-4581-9296-B846B6A74A27}"/>
                </a:ext>
              </a:extLst>
            </p:cNvPr>
            <p:cNvSpPr/>
            <p:nvPr/>
          </p:nvSpPr>
          <p:spPr>
            <a:xfrm>
              <a:off x="5835442" y="4874733"/>
              <a:ext cx="173219" cy="118518"/>
            </a:xfrm>
            <a:custGeom>
              <a:avLst/>
              <a:gdLst>
                <a:gd name="connsiteX0" fmla="*/ 17413 w 173218"/>
                <a:gd name="connsiteY0" fmla="*/ 6838 h 118518"/>
                <a:gd name="connsiteX1" fmla="*/ 6838 w 173218"/>
                <a:gd name="connsiteY1" fmla="*/ 119065 h 118518"/>
                <a:gd name="connsiteX2" fmla="*/ 162096 w 173218"/>
                <a:gd name="connsiteY2" fmla="*/ 119065 h 118518"/>
                <a:gd name="connsiteX3" fmla="*/ 167384 w 173218"/>
                <a:gd name="connsiteY3" fmla="*/ 6838 h 118518"/>
                <a:gd name="connsiteX4" fmla="*/ 17413 w 173218"/>
                <a:gd name="connsiteY4" fmla="*/ 6838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3218" h="118518">
                  <a:moveTo>
                    <a:pt x="17413" y="6838"/>
                  </a:moveTo>
                  <a:lnTo>
                    <a:pt x="6838" y="119065"/>
                  </a:lnTo>
                  <a:lnTo>
                    <a:pt x="162096" y="119065"/>
                  </a:lnTo>
                  <a:lnTo>
                    <a:pt x="167384" y="6838"/>
                  </a:lnTo>
                  <a:lnTo>
                    <a:pt x="17413" y="683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038A2311-36EE-4198-B25E-932AE3B0CCCB}"/>
                </a:ext>
              </a:extLst>
            </p:cNvPr>
            <p:cNvSpPr/>
            <p:nvPr/>
          </p:nvSpPr>
          <p:spPr>
            <a:xfrm>
              <a:off x="5831138" y="4870174"/>
              <a:ext cx="182336" cy="127635"/>
            </a:xfrm>
            <a:custGeom>
              <a:avLst/>
              <a:gdLst>
                <a:gd name="connsiteX0" fmla="*/ 166400 w 182335"/>
                <a:gd name="connsiteY0" fmla="*/ 128182 h 127634"/>
                <a:gd name="connsiteX1" fmla="*/ 11415 w 182335"/>
                <a:gd name="connsiteY1" fmla="*/ 128182 h 127634"/>
                <a:gd name="connsiteX2" fmla="*/ 8042 w 182335"/>
                <a:gd name="connsiteY2" fmla="*/ 126723 h 127634"/>
                <a:gd name="connsiteX3" fmla="*/ 6857 w 182335"/>
                <a:gd name="connsiteY3" fmla="*/ 123259 h 127634"/>
                <a:gd name="connsiteX4" fmla="*/ 17523 w 182335"/>
                <a:gd name="connsiteY4" fmla="*/ 11032 h 127634"/>
                <a:gd name="connsiteX5" fmla="*/ 21991 w 182335"/>
                <a:gd name="connsiteY5" fmla="*/ 6838 h 127634"/>
                <a:gd name="connsiteX6" fmla="*/ 171962 w 182335"/>
                <a:gd name="connsiteY6" fmla="*/ 6838 h 127634"/>
                <a:gd name="connsiteX7" fmla="*/ 175244 w 182335"/>
                <a:gd name="connsiteY7" fmla="*/ 8296 h 127634"/>
                <a:gd name="connsiteX8" fmla="*/ 176520 w 182335"/>
                <a:gd name="connsiteY8" fmla="*/ 11669 h 127634"/>
                <a:gd name="connsiteX9" fmla="*/ 171232 w 182335"/>
                <a:gd name="connsiteY9" fmla="*/ 123897 h 127634"/>
                <a:gd name="connsiteX10" fmla="*/ 166400 w 182335"/>
                <a:gd name="connsiteY10" fmla="*/ 128182 h 127634"/>
                <a:gd name="connsiteX11" fmla="*/ 16156 w 182335"/>
                <a:gd name="connsiteY11" fmla="*/ 119065 h 127634"/>
                <a:gd name="connsiteX12" fmla="*/ 162024 w 182335"/>
                <a:gd name="connsiteY12" fmla="*/ 119065 h 127634"/>
                <a:gd name="connsiteX13" fmla="*/ 166856 w 182335"/>
                <a:gd name="connsiteY13" fmla="*/ 15954 h 127634"/>
                <a:gd name="connsiteX14" fmla="*/ 25911 w 182335"/>
                <a:gd name="connsiteY14" fmla="*/ 15954 h 127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2335" h="127634">
                  <a:moveTo>
                    <a:pt x="166400" y="128182"/>
                  </a:moveTo>
                  <a:lnTo>
                    <a:pt x="11415" y="128182"/>
                  </a:lnTo>
                  <a:cubicBezTo>
                    <a:pt x="10138" y="128179"/>
                    <a:pt x="8918" y="127652"/>
                    <a:pt x="8042" y="126723"/>
                  </a:cubicBezTo>
                  <a:cubicBezTo>
                    <a:pt x="7170" y="125791"/>
                    <a:pt x="6739" y="124530"/>
                    <a:pt x="6857" y="123259"/>
                  </a:cubicBezTo>
                  <a:lnTo>
                    <a:pt x="17523" y="11032"/>
                  </a:lnTo>
                  <a:cubicBezTo>
                    <a:pt x="17711" y="8692"/>
                    <a:pt x="19644" y="6877"/>
                    <a:pt x="21991" y="6838"/>
                  </a:cubicBezTo>
                  <a:lnTo>
                    <a:pt x="171962" y="6838"/>
                  </a:lnTo>
                  <a:cubicBezTo>
                    <a:pt x="173205" y="6875"/>
                    <a:pt x="174383" y="7398"/>
                    <a:pt x="175244" y="8296"/>
                  </a:cubicBezTo>
                  <a:cubicBezTo>
                    <a:pt x="176073" y="9224"/>
                    <a:pt x="176528" y="10426"/>
                    <a:pt x="176520" y="11669"/>
                  </a:cubicBezTo>
                  <a:lnTo>
                    <a:pt x="171232" y="123897"/>
                  </a:lnTo>
                  <a:cubicBezTo>
                    <a:pt x="171038" y="126394"/>
                    <a:pt x="168902" y="128288"/>
                    <a:pt x="166400" y="128182"/>
                  </a:cubicBezTo>
                  <a:close/>
                  <a:moveTo>
                    <a:pt x="16156" y="119065"/>
                  </a:moveTo>
                  <a:lnTo>
                    <a:pt x="162024" y="119065"/>
                  </a:lnTo>
                  <a:lnTo>
                    <a:pt x="166856" y="15954"/>
                  </a:lnTo>
                  <a:lnTo>
                    <a:pt x="25911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D90AB56B-5F9F-4480-B333-4A62D14B703A}"/>
                </a:ext>
              </a:extLst>
            </p:cNvPr>
            <p:cNvSpPr/>
            <p:nvPr/>
          </p:nvSpPr>
          <p:spPr>
            <a:xfrm>
              <a:off x="5680092" y="4874733"/>
              <a:ext cx="173219" cy="118518"/>
            </a:xfrm>
            <a:custGeom>
              <a:avLst/>
              <a:gdLst>
                <a:gd name="connsiteX0" fmla="*/ 22883 w 173218"/>
                <a:gd name="connsiteY0" fmla="*/ 6838 h 118518"/>
                <a:gd name="connsiteX1" fmla="*/ 6838 w 173218"/>
                <a:gd name="connsiteY1" fmla="*/ 119065 h 118518"/>
                <a:gd name="connsiteX2" fmla="*/ 162188 w 173218"/>
                <a:gd name="connsiteY2" fmla="*/ 119065 h 118518"/>
                <a:gd name="connsiteX3" fmla="*/ 172763 w 173218"/>
                <a:gd name="connsiteY3" fmla="*/ 6838 h 118518"/>
                <a:gd name="connsiteX4" fmla="*/ 22883 w 173218"/>
                <a:gd name="connsiteY4" fmla="*/ 6838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3218" h="118518">
                  <a:moveTo>
                    <a:pt x="22883" y="6838"/>
                  </a:moveTo>
                  <a:lnTo>
                    <a:pt x="6838" y="119065"/>
                  </a:lnTo>
                  <a:lnTo>
                    <a:pt x="162188" y="119065"/>
                  </a:lnTo>
                  <a:lnTo>
                    <a:pt x="172763" y="6838"/>
                  </a:lnTo>
                  <a:lnTo>
                    <a:pt x="22883" y="683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3D0F4286-46DE-42E7-A683-134EBFA8FBA6}"/>
                </a:ext>
              </a:extLst>
            </p:cNvPr>
            <p:cNvSpPr/>
            <p:nvPr/>
          </p:nvSpPr>
          <p:spPr>
            <a:xfrm>
              <a:off x="5675854" y="4870174"/>
              <a:ext cx="182336" cy="127635"/>
            </a:xfrm>
            <a:custGeom>
              <a:avLst/>
              <a:gdLst>
                <a:gd name="connsiteX0" fmla="*/ 166426 w 182335"/>
                <a:gd name="connsiteY0" fmla="*/ 128182 h 127634"/>
                <a:gd name="connsiteX1" fmla="*/ 11441 w 182335"/>
                <a:gd name="connsiteY1" fmla="*/ 128182 h 127634"/>
                <a:gd name="connsiteX2" fmla="*/ 6838 w 182335"/>
                <a:gd name="connsiteY2" fmla="*/ 123669 h 127634"/>
                <a:gd name="connsiteX3" fmla="*/ 6882 w 182335"/>
                <a:gd name="connsiteY3" fmla="*/ 122985 h 127634"/>
                <a:gd name="connsiteX4" fmla="*/ 22928 w 182335"/>
                <a:gd name="connsiteY4" fmla="*/ 10758 h 127634"/>
                <a:gd name="connsiteX5" fmla="*/ 27395 w 182335"/>
                <a:gd name="connsiteY5" fmla="*/ 6838 h 127634"/>
                <a:gd name="connsiteX6" fmla="*/ 177275 w 182335"/>
                <a:gd name="connsiteY6" fmla="*/ 6838 h 127634"/>
                <a:gd name="connsiteX7" fmla="*/ 180648 w 182335"/>
                <a:gd name="connsiteY7" fmla="*/ 8388 h 127634"/>
                <a:gd name="connsiteX8" fmla="*/ 181834 w 182335"/>
                <a:gd name="connsiteY8" fmla="*/ 11852 h 127634"/>
                <a:gd name="connsiteX9" fmla="*/ 171167 w 182335"/>
                <a:gd name="connsiteY9" fmla="*/ 124080 h 127634"/>
                <a:gd name="connsiteX10" fmla="*/ 166426 w 182335"/>
                <a:gd name="connsiteY10" fmla="*/ 128182 h 127634"/>
                <a:gd name="connsiteX11" fmla="*/ 16364 w 182335"/>
                <a:gd name="connsiteY11" fmla="*/ 119065 h 127634"/>
                <a:gd name="connsiteX12" fmla="*/ 162233 w 182335"/>
                <a:gd name="connsiteY12" fmla="*/ 119065 h 127634"/>
                <a:gd name="connsiteX13" fmla="*/ 171987 w 182335"/>
                <a:gd name="connsiteY13" fmla="*/ 15954 h 127634"/>
                <a:gd name="connsiteX14" fmla="*/ 31133 w 182335"/>
                <a:gd name="connsiteY14" fmla="*/ 15954 h 127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2335" h="127634">
                  <a:moveTo>
                    <a:pt x="166426" y="128182"/>
                  </a:moveTo>
                  <a:lnTo>
                    <a:pt x="11441" y="128182"/>
                  </a:lnTo>
                  <a:cubicBezTo>
                    <a:pt x="8923" y="128207"/>
                    <a:pt x="6863" y="126186"/>
                    <a:pt x="6838" y="123669"/>
                  </a:cubicBezTo>
                  <a:cubicBezTo>
                    <a:pt x="6836" y="123440"/>
                    <a:pt x="6850" y="123212"/>
                    <a:pt x="6882" y="122985"/>
                  </a:cubicBezTo>
                  <a:lnTo>
                    <a:pt x="22928" y="10758"/>
                  </a:lnTo>
                  <a:cubicBezTo>
                    <a:pt x="23243" y="8527"/>
                    <a:pt x="25142" y="6861"/>
                    <a:pt x="27395" y="6838"/>
                  </a:cubicBezTo>
                  <a:lnTo>
                    <a:pt x="177275" y="6838"/>
                  </a:lnTo>
                  <a:cubicBezTo>
                    <a:pt x="178574" y="6828"/>
                    <a:pt x="179810" y="7396"/>
                    <a:pt x="180648" y="8388"/>
                  </a:cubicBezTo>
                  <a:cubicBezTo>
                    <a:pt x="181565" y="9292"/>
                    <a:pt x="182004" y="10575"/>
                    <a:pt x="181834" y="11852"/>
                  </a:cubicBezTo>
                  <a:lnTo>
                    <a:pt x="171167" y="124080"/>
                  </a:lnTo>
                  <a:cubicBezTo>
                    <a:pt x="170973" y="126513"/>
                    <a:pt x="168862" y="128339"/>
                    <a:pt x="166426" y="128182"/>
                  </a:cubicBezTo>
                  <a:close/>
                  <a:moveTo>
                    <a:pt x="16364" y="119065"/>
                  </a:moveTo>
                  <a:lnTo>
                    <a:pt x="162233" y="119065"/>
                  </a:lnTo>
                  <a:lnTo>
                    <a:pt x="171987" y="15954"/>
                  </a:lnTo>
                  <a:lnTo>
                    <a:pt x="31133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8B1E2A8D-5065-4565-8E2F-81DF693BD12A}"/>
                </a:ext>
              </a:extLst>
            </p:cNvPr>
            <p:cNvSpPr/>
            <p:nvPr/>
          </p:nvSpPr>
          <p:spPr>
            <a:xfrm>
              <a:off x="6725332" y="4770072"/>
              <a:ext cx="182336" cy="109401"/>
            </a:xfrm>
            <a:custGeom>
              <a:avLst/>
              <a:gdLst>
                <a:gd name="connsiteX0" fmla="*/ 176866 w 182335"/>
                <a:gd name="connsiteY0" fmla="*/ 111498 h 109401"/>
                <a:gd name="connsiteX1" fmla="*/ 151703 w 182335"/>
                <a:gd name="connsiteY1" fmla="*/ 6838 h 109401"/>
                <a:gd name="connsiteX2" fmla="*/ 6838 w 182335"/>
                <a:gd name="connsiteY2" fmla="*/ 6838 h 109401"/>
                <a:gd name="connsiteX3" fmla="*/ 26986 w 182335"/>
                <a:gd name="connsiteY3" fmla="*/ 111498 h 109401"/>
                <a:gd name="connsiteX4" fmla="*/ 176866 w 182335"/>
                <a:gd name="connsiteY4" fmla="*/ 111498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335" h="109401">
                  <a:moveTo>
                    <a:pt x="176866" y="111498"/>
                  </a:moveTo>
                  <a:lnTo>
                    <a:pt x="151703" y="6838"/>
                  </a:lnTo>
                  <a:lnTo>
                    <a:pt x="6838" y="6838"/>
                  </a:lnTo>
                  <a:lnTo>
                    <a:pt x="26986" y="111498"/>
                  </a:lnTo>
                  <a:lnTo>
                    <a:pt x="176866" y="11149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50867EEA-3ED7-421C-9C08-CEA7D3D058A6}"/>
                </a:ext>
              </a:extLst>
            </p:cNvPr>
            <p:cNvSpPr/>
            <p:nvPr/>
          </p:nvSpPr>
          <p:spPr>
            <a:xfrm>
              <a:off x="6720874" y="4765514"/>
              <a:ext cx="191452" cy="118518"/>
            </a:xfrm>
            <a:custGeom>
              <a:avLst/>
              <a:gdLst>
                <a:gd name="connsiteX0" fmla="*/ 181323 w 191452"/>
                <a:gd name="connsiteY0" fmla="*/ 120615 h 118518"/>
                <a:gd name="connsiteX1" fmla="*/ 31534 w 191452"/>
                <a:gd name="connsiteY1" fmla="*/ 120615 h 118518"/>
                <a:gd name="connsiteX2" fmla="*/ 27067 w 191452"/>
                <a:gd name="connsiteY2" fmla="*/ 116969 h 118518"/>
                <a:gd name="connsiteX3" fmla="*/ 6919 w 191452"/>
                <a:gd name="connsiteY3" fmla="*/ 12217 h 118518"/>
                <a:gd name="connsiteX4" fmla="*/ 7831 w 191452"/>
                <a:gd name="connsiteY4" fmla="*/ 8479 h 118518"/>
                <a:gd name="connsiteX5" fmla="*/ 11386 w 191452"/>
                <a:gd name="connsiteY5" fmla="*/ 6838 h 118518"/>
                <a:gd name="connsiteX6" fmla="*/ 156252 w 191452"/>
                <a:gd name="connsiteY6" fmla="*/ 6838 h 118518"/>
                <a:gd name="connsiteX7" fmla="*/ 160719 w 191452"/>
                <a:gd name="connsiteY7" fmla="*/ 10302 h 118518"/>
                <a:gd name="connsiteX8" fmla="*/ 185791 w 191452"/>
                <a:gd name="connsiteY8" fmla="*/ 115054 h 118518"/>
                <a:gd name="connsiteX9" fmla="*/ 184970 w 191452"/>
                <a:gd name="connsiteY9" fmla="*/ 118883 h 118518"/>
                <a:gd name="connsiteX10" fmla="*/ 181323 w 191452"/>
                <a:gd name="connsiteY10" fmla="*/ 120615 h 118518"/>
                <a:gd name="connsiteX11" fmla="*/ 35455 w 191452"/>
                <a:gd name="connsiteY11" fmla="*/ 111498 h 118518"/>
                <a:gd name="connsiteX12" fmla="*/ 175762 w 191452"/>
                <a:gd name="connsiteY12" fmla="*/ 111498 h 118518"/>
                <a:gd name="connsiteX13" fmla="*/ 152788 w 191452"/>
                <a:gd name="connsiteY13" fmla="*/ 15955 h 118518"/>
                <a:gd name="connsiteX14" fmla="*/ 16765 w 191452"/>
                <a:gd name="connsiteY14" fmla="*/ 15955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1452" h="118518">
                  <a:moveTo>
                    <a:pt x="181323" y="120615"/>
                  </a:moveTo>
                  <a:lnTo>
                    <a:pt x="31534" y="120615"/>
                  </a:lnTo>
                  <a:cubicBezTo>
                    <a:pt x="29355" y="120652"/>
                    <a:pt x="27467" y="119111"/>
                    <a:pt x="27067" y="116969"/>
                  </a:cubicBezTo>
                  <a:lnTo>
                    <a:pt x="6919" y="12217"/>
                  </a:lnTo>
                  <a:cubicBezTo>
                    <a:pt x="6669" y="10898"/>
                    <a:pt x="7001" y="9535"/>
                    <a:pt x="7831" y="8479"/>
                  </a:cubicBezTo>
                  <a:cubicBezTo>
                    <a:pt x="8709" y="7425"/>
                    <a:pt x="10014" y="6822"/>
                    <a:pt x="11386" y="6838"/>
                  </a:cubicBezTo>
                  <a:lnTo>
                    <a:pt x="156252" y="6838"/>
                  </a:lnTo>
                  <a:cubicBezTo>
                    <a:pt x="158353" y="6851"/>
                    <a:pt x="160184" y="8271"/>
                    <a:pt x="160719" y="10302"/>
                  </a:cubicBezTo>
                  <a:lnTo>
                    <a:pt x="185791" y="115054"/>
                  </a:lnTo>
                  <a:cubicBezTo>
                    <a:pt x="186166" y="116388"/>
                    <a:pt x="185859" y="117821"/>
                    <a:pt x="184970" y="118883"/>
                  </a:cubicBezTo>
                  <a:cubicBezTo>
                    <a:pt x="184100" y="120008"/>
                    <a:pt x="182745" y="120652"/>
                    <a:pt x="181323" y="120615"/>
                  </a:cubicBezTo>
                  <a:close/>
                  <a:moveTo>
                    <a:pt x="35455" y="111498"/>
                  </a:moveTo>
                  <a:lnTo>
                    <a:pt x="175762" y="111498"/>
                  </a:lnTo>
                  <a:lnTo>
                    <a:pt x="152788" y="15955"/>
                  </a:lnTo>
                  <a:lnTo>
                    <a:pt x="16765" y="1595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7EC34F2F-BC5E-4986-B274-AA635142E447}"/>
                </a:ext>
              </a:extLst>
            </p:cNvPr>
            <p:cNvSpPr/>
            <p:nvPr/>
          </p:nvSpPr>
          <p:spPr>
            <a:xfrm>
              <a:off x="5024049" y="4571873"/>
              <a:ext cx="182336" cy="109401"/>
            </a:xfrm>
            <a:custGeom>
              <a:avLst/>
              <a:gdLst>
                <a:gd name="connsiteX0" fmla="*/ 147054 w 182335"/>
                <a:gd name="connsiteY0" fmla="*/ 107122 h 109401"/>
                <a:gd name="connsiteX1" fmla="*/ 180603 w 182335"/>
                <a:gd name="connsiteY1" fmla="*/ 6838 h 109401"/>
                <a:gd name="connsiteX2" fmla="*/ 45219 w 182335"/>
                <a:gd name="connsiteY2" fmla="*/ 6838 h 109401"/>
                <a:gd name="connsiteX3" fmla="*/ 6838 w 182335"/>
                <a:gd name="connsiteY3" fmla="*/ 107122 h 109401"/>
                <a:gd name="connsiteX4" fmla="*/ 147054 w 182335"/>
                <a:gd name="connsiteY4" fmla="*/ 107122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335" h="109401">
                  <a:moveTo>
                    <a:pt x="147054" y="107122"/>
                  </a:moveTo>
                  <a:lnTo>
                    <a:pt x="180603" y="6838"/>
                  </a:lnTo>
                  <a:lnTo>
                    <a:pt x="45219" y="6838"/>
                  </a:lnTo>
                  <a:lnTo>
                    <a:pt x="6838" y="107122"/>
                  </a:lnTo>
                  <a:lnTo>
                    <a:pt x="147054" y="10712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42E3FB39-702F-42AD-BAC4-8645B5C77BDD}"/>
                </a:ext>
              </a:extLst>
            </p:cNvPr>
            <p:cNvSpPr/>
            <p:nvPr/>
          </p:nvSpPr>
          <p:spPr>
            <a:xfrm>
              <a:off x="5019549" y="4567315"/>
              <a:ext cx="191452" cy="118518"/>
            </a:xfrm>
            <a:custGeom>
              <a:avLst/>
              <a:gdLst>
                <a:gd name="connsiteX0" fmla="*/ 151553 w 191452"/>
                <a:gd name="connsiteY0" fmla="*/ 116239 h 118518"/>
                <a:gd name="connsiteX1" fmla="*/ 11337 w 191452"/>
                <a:gd name="connsiteY1" fmla="*/ 116239 h 118518"/>
                <a:gd name="connsiteX2" fmla="*/ 6838 w 191452"/>
                <a:gd name="connsiteY2" fmla="*/ 111622 h 118518"/>
                <a:gd name="connsiteX3" fmla="*/ 7143 w 191452"/>
                <a:gd name="connsiteY3" fmla="*/ 110040 h 118518"/>
                <a:gd name="connsiteX4" fmla="*/ 45434 w 191452"/>
                <a:gd name="connsiteY4" fmla="*/ 9755 h 118518"/>
                <a:gd name="connsiteX5" fmla="*/ 49628 w 191452"/>
                <a:gd name="connsiteY5" fmla="*/ 6838 h 118518"/>
                <a:gd name="connsiteX6" fmla="*/ 185103 w 191452"/>
                <a:gd name="connsiteY6" fmla="*/ 6838 h 118518"/>
                <a:gd name="connsiteX7" fmla="*/ 189627 w 191452"/>
                <a:gd name="connsiteY7" fmla="*/ 11430 h 118518"/>
                <a:gd name="connsiteX8" fmla="*/ 189388 w 191452"/>
                <a:gd name="connsiteY8" fmla="*/ 12855 h 118518"/>
                <a:gd name="connsiteX9" fmla="*/ 155929 w 191452"/>
                <a:gd name="connsiteY9" fmla="*/ 113139 h 118518"/>
                <a:gd name="connsiteX10" fmla="*/ 151553 w 191452"/>
                <a:gd name="connsiteY10" fmla="*/ 116239 h 118518"/>
                <a:gd name="connsiteX11" fmla="*/ 17992 w 191452"/>
                <a:gd name="connsiteY11" fmla="*/ 107122 h 118518"/>
                <a:gd name="connsiteX12" fmla="*/ 148271 w 191452"/>
                <a:gd name="connsiteY12" fmla="*/ 107122 h 118518"/>
                <a:gd name="connsiteX13" fmla="*/ 178721 w 191452"/>
                <a:gd name="connsiteY13" fmla="*/ 15954 h 118518"/>
                <a:gd name="connsiteX14" fmla="*/ 52819 w 191452"/>
                <a:gd name="connsiteY14" fmla="*/ 15954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1452" h="118518">
                  <a:moveTo>
                    <a:pt x="151553" y="116239"/>
                  </a:moveTo>
                  <a:lnTo>
                    <a:pt x="11337" y="116239"/>
                  </a:lnTo>
                  <a:cubicBezTo>
                    <a:pt x="8820" y="116206"/>
                    <a:pt x="6805" y="114140"/>
                    <a:pt x="6838" y="111622"/>
                  </a:cubicBezTo>
                  <a:cubicBezTo>
                    <a:pt x="6845" y="111081"/>
                    <a:pt x="6948" y="110545"/>
                    <a:pt x="7143" y="110040"/>
                  </a:cubicBezTo>
                  <a:lnTo>
                    <a:pt x="45434" y="9755"/>
                  </a:lnTo>
                  <a:cubicBezTo>
                    <a:pt x="46104" y="8017"/>
                    <a:pt x="47765" y="6862"/>
                    <a:pt x="49628" y="6838"/>
                  </a:cubicBezTo>
                  <a:lnTo>
                    <a:pt x="185103" y="6838"/>
                  </a:lnTo>
                  <a:cubicBezTo>
                    <a:pt x="187620" y="6856"/>
                    <a:pt x="189646" y="8912"/>
                    <a:pt x="189627" y="11430"/>
                  </a:cubicBezTo>
                  <a:cubicBezTo>
                    <a:pt x="189624" y="11914"/>
                    <a:pt x="189543" y="12395"/>
                    <a:pt x="189388" y="12855"/>
                  </a:cubicBezTo>
                  <a:lnTo>
                    <a:pt x="155929" y="113139"/>
                  </a:lnTo>
                  <a:cubicBezTo>
                    <a:pt x="155297" y="115012"/>
                    <a:pt x="153530" y="116264"/>
                    <a:pt x="151553" y="116239"/>
                  </a:cubicBezTo>
                  <a:close/>
                  <a:moveTo>
                    <a:pt x="17992" y="107122"/>
                  </a:moveTo>
                  <a:lnTo>
                    <a:pt x="148271" y="107122"/>
                  </a:lnTo>
                  <a:lnTo>
                    <a:pt x="178721" y="15954"/>
                  </a:lnTo>
                  <a:lnTo>
                    <a:pt x="52819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DD5E5A37-EDED-4C1F-A2BE-7CE2FDF35E0D}"/>
                </a:ext>
              </a:extLst>
            </p:cNvPr>
            <p:cNvSpPr/>
            <p:nvPr/>
          </p:nvSpPr>
          <p:spPr>
            <a:xfrm>
              <a:off x="4852927" y="4672158"/>
              <a:ext cx="182336" cy="109401"/>
            </a:xfrm>
            <a:custGeom>
              <a:avLst/>
              <a:gdLst>
                <a:gd name="connsiteX0" fmla="*/ 177960 w 182335"/>
                <a:gd name="connsiteY0" fmla="*/ 6838 h 109401"/>
                <a:gd name="connsiteX1" fmla="*/ 48592 w 182335"/>
                <a:gd name="connsiteY1" fmla="*/ 6838 h 109401"/>
                <a:gd name="connsiteX2" fmla="*/ 6838 w 182335"/>
                <a:gd name="connsiteY2" fmla="*/ 104752 h 109401"/>
                <a:gd name="connsiteX3" fmla="*/ 140581 w 182335"/>
                <a:gd name="connsiteY3" fmla="*/ 104752 h 109401"/>
                <a:gd name="connsiteX4" fmla="*/ 177960 w 182335"/>
                <a:gd name="connsiteY4" fmla="*/ 6838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335" h="109401">
                  <a:moveTo>
                    <a:pt x="177960" y="6838"/>
                  </a:moveTo>
                  <a:lnTo>
                    <a:pt x="48592" y="6838"/>
                  </a:lnTo>
                  <a:lnTo>
                    <a:pt x="6838" y="104752"/>
                  </a:lnTo>
                  <a:lnTo>
                    <a:pt x="140581" y="104752"/>
                  </a:lnTo>
                  <a:lnTo>
                    <a:pt x="177960" y="683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5F1C4351-EF3F-4DCA-91DA-57073905F4C9}"/>
                </a:ext>
              </a:extLst>
            </p:cNvPr>
            <p:cNvSpPr/>
            <p:nvPr/>
          </p:nvSpPr>
          <p:spPr>
            <a:xfrm>
              <a:off x="4848550" y="4667600"/>
              <a:ext cx="191452" cy="118518"/>
            </a:xfrm>
            <a:custGeom>
              <a:avLst/>
              <a:gdLst>
                <a:gd name="connsiteX0" fmla="*/ 144957 w 191452"/>
                <a:gd name="connsiteY0" fmla="*/ 113869 h 118518"/>
                <a:gd name="connsiteX1" fmla="*/ 11214 w 191452"/>
                <a:gd name="connsiteY1" fmla="*/ 113869 h 118518"/>
                <a:gd name="connsiteX2" fmla="*/ 7385 w 191452"/>
                <a:gd name="connsiteY2" fmla="*/ 111772 h 118518"/>
                <a:gd name="connsiteX3" fmla="*/ 7385 w 191452"/>
                <a:gd name="connsiteY3" fmla="*/ 107487 h 118518"/>
                <a:gd name="connsiteX4" fmla="*/ 49140 w 191452"/>
                <a:gd name="connsiteY4" fmla="*/ 9573 h 118518"/>
                <a:gd name="connsiteX5" fmla="*/ 53333 w 191452"/>
                <a:gd name="connsiteY5" fmla="*/ 6838 h 118518"/>
                <a:gd name="connsiteX6" fmla="*/ 182701 w 191452"/>
                <a:gd name="connsiteY6" fmla="*/ 6838 h 118518"/>
                <a:gd name="connsiteX7" fmla="*/ 186530 w 191452"/>
                <a:gd name="connsiteY7" fmla="*/ 8752 h 118518"/>
                <a:gd name="connsiteX8" fmla="*/ 186530 w 191452"/>
                <a:gd name="connsiteY8" fmla="*/ 12946 h 118518"/>
                <a:gd name="connsiteX9" fmla="*/ 149151 w 191452"/>
                <a:gd name="connsiteY9" fmla="*/ 110951 h 118518"/>
                <a:gd name="connsiteX10" fmla="*/ 144957 w 191452"/>
                <a:gd name="connsiteY10" fmla="*/ 113869 h 118518"/>
                <a:gd name="connsiteX11" fmla="*/ 18143 w 191452"/>
                <a:gd name="connsiteY11" fmla="*/ 104752 h 118518"/>
                <a:gd name="connsiteX12" fmla="*/ 141857 w 191452"/>
                <a:gd name="connsiteY12" fmla="*/ 104752 h 118518"/>
                <a:gd name="connsiteX13" fmla="*/ 175772 w 191452"/>
                <a:gd name="connsiteY13" fmla="*/ 15954 h 118518"/>
                <a:gd name="connsiteX14" fmla="*/ 55977 w 191452"/>
                <a:gd name="connsiteY14" fmla="*/ 15954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1452" h="118518">
                  <a:moveTo>
                    <a:pt x="144957" y="113869"/>
                  </a:moveTo>
                  <a:lnTo>
                    <a:pt x="11214" y="113869"/>
                  </a:lnTo>
                  <a:cubicBezTo>
                    <a:pt x="9673" y="113834"/>
                    <a:pt x="8244" y="113052"/>
                    <a:pt x="7385" y="111772"/>
                  </a:cubicBezTo>
                  <a:cubicBezTo>
                    <a:pt x="6655" y="110437"/>
                    <a:pt x="6655" y="108822"/>
                    <a:pt x="7385" y="107487"/>
                  </a:cubicBezTo>
                  <a:lnTo>
                    <a:pt x="49140" y="9573"/>
                  </a:lnTo>
                  <a:cubicBezTo>
                    <a:pt x="49885" y="7922"/>
                    <a:pt x="51522" y="6855"/>
                    <a:pt x="53333" y="6838"/>
                  </a:cubicBezTo>
                  <a:lnTo>
                    <a:pt x="182701" y="6838"/>
                  </a:lnTo>
                  <a:cubicBezTo>
                    <a:pt x="184206" y="6845"/>
                    <a:pt x="185621" y="7553"/>
                    <a:pt x="186530" y="8752"/>
                  </a:cubicBezTo>
                  <a:cubicBezTo>
                    <a:pt x="187211" y="10067"/>
                    <a:pt x="187211" y="11631"/>
                    <a:pt x="186530" y="12946"/>
                  </a:cubicBezTo>
                  <a:lnTo>
                    <a:pt x="149151" y="110951"/>
                  </a:lnTo>
                  <a:cubicBezTo>
                    <a:pt x="148460" y="112674"/>
                    <a:pt x="146812" y="113820"/>
                    <a:pt x="144957" y="113869"/>
                  </a:cubicBezTo>
                  <a:close/>
                  <a:moveTo>
                    <a:pt x="18143" y="104752"/>
                  </a:moveTo>
                  <a:lnTo>
                    <a:pt x="141857" y="104752"/>
                  </a:lnTo>
                  <a:lnTo>
                    <a:pt x="175772" y="15954"/>
                  </a:lnTo>
                  <a:lnTo>
                    <a:pt x="55977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003A674C-0512-46A3-BA9C-4F7F64AB22AA}"/>
                </a:ext>
              </a:extLst>
            </p:cNvPr>
            <p:cNvSpPr/>
            <p:nvPr/>
          </p:nvSpPr>
          <p:spPr>
            <a:xfrm>
              <a:off x="4894681" y="4571873"/>
              <a:ext cx="173219" cy="109401"/>
            </a:xfrm>
            <a:custGeom>
              <a:avLst/>
              <a:gdLst>
                <a:gd name="connsiteX0" fmla="*/ 174586 w 173218"/>
                <a:gd name="connsiteY0" fmla="*/ 6838 h 109401"/>
                <a:gd name="connsiteX1" fmla="*/ 49595 w 173218"/>
                <a:gd name="connsiteY1" fmla="*/ 6838 h 109401"/>
                <a:gd name="connsiteX2" fmla="*/ 6838 w 173218"/>
                <a:gd name="connsiteY2" fmla="*/ 107122 h 109401"/>
                <a:gd name="connsiteX3" fmla="*/ 136205 w 173218"/>
                <a:gd name="connsiteY3" fmla="*/ 107122 h 109401"/>
                <a:gd name="connsiteX4" fmla="*/ 174586 w 173218"/>
                <a:gd name="connsiteY4" fmla="*/ 6838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3218" h="109401">
                  <a:moveTo>
                    <a:pt x="174586" y="6838"/>
                  </a:moveTo>
                  <a:lnTo>
                    <a:pt x="49595" y="6838"/>
                  </a:lnTo>
                  <a:lnTo>
                    <a:pt x="6838" y="107122"/>
                  </a:lnTo>
                  <a:lnTo>
                    <a:pt x="136205" y="107122"/>
                  </a:lnTo>
                  <a:lnTo>
                    <a:pt x="174586" y="683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FA2809DF-92DC-4AC6-AE59-53991557630F}"/>
                </a:ext>
              </a:extLst>
            </p:cNvPr>
            <p:cNvSpPr/>
            <p:nvPr/>
          </p:nvSpPr>
          <p:spPr>
            <a:xfrm>
              <a:off x="4890487" y="4567313"/>
              <a:ext cx="182336" cy="118518"/>
            </a:xfrm>
            <a:custGeom>
              <a:avLst/>
              <a:gdLst>
                <a:gd name="connsiteX0" fmla="*/ 140399 w 182335"/>
                <a:gd name="connsiteY0" fmla="*/ 116241 h 118518"/>
                <a:gd name="connsiteX1" fmla="*/ 11214 w 182335"/>
                <a:gd name="connsiteY1" fmla="*/ 116241 h 118518"/>
                <a:gd name="connsiteX2" fmla="*/ 7385 w 182335"/>
                <a:gd name="connsiteY2" fmla="*/ 114144 h 118518"/>
                <a:gd name="connsiteX3" fmla="*/ 7385 w 182335"/>
                <a:gd name="connsiteY3" fmla="*/ 109859 h 118518"/>
                <a:gd name="connsiteX4" fmla="*/ 50143 w 182335"/>
                <a:gd name="connsiteY4" fmla="*/ 9575 h 118518"/>
                <a:gd name="connsiteX5" fmla="*/ 54336 w 182335"/>
                <a:gd name="connsiteY5" fmla="*/ 6840 h 118518"/>
                <a:gd name="connsiteX6" fmla="*/ 179236 w 182335"/>
                <a:gd name="connsiteY6" fmla="*/ 6839 h 118518"/>
                <a:gd name="connsiteX7" fmla="*/ 183065 w 182335"/>
                <a:gd name="connsiteY7" fmla="*/ 8845 h 118518"/>
                <a:gd name="connsiteX8" fmla="*/ 183521 w 182335"/>
                <a:gd name="connsiteY8" fmla="*/ 13039 h 118518"/>
                <a:gd name="connsiteX9" fmla="*/ 145231 w 182335"/>
                <a:gd name="connsiteY9" fmla="*/ 113324 h 118518"/>
                <a:gd name="connsiteX10" fmla="*/ 140399 w 182335"/>
                <a:gd name="connsiteY10" fmla="*/ 116241 h 118518"/>
                <a:gd name="connsiteX11" fmla="*/ 17960 w 182335"/>
                <a:gd name="connsiteY11" fmla="*/ 107124 h 118518"/>
                <a:gd name="connsiteX12" fmla="*/ 137299 w 182335"/>
                <a:gd name="connsiteY12" fmla="*/ 107124 h 118518"/>
                <a:gd name="connsiteX13" fmla="*/ 172125 w 182335"/>
                <a:gd name="connsiteY13" fmla="*/ 15956 h 118518"/>
                <a:gd name="connsiteX14" fmla="*/ 56798 w 182335"/>
                <a:gd name="connsiteY14" fmla="*/ 15956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2335" h="118518">
                  <a:moveTo>
                    <a:pt x="140399" y="116241"/>
                  </a:moveTo>
                  <a:lnTo>
                    <a:pt x="11214" y="116241"/>
                  </a:lnTo>
                  <a:cubicBezTo>
                    <a:pt x="9664" y="116238"/>
                    <a:pt x="8222" y="115448"/>
                    <a:pt x="7385" y="114144"/>
                  </a:cubicBezTo>
                  <a:cubicBezTo>
                    <a:pt x="6655" y="112809"/>
                    <a:pt x="6655" y="111194"/>
                    <a:pt x="7385" y="109859"/>
                  </a:cubicBezTo>
                  <a:lnTo>
                    <a:pt x="50143" y="9575"/>
                  </a:lnTo>
                  <a:cubicBezTo>
                    <a:pt x="50829" y="7874"/>
                    <a:pt x="52503" y="6783"/>
                    <a:pt x="54336" y="6840"/>
                  </a:cubicBezTo>
                  <a:lnTo>
                    <a:pt x="179236" y="6839"/>
                  </a:lnTo>
                  <a:cubicBezTo>
                    <a:pt x="180765" y="6838"/>
                    <a:pt x="182196" y="7588"/>
                    <a:pt x="183065" y="8845"/>
                  </a:cubicBezTo>
                  <a:cubicBezTo>
                    <a:pt x="183894" y="10084"/>
                    <a:pt x="184064" y="11650"/>
                    <a:pt x="183521" y="13039"/>
                  </a:cubicBezTo>
                  <a:lnTo>
                    <a:pt x="145231" y="113324"/>
                  </a:lnTo>
                  <a:cubicBezTo>
                    <a:pt x="144488" y="115296"/>
                    <a:pt x="142490" y="116503"/>
                    <a:pt x="140399" y="116241"/>
                  </a:cubicBezTo>
                  <a:close/>
                  <a:moveTo>
                    <a:pt x="17960" y="107124"/>
                  </a:moveTo>
                  <a:lnTo>
                    <a:pt x="137299" y="107124"/>
                  </a:lnTo>
                  <a:lnTo>
                    <a:pt x="172125" y="15956"/>
                  </a:lnTo>
                  <a:lnTo>
                    <a:pt x="56798" y="1595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84C157DD-4529-403E-9EB6-1A947361608D}"/>
                </a:ext>
              </a:extLst>
            </p:cNvPr>
            <p:cNvSpPr/>
            <p:nvPr/>
          </p:nvSpPr>
          <p:spPr>
            <a:xfrm>
              <a:off x="4808254" y="4770072"/>
              <a:ext cx="191452" cy="109401"/>
            </a:xfrm>
            <a:custGeom>
              <a:avLst/>
              <a:gdLst>
                <a:gd name="connsiteX0" fmla="*/ 185253 w 191452"/>
                <a:gd name="connsiteY0" fmla="*/ 6838 h 109401"/>
                <a:gd name="connsiteX1" fmla="*/ 51510 w 191452"/>
                <a:gd name="connsiteY1" fmla="*/ 6838 h 109401"/>
                <a:gd name="connsiteX2" fmla="*/ 6838 w 191452"/>
                <a:gd name="connsiteY2" fmla="*/ 111498 h 109401"/>
                <a:gd name="connsiteX3" fmla="*/ 145230 w 191452"/>
                <a:gd name="connsiteY3" fmla="*/ 111498 h 109401"/>
                <a:gd name="connsiteX4" fmla="*/ 185253 w 191452"/>
                <a:gd name="connsiteY4" fmla="*/ 6838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452" h="109401">
                  <a:moveTo>
                    <a:pt x="185253" y="6838"/>
                  </a:moveTo>
                  <a:lnTo>
                    <a:pt x="51510" y="6838"/>
                  </a:lnTo>
                  <a:lnTo>
                    <a:pt x="6838" y="111498"/>
                  </a:lnTo>
                  <a:lnTo>
                    <a:pt x="145230" y="111498"/>
                  </a:lnTo>
                  <a:lnTo>
                    <a:pt x="185253" y="683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CF76767B-737D-4EA8-B8C3-8D91D10384A2}"/>
                </a:ext>
              </a:extLst>
            </p:cNvPr>
            <p:cNvSpPr/>
            <p:nvPr/>
          </p:nvSpPr>
          <p:spPr>
            <a:xfrm>
              <a:off x="4803719" y="4765514"/>
              <a:ext cx="200569" cy="118518"/>
            </a:xfrm>
            <a:custGeom>
              <a:avLst/>
              <a:gdLst>
                <a:gd name="connsiteX0" fmla="*/ 149766 w 200569"/>
                <a:gd name="connsiteY0" fmla="*/ 120615 h 118518"/>
                <a:gd name="connsiteX1" fmla="*/ 11373 w 200569"/>
                <a:gd name="connsiteY1" fmla="*/ 120615 h 118518"/>
                <a:gd name="connsiteX2" fmla="*/ 6838 w 200569"/>
                <a:gd name="connsiteY2" fmla="*/ 116034 h 118518"/>
                <a:gd name="connsiteX3" fmla="*/ 7180 w 200569"/>
                <a:gd name="connsiteY3" fmla="*/ 114324 h 118518"/>
                <a:gd name="connsiteX4" fmla="*/ 51852 w 200569"/>
                <a:gd name="connsiteY4" fmla="*/ 9573 h 118518"/>
                <a:gd name="connsiteX5" fmla="*/ 56046 w 200569"/>
                <a:gd name="connsiteY5" fmla="*/ 6838 h 118518"/>
                <a:gd name="connsiteX6" fmla="*/ 189789 w 200569"/>
                <a:gd name="connsiteY6" fmla="*/ 6838 h 118518"/>
                <a:gd name="connsiteX7" fmla="*/ 193527 w 200569"/>
                <a:gd name="connsiteY7" fmla="*/ 8843 h 118518"/>
                <a:gd name="connsiteX8" fmla="*/ 194074 w 200569"/>
                <a:gd name="connsiteY8" fmla="*/ 13037 h 118518"/>
                <a:gd name="connsiteX9" fmla="*/ 154051 w 200569"/>
                <a:gd name="connsiteY9" fmla="*/ 117880 h 118518"/>
                <a:gd name="connsiteX10" fmla="*/ 149766 w 200569"/>
                <a:gd name="connsiteY10" fmla="*/ 120615 h 118518"/>
                <a:gd name="connsiteX11" fmla="*/ 18302 w 200569"/>
                <a:gd name="connsiteY11" fmla="*/ 111498 h 118518"/>
                <a:gd name="connsiteX12" fmla="*/ 146666 w 200569"/>
                <a:gd name="connsiteY12" fmla="*/ 111498 h 118518"/>
                <a:gd name="connsiteX13" fmla="*/ 183133 w 200569"/>
                <a:gd name="connsiteY13" fmla="*/ 15954 h 118518"/>
                <a:gd name="connsiteX14" fmla="*/ 59054 w 200569"/>
                <a:gd name="connsiteY14" fmla="*/ 15954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0569" h="118518">
                  <a:moveTo>
                    <a:pt x="149766" y="120615"/>
                  </a:moveTo>
                  <a:lnTo>
                    <a:pt x="11373" y="120615"/>
                  </a:lnTo>
                  <a:cubicBezTo>
                    <a:pt x="8856" y="120602"/>
                    <a:pt x="6825" y="118551"/>
                    <a:pt x="6838" y="116034"/>
                  </a:cubicBezTo>
                  <a:cubicBezTo>
                    <a:pt x="6841" y="115447"/>
                    <a:pt x="6957" y="114867"/>
                    <a:pt x="7180" y="114324"/>
                  </a:cubicBezTo>
                  <a:lnTo>
                    <a:pt x="51852" y="9573"/>
                  </a:lnTo>
                  <a:cubicBezTo>
                    <a:pt x="52598" y="7922"/>
                    <a:pt x="54234" y="6854"/>
                    <a:pt x="56046" y="6838"/>
                  </a:cubicBezTo>
                  <a:lnTo>
                    <a:pt x="189789" y="6838"/>
                  </a:lnTo>
                  <a:cubicBezTo>
                    <a:pt x="191293" y="6834"/>
                    <a:pt x="192698" y="7588"/>
                    <a:pt x="193527" y="8843"/>
                  </a:cubicBezTo>
                  <a:cubicBezTo>
                    <a:pt x="194434" y="10047"/>
                    <a:pt x="194642" y="11640"/>
                    <a:pt x="194074" y="13037"/>
                  </a:cubicBezTo>
                  <a:lnTo>
                    <a:pt x="154051" y="117880"/>
                  </a:lnTo>
                  <a:cubicBezTo>
                    <a:pt x="153311" y="119577"/>
                    <a:pt x="151617" y="120658"/>
                    <a:pt x="149766" y="120615"/>
                  </a:cubicBezTo>
                  <a:close/>
                  <a:moveTo>
                    <a:pt x="18302" y="111498"/>
                  </a:moveTo>
                  <a:lnTo>
                    <a:pt x="146666" y="111498"/>
                  </a:lnTo>
                  <a:lnTo>
                    <a:pt x="183133" y="15954"/>
                  </a:lnTo>
                  <a:lnTo>
                    <a:pt x="59054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8D61AFC5-7B3B-4687-A25D-DB2452090C4A}"/>
                </a:ext>
              </a:extLst>
            </p:cNvPr>
            <p:cNvSpPr/>
            <p:nvPr/>
          </p:nvSpPr>
          <p:spPr>
            <a:xfrm>
              <a:off x="4760482" y="4874733"/>
              <a:ext cx="191452" cy="118518"/>
            </a:xfrm>
            <a:custGeom>
              <a:avLst/>
              <a:gdLst>
                <a:gd name="connsiteX0" fmla="*/ 193002 w 191452"/>
                <a:gd name="connsiteY0" fmla="*/ 6838 h 118518"/>
                <a:gd name="connsiteX1" fmla="*/ 54610 w 191452"/>
                <a:gd name="connsiteY1" fmla="*/ 6838 h 118518"/>
                <a:gd name="connsiteX2" fmla="*/ 6838 w 191452"/>
                <a:gd name="connsiteY2" fmla="*/ 119065 h 118518"/>
                <a:gd name="connsiteX3" fmla="*/ 150153 w 191452"/>
                <a:gd name="connsiteY3" fmla="*/ 119065 h 118518"/>
                <a:gd name="connsiteX4" fmla="*/ 193002 w 191452"/>
                <a:gd name="connsiteY4" fmla="*/ 6838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452" h="118518">
                  <a:moveTo>
                    <a:pt x="193002" y="6838"/>
                  </a:moveTo>
                  <a:lnTo>
                    <a:pt x="54610" y="6838"/>
                  </a:lnTo>
                  <a:lnTo>
                    <a:pt x="6838" y="119065"/>
                  </a:lnTo>
                  <a:lnTo>
                    <a:pt x="150153" y="119065"/>
                  </a:lnTo>
                  <a:lnTo>
                    <a:pt x="193002" y="683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C50AAA1D-4796-471B-BF62-7764CB5F8C6A}"/>
                </a:ext>
              </a:extLst>
            </p:cNvPr>
            <p:cNvSpPr/>
            <p:nvPr/>
          </p:nvSpPr>
          <p:spPr>
            <a:xfrm>
              <a:off x="4755899" y="4870174"/>
              <a:ext cx="200569" cy="127635"/>
            </a:xfrm>
            <a:custGeom>
              <a:avLst/>
              <a:gdLst>
                <a:gd name="connsiteX0" fmla="*/ 154919 w 200569"/>
                <a:gd name="connsiteY0" fmla="*/ 128182 h 127634"/>
                <a:gd name="connsiteX1" fmla="*/ 11421 w 200569"/>
                <a:gd name="connsiteY1" fmla="*/ 128182 h 127634"/>
                <a:gd name="connsiteX2" fmla="*/ 6839 w 200569"/>
                <a:gd name="connsiteY2" fmla="*/ 123833 h 127634"/>
                <a:gd name="connsiteX3" fmla="*/ 7227 w 200569"/>
                <a:gd name="connsiteY3" fmla="*/ 121891 h 127634"/>
                <a:gd name="connsiteX4" fmla="*/ 54635 w 200569"/>
                <a:gd name="connsiteY4" fmla="*/ 9664 h 127634"/>
                <a:gd name="connsiteX5" fmla="*/ 58828 w 200569"/>
                <a:gd name="connsiteY5" fmla="*/ 6838 h 127634"/>
                <a:gd name="connsiteX6" fmla="*/ 197221 w 200569"/>
                <a:gd name="connsiteY6" fmla="*/ 6838 h 127634"/>
                <a:gd name="connsiteX7" fmla="*/ 201771 w 200569"/>
                <a:gd name="connsiteY7" fmla="*/ 11585 h 127634"/>
                <a:gd name="connsiteX8" fmla="*/ 201506 w 200569"/>
                <a:gd name="connsiteY8" fmla="*/ 13037 h 127634"/>
                <a:gd name="connsiteX9" fmla="*/ 158657 w 200569"/>
                <a:gd name="connsiteY9" fmla="*/ 125265 h 127634"/>
                <a:gd name="connsiteX10" fmla="*/ 154919 w 200569"/>
                <a:gd name="connsiteY10" fmla="*/ 128182 h 127634"/>
                <a:gd name="connsiteX11" fmla="*/ 18167 w 200569"/>
                <a:gd name="connsiteY11" fmla="*/ 119065 h 127634"/>
                <a:gd name="connsiteX12" fmla="*/ 151455 w 200569"/>
                <a:gd name="connsiteY12" fmla="*/ 119065 h 127634"/>
                <a:gd name="connsiteX13" fmla="*/ 191386 w 200569"/>
                <a:gd name="connsiteY13" fmla="*/ 15954 h 127634"/>
                <a:gd name="connsiteX14" fmla="*/ 62202 w 200569"/>
                <a:gd name="connsiteY14" fmla="*/ 15954 h 127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0569" h="127634">
                  <a:moveTo>
                    <a:pt x="154919" y="128182"/>
                  </a:moveTo>
                  <a:lnTo>
                    <a:pt x="11421" y="128182"/>
                  </a:lnTo>
                  <a:cubicBezTo>
                    <a:pt x="8955" y="128246"/>
                    <a:pt x="6903" y="126299"/>
                    <a:pt x="6839" y="123833"/>
                  </a:cubicBezTo>
                  <a:cubicBezTo>
                    <a:pt x="6822" y="123165"/>
                    <a:pt x="6954" y="122501"/>
                    <a:pt x="7227" y="121891"/>
                  </a:cubicBezTo>
                  <a:lnTo>
                    <a:pt x="54635" y="9664"/>
                  </a:lnTo>
                  <a:cubicBezTo>
                    <a:pt x="55334" y="7962"/>
                    <a:pt x="56988" y="6847"/>
                    <a:pt x="58828" y="6838"/>
                  </a:cubicBezTo>
                  <a:lnTo>
                    <a:pt x="197221" y="6838"/>
                  </a:lnTo>
                  <a:cubicBezTo>
                    <a:pt x="199788" y="6892"/>
                    <a:pt x="201826" y="9017"/>
                    <a:pt x="201771" y="11585"/>
                  </a:cubicBezTo>
                  <a:cubicBezTo>
                    <a:pt x="201761" y="12080"/>
                    <a:pt x="201671" y="12570"/>
                    <a:pt x="201506" y="13037"/>
                  </a:cubicBezTo>
                  <a:lnTo>
                    <a:pt x="158657" y="125265"/>
                  </a:lnTo>
                  <a:cubicBezTo>
                    <a:pt x="158038" y="126847"/>
                    <a:pt x="156605" y="127966"/>
                    <a:pt x="154919" y="128182"/>
                  </a:cubicBezTo>
                  <a:close/>
                  <a:moveTo>
                    <a:pt x="18167" y="119065"/>
                  </a:moveTo>
                  <a:lnTo>
                    <a:pt x="151455" y="119065"/>
                  </a:lnTo>
                  <a:lnTo>
                    <a:pt x="191386" y="15954"/>
                  </a:lnTo>
                  <a:lnTo>
                    <a:pt x="62202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2AEB4813-AF78-42A0-8CC1-C171A50D0BC4}"/>
                </a:ext>
              </a:extLst>
            </p:cNvPr>
            <p:cNvSpPr/>
            <p:nvPr/>
          </p:nvSpPr>
          <p:spPr>
            <a:xfrm>
              <a:off x="4709064" y="4986960"/>
              <a:ext cx="200569" cy="127635"/>
            </a:xfrm>
            <a:custGeom>
              <a:avLst/>
              <a:gdLst>
                <a:gd name="connsiteX0" fmla="*/ 201572 w 200569"/>
                <a:gd name="connsiteY0" fmla="*/ 6838 h 127634"/>
                <a:gd name="connsiteX1" fmla="*/ 58256 w 200569"/>
                <a:gd name="connsiteY1" fmla="*/ 6838 h 127634"/>
                <a:gd name="connsiteX2" fmla="*/ 6838 w 200569"/>
                <a:gd name="connsiteY2" fmla="*/ 127453 h 127634"/>
                <a:gd name="connsiteX3" fmla="*/ 155532 w 200569"/>
                <a:gd name="connsiteY3" fmla="*/ 127453 h 127634"/>
                <a:gd name="connsiteX4" fmla="*/ 201572 w 200569"/>
                <a:gd name="connsiteY4" fmla="*/ 6838 h 127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569" h="127634">
                  <a:moveTo>
                    <a:pt x="201572" y="6838"/>
                  </a:moveTo>
                  <a:lnTo>
                    <a:pt x="58256" y="6838"/>
                  </a:lnTo>
                  <a:lnTo>
                    <a:pt x="6838" y="127453"/>
                  </a:lnTo>
                  <a:lnTo>
                    <a:pt x="155532" y="127453"/>
                  </a:lnTo>
                  <a:lnTo>
                    <a:pt x="201572" y="683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9A1DAC17-E0BE-48FE-84CD-1F05EF9B1239}"/>
                </a:ext>
              </a:extLst>
            </p:cNvPr>
            <p:cNvSpPr/>
            <p:nvPr/>
          </p:nvSpPr>
          <p:spPr>
            <a:xfrm>
              <a:off x="4704687" y="4982402"/>
              <a:ext cx="209686" cy="136752"/>
            </a:xfrm>
            <a:custGeom>
              <a:avLst/>
              <a:gdLst>
                <a:gd name="connsiteX0" fmla="*/ 159909 w 209686"/>
                <a:gd name="connsiteY0" fmla="*/ 136570 h 136751"/>
                <a:gd name="connsiteX1" fmla="*/ 11214 w 209686"/>
                <a:gd name="connsiteY1" fmla="*/ 136570 h 136751"/>
                <a:gd name="connsiteX2" fmla="*/ 7385 w 209686"/>
                <a:gd name="connsiteY2" fmla="*/ 134473 h 136751"/>
                <a:gd name="connsiteX3" fmla="*/ 7385 w 209686"/>
                <a:gd name="connsiteY3" fmla="*/ 130188 h 136751"/>
                <a:gd name="connsiteX4" fmla="*/ 58803 w 209686"/>
                <a:gd name="connsiteY4" fmla="*/ 9664 h 136751"/>
                <a:gd name="connsiteX5" fmla="*/ 62997 w 209686"/>
                <a:gd name="connsiteY5" fmla="*/ 6838 h 136751"/>
                <a:gd name="connsiteX6" fmla="*/ 206131 w 209686"/>
                <a:gd name="connsiteY6" fmla="*/ 6838 h 136751"/>
                <a:gd name="connsiteX7" fmla="*/ 209869 w 209686"/>
                <a:gd name="connsiteY7" fmla="*/ 8843 h 136751"/>
                <a:gd name="connsiteX8" fmla="*/ 210416 w 209686"/>
                <a:gd name="connsiteY8" fmla="*/ 13037 h 136751"/>
                <a:gd name="connsiteX9" fmla="*/ 164285 w 209686"/>
                <a:gd name="connsiteY9" fmla="*/ 133561 h 136751"/>
                <a:gd name="connsiteX10" fmla="*/ 159909 w 209686"/>
                <a:gd name="connsiteY10" fmla="*/ 136570 h 136751"/>
                <a:gd name="connsiteX11" fmla="*/ 18143 w 209686"/>
                <a:gd name="connsiteY11" fmla="*/ 127453 h 136751"/>
                <a:gd name="connsiteX12" fmla="*/ 156718 w 209686"/>
                <a:gd name="connsiteY12" fmla="*/ 127453 h 136751"/>
                <a:gd name="connsiteX13" fmla="*/ 199293 w 209686"/>
                <a:gd name="connsiteY13" fmla="*/ 15954 h 136751"/>
                <a:gd name="connsiteX14" fmla="*/ 65641 w 209686"/>
                <a:gd name="connsiteY14" fmla="*/ 15954 h 136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9686" h="136751">
                  <a:moveTo>
                    <a:pt x="159909" y="136570"/>
                  </a:moveTo>
                  <a:lnTo>
                    <a:pt x="11214" y="136570"/>
                  </a:lnTo>
                  <a:cubicBezTo>
                    <a:pt x="9673" y="136535"/>
                    <a:pt x="8244" y="135753"/>
                    <a:pt x="7385" y="134473"/>
                  </a:cubicBezTo>
                  <a:cubicBezTo>
                    <a:pt x="6655" y="133137"/>
                    <a:pt x="6655" y="131523"/>
                    <a:pt x="7385" y="130188"/>
                  </a:cubicBezTo>
                  <a:lnTo>
                    <a:pt x="58803" y="9664"/>
                  </a:lnTo>
                  <a:cubicBezTo>
                    <a:pt x="59503" y="7962"/>
                    <a:pt x="61157" y="6847"/>
                    <a:pt x="62997" y="6838"/>
                  </a:cubicBezTo>
                  <a:lnTo>
                    <a:pt x="206131" y="6838"/>
                  </a:lnTo>
                  <a:cubicBezTo>
                    <a:pt x="207635" y="6834"/>
                    <a:pt x="209040" y="7588"/>
                    <a:pt x="209869" y="8843"/>
                  </a:cubicBezTo>
                  <a:cubicBezTo>
                    <a:pt x="210686" y="10083"/>
                    <a:pt x="210887" y="11629"/>
                    <a:pt x="210416" y="13037"/>
                  </a:cubicBezTo>
                  <a:lnTo>
                    <a:pt x="164285" y="133561"/>
                  </a:lnTo>
                  <a:cubicBezTo>
                    <a:pt x="163645" y="135416"/>
                    <a:pt x="161870" y="136637"/>
                    <a:pt x="159909" y="136570"/>
                  </a:cubicBezTo>
                  <a:close/>
                  <a:moveTo>
                    <a:pt x="18143" y="127453"/>
                  </a:moveTo>
                  <a:lnTo>
                    <a:pt x="156718" y="127453"/>
                  </a:lnTo>
                  <a:lnTo>
                    <a:pt x="199293" y="15954"/>
                  </a:lnTo>
                  <a:lnTo>
                    <a:pt x="65641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3427F454-2266-46DC-96F9-68315713AD2F}"/>
                </a:ext>
              </a:extLst>
            </p:cNvPr>
            <p:cNvSpPr/>
            <p:nvPr/>
          </p:nvSpPr>
          <p:spPr>
            <a:xfrm>
              <a:off x="7304886" y="4770072"/>
              <a:ext cx="182336" cy="109401"/>
            </a:xfrm>
            <a:custGeom>
              <a:avLst/>
              <a:gdLst>
                <a:gd name="connsiteX0" fmla="*/ 6838 w 182335"/>
                <a:gd name="connsiteY0" fmla="*/ 6838 h 109401"/>
                <a:gd name="connsiteX1" fmla="*/ 46951 w 182335"/>
                <a:gd name="connsiteY1" fmla="*/ 111498 h 109401"/>
                <a:gd name="connsiteX2" fmla="*/ 179600 w 182335"/>
                <a:gd name="connsiteY2" fmla="*/ 111498 h 109401"/>
                <a:gd name="connsiteX3" fmla="*/ 134928 w 182335"/>
                <a:gd name="connsiteY3" fmla="*/ 6838 h 109401"/>
                <a:gd name="connsiteX4" fmla="*/ 6838 w 182335"/>
                <a:gd name="connsiteY4" fmla="*/ 6838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335" h="109401">
                  <a:moveTo>
                    <a:pt x="6838" y="6838"/>
                  </a:moveTo>
                  <a:lnTo>
                    <a:pt x="46951" y="111498"/>
                  </a:lnTo>
                  <a:lnTo>
                    <a:pt x="179600" y="111498"/>
                  </a:lnTo>
                  <a:lnTo>
                    <a:pt x="134928" y="6838"/>
                  </a:lnTo>
                  <a:lnTo>
                    <a:pt x="6838" y="683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5ACD9801-9F01-4A86-9949-EF45DA858066}"/>
                </a:ext>
              </a:extLst>
            </p:cNvPr>
            <p:cNvSpPr/>
            <p:nvPr/>
          </p:nvSpPr>
          <p:spPr>
            <a:xfrm>
              <a:off x="7300288" y="4765513"/>
              <a:ext cx="191452" cy="118518"/>
            </a:xfrm>
            <a:custGeom>
              <a:avLst/>
              <a:gdLst>
                <a:gd name="connsiteX0" fmla="*/ 184198 w 191452"/>
                <a:gd name="connsiteY0" fmla="*/ 120616 h 118518"/>
                <a:gd name="connsiteX1" fmla="*/ 51641 w 191452"/>
                <a:gd name="connsiteY1" fmla="*/ 120616 h 118518"/>
                <a:gd name="connsiteX2" fmla="*/ 47356 w 191452"/>
                <a:gd name="connsiteY2" fmla="*/ 117698 h 118518"/>
                <a:gd name="connsiteX3" fmla="*/ 7151 w 191452"/>
                <a:gd name="connsiteY3" fmla="*/ 13038 h 118518"/>
                <a:gd name="connsiteX4" fmla="*/ 7606 w 191452"/>
                <a:gd name="connsiteY4" fmla="*/ 8844 h 118518"/>
                <a:gd name="connsiteX5" fmla="*/ 11344 w 191452"/>
                <a:gd name="connsiteY5" fmla="*/ 6838 h 118518"/>
                <a:gd name="connsiteX6" fmla="*/ 139526 w 191452"/>
                <a:gd name="connsiteY6" fmla="*/ 6838 h 118518"/>
                <a:gd name="connsiteX7" fmla="*/ 143720 w 191452"/>
                <a:gd name="connsiteY7" fmla="*/ 9573 h 118518"/>
                <a:gd name="connsiteX8" fmla="*/ 188392 w 191452"/>
                <a:gd name="connsiteY8" fmla="*/ 114325 h 118518"/>
                <a:gd name="connsiteX9" fmla="*/ 188392 w 191452"/>
                <a:gd name="connsiteY9" fmla="*/ 118610 h 118518"/>
                <a:gd name="connsiteX10" fmla="*/ 184199 w 191452"/>
                <a:gd name="connsiteY10" fmla="*/ 120616 h 118518"/>
                <a:gd name="connsiteX11" fmla="*/ 54740 w 191452"/>
                <a:gd name="connsiteY11" fmla="*/ 111499 h 118518"/>
                <a:gd name="connsiteX12" fmla="*/ 177270 w 191452"/>
                <a:gd name="connsiteY12" fmla="*/ 111499 h 118518"/>
                <a:gd name="connsiteX13" fmla="*/ 136518 w 191452"/>
                <a:gd name="connsiteY13" fmla="*/ 15955 h 118518"/>
                <a:gd name="connsiteX14" fmla="*/ 18000 w 191452"/>
                <a:gd name="connsiteY14" fmla="*/ 15955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1452" h="118518">
                  <a:moveTo>
                    <a:pt x="184198" y="120616"/>
                  </a:moveTo>
                  <a:lnTo>
                    <a:pt x="51641" y="120616"/>
                  </a:lnTo>
                  <a:cubicBezTo>
                    <a:pt x="49736" y="120656"/>
                    <a:pt x="48016" y="119485"/>
                    <a:pt x="47356" y="117698"/>
                  </a:cubicBezTo>
                  <a:lnTo>
                    <a:pt x="7151" y="13038"/>
                  </a:lnTo>
                  <a:cubicBezTo>
                    <a:pt x="6608" y="11649"/>
                    <a:pt x="6778" y="10083"/>
                    <a:pt x="7606" y="8844"/>
                  </a:cubicBezTo>
                  <a:cubicBezTo>
                    <a:pt x="8446" y="7601"/>
                    <a:pt x="9844" y="6851"/>
                    <a:pt x="11344" y="6838"/>
                  </a:cubicBezTo>
                  <a:lnTo>
                    <a:pt x="139526" y="6838"/>
                  </a:lnTo>
                  <a:cubicBezTo>
                    <a:pt x="141352" y="6807"/>
                    <a:pt x="143012" y="7890"/>
                    <a:pt x="143720" y="9573"/>
                  </a:cubicBezTo>
                  <a:lnTo>
                    <a:pt x="188392" y="114325"/>
                  </a:lnTo>
                  <a:cubicBezTo>
                    <a:pt x="189122" y="115660"/>
                    <a:pt x="189122" y="117275"/>
                    <a:pt x="188392" y="118610"/>
                  </a:cubicBezTo>
                  <a:cubicBezTo>
                    <a:pt x="187453" y="119980"/>
                    <a:pt x="185854" y="120744"/>
                    <a:pt x="184199" y="120616"/>
                  </a:cubicBezTo>
                  <a:close/>
                  <a:moveTo>
                    <a:pt x="54740" y="111499"/>
                  </a:moveTo>
                  <a:lnTo>
                    <a:pt x="177270" y="111499"/>
                  </a:lnTo>
                  <a:lnTo>
                    <a:pt x="136518" y="15955"/>
                  </a:lnTo>
                  <a:lnTo>
                    <a:pt x="18000" y="1595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30E36AE9-2307-48D1-B0C0-A00C6C335D79}"/>
                </a:ext>
              </a:extLst>
            </p:cNvPr>
            <p:cNvSpPr/>
            <p:nvPr/>
          </p:nvSpPr>
          <p:spPr>
            <a:xfrm>
              <a:off x="7344999" y="4874733"/>
              <a:ext cx="191452" cy="118518"/>
            </a:xfrm>
            <a:custGeom>
              <a:avLst/>
              <a:gdLst>
                <a:gd name="connsiteX0" fmla="*/ 49960 w 191452"/>
                <a:gd name="connsiteY0" fmla="*/ 119065 h 118518"/>
                <a:gd name="connsiteX1" fmla="*/ 187350 w 191452"/>
                <a:gd name="connsiteY1" fmla="*/ 119065 h 118518"/>
                <a:gd name="connsiteX2" fmla="*/ 139487 w 191452"/>
                <a:gd name="connsiteY2" fmla="*/ 6838 h 118518"/>
                <a:gd name="connsiteX3" fmla="*/ 6838 w 191452"/>
                <a:gd name="connsiteY3" fmla="*/ 6838 h 118518"/>
                <a:gd name="connsiteX4" fmla="*/ 49960 w 191452"/>
                <a:gd name="connsiteY4" fmla="*/ 119065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452" h="118518">
                  <a:moveTo>
                    <a:pt x="49960" y="119065"/>
                  </a:moveTo>
                  <a:lnTo>
                    <a:pt x="187350" y="119065"/>
                  </a:lnTo>
                  <a:lnTo>
                    <a:pt x="139487" y="6838"/>
                  </a:lnTo>
                  <a:lnTo>
                    <a:pt x="6838" y="6838"/>
                  </a:lnTo>
                  <a:lnTo>
                    <a:pt x="49960" y="119065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BF76F64F-02E3-4AE5-A21A-8954321DA3E9}"/>
                </a:ext>
              </a:extLst>
            </p:cNvPr>
            <p:cNvSpPr/>
            <p:nvPr/>
          </p:nvSpPr>
          <p:spPr>
            <a:xfrm>
              <a:off x="7340499" y="4870357"/>
              <a:ext cx="200569" cy="127635"/>
            </a:xfrm>
            <a:custGeom>
              <a:avLst/>
              <a:gdLst>
                <a:gd name="connsiteX0" fmla="*/ 191850 w 200569"/>
                <a:gd name="connsiteY0" fmla="*/ 128000 h 127634"/>
                <a:gd name="connsiteX1" fmla="*/ 54461 w 200569"/>
                <a:gd name="connsiteY1" fmla="*/ 128000 h 127634"/>
                <a:gd name="connsiteX2" fmla="*/ 50176 w 200569"/>
                <a:gd name="connsiteY2" fmla="*/ 125082 h 127634"/>
                <a:gd name="connsiteX3" fmla="*/ 7145 w 200569"/>
                <a:gd name="connsiteY3" fmla="*/ 13037 h 127634"/>
                <a:gd name="connsiteX4" fmla="*/ 9756 w 200569"/>
                <a:gd name="connsiteY4" fmla="*/ 7143 h 127634"/>
                <a:gd name="connsiteX5" fmla="*/ 11429 w 200569"/>
                <a:gd name="connsiteY5" fmla="*/ 6838 h 127634"/>
                <a:gd name="connsiteX6" fmla="*/ 143987 w 200569"/>
                <a:gd name="connsiteY6" fmla="*/ 6838 h 127634"/>
                <a:gd name="connsiteX7" fmla="*/ 148181 w 200569"/>
                <a:gd name="connsiteY7" fmla="*/ 9664 h 127634"/>
                <a:gd name="connsiteX8" fmla="*/ 195953 w 200569"/>
                <a:gd name="connsiteY8" fmla="*/ 121709 h 127634"/>
                <a:gd name="connsiteX9" fmla="*/ 193469 w 200569"/>
                <a:gd name="connsiteY9" fmla="*/ 127658 h 127634"/>
                <a:gd name="connsiteX10" fmla="*/ 191759 w 200569"/>
                <a:gd name="connsiteY10" fmla="*/ 128000 h 127634"/>
                <a:gd name="connsiteX11" fmla="*/ 57560 w 200569"/>
                <a:gd name="connsiteY11" fmla="*/ 118883 h 127634"/>
                <a:gd name="connsiteX12" fmla="*/ 185195 w 200569"/>
                <a:gd name="connsiteY12" fmla="*/ 118883 h 127634"/>
                <a:gd name="connsiteX13" fmla="*/ 141252 w 200569"/>
                <a:gd name="connsiteY13" fmla="*/ 15772 h 127634"/>
                <a:gd name="connsiteX14" fmla="*/ 17994 w 200569"/>
                <a:gd name="connsiteY14" fmla="*/ 15772 h 127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0569" h="127634">
                  <a:moveTo>
                    <a:pt x="191850" y="128000"/>
                  </a:moveTo>
                  <a:lnTo>
                    <a:pt x="54461" y="128000"/>
                  </a:lnTo>
                  <a:cubicBezTo>
                    <a:pt x="52572" y="127987"/>
                    <a:pt x="50879" y="126834"/>
                    <a:pt x="50176" y="125082"/>
                  </a:cubicBezTo>
                  <a:lnTo>
                    <a:pt x="7145" y="13037"/>
                  </a:lnTo>
                  <a:cubicBezTo>
                    <a:pt x="6238" y="10688"/>
                    <a:pt x="7407" y="8050"/>
                    <a:pt x="9756" y="7143"/>
                  </a:cubicBezTo>
                  <a:cubicBezTo>
                    <a:pt x="10290" y="6937"/>
                    <a:pt x="10857" y="6834"/>
                    <a:pt x="11429" y="6838"/>
                  </a:cubicBezTo>
                  <a:lnTo>
                    <a:pt x="143987" y="6838"/>
                  </a:lnTo>
                  <a:cubicBezTo>
                    <a:pt x="145827" y="6847"/>
                    <a:pt x="147482" y="7962"/>
                    <a:pt x="148181" y="9664"/>
                  </a:cubicBezTo>
                  <a:lnTo>
                    <a:pt x="195953" y="121709"/>
                  </a:lnTo>
                  <a:cubicBezTo>
                    <a:pt x="196910" y="124038"/>
                    <a:pt x="195798" y="126701"/>
                    <a:pt x="193469" y="127658"/>
                  </a:cubicBezTo>
                  <a:cubicBezTo>
                    <a:pt x="192926" y="127881"/>
                    <a:pt x="192346" y="127997"/>
                    <a:pt x="191759" y="128000"/>
                  </a:cubicBezTo>
                  <a:close/>
                  <a:moveTo>
                    <a:pt x="57560" y="118883"/>
                  </a:moveTo>
                  <a:lnTo>
                    <a:pt x="185195" y="118883"/>
                  </a:lnTo>
                  <a:lnTo>
                    <a:pt x="141252" y="15772"/>
                  </a:lnTo>
                  <a:lnTo>
                    <a:pt x="17994" y="15772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C7FDFBDE-A78E-4020-8ADA-0250E9888E6B}"/>
                </a:ext>
              </a:extLst>
            </p:cNvPr>
            <p:cNvSpPr/>
            <p:nvPr/>
          </p:nvSpPr>
          <p:spPr>
            <a:xfrm>
              <a:off x="7388122" y="4986960"/>
              <a:ext cx="200569" cy="127635"/>
            </a:xfrm>
            <a:custGeom>
              <a:avLst/>
              <a:gdLst>
                <a:gd name="connsiteX0" fmla="*/ 53151 w 200569"/>
                <a:gd name="connsiteY0" fmla="*/ 127453 h 127634"/>
                <a:gd name="connsiteX1" fmla="*/ 195555 w 200569"/>
                <a:gd name="connsiteY1" fmla="*/ 127453 h 127634"/>
                <a:gd name="connsiteX2" fmla="*/ 144227 w 200569"/>
                <a:gd name="connsiteY2" fmla="*/ 6838 h 127634"/>
                <a:gd name="connsiteX3" fmla="*/ 6838 w 200569"/>
                <a:gd name="connsiteY3" fmla="*/ 6838 h 127634"/>
                <a:gd name="connsiteX4" fmla="*/ 53151 w 200569"/>
                <a:gd name="connsiteY4" fmla="*/ 127453 h 127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569" h="127634">
                  <a:moveTo>
                    <a:pt x="53151" y="127453"/>
                  </a:moveTo>
                  <a:lnTo>
                    <a:pt x="195555" y="127453"/>
                  </a:lnTo>
                  <a:lnTo>
                    <a:pt x="144227" y="6838"/>
                  </a:lnTo>
                  <a:lnTo>
                    <a:pt x="6838" y="6838"/>
                  </a:lnTo>
                  <a:lnTo>
                    <a:pt x="53151" y="127453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3B1971D6-9172-4F05-ABD0-426D6B9A309C}"/>
                </a:ext>
              </a:extLst>
            </p:cNvPr>
            <p:cNvSpPr/>
            <p:nvPr/>
          </p:nvSpPr>
          <p:spPr>
            <a:xfrm>
              <a:off x="7383478" y="4982402"/>
              <a:ext cx="209686" cy="136752"/>
            </a:xfrm>
            <a:custGeom>
              <a:avLst/>
              <a:gdLst>
                <a:gd name="connsiteX0" fmla="*/ 200199 w 209686"/>
                <a:gd name="connsiteY0" fmla="*/ 136570 h 136751"/>
                <a:gd name="connsiteX1" fmla="*/ 57794 w 209686"/>
                <a:gd name="connsiteY1" fmla="*/ 136570 h 136751"/>
                <a:gd name="connsiteX2" fmla="*/ 53510 w 209686"/>
                <a:gd name="connsiteY2" fmla="*/ 133652 h 136751"/>
                <a:gd name="connsiteX3" fmla="*/ 7105 w 209686"/>
                <a:gd name="connsiteY3" fmla="*/ 13037 h 136751"/>
                <a:gd name="connsiteX4" fmla="*/ 9937 w 209686"/>
                <a:gd name="connsiteY4" fmla="*/ 7103 h 136751"/>
                <a:gd name="connsiteX5" fmla="*/ 11390 w 209686"/>
                <a:gd name="connsiteY5" fmla="*/ 6838 h 136751"/>
                <a:gd name="connsiteX6" fmla="*/ 148780 w 209686"/>
                <a:gd name="connsiteY6" fmla="*/ 6838 h 136751"/>
                <a:gd name="connsiteX7" fmla="*/ 152974 w 209686"/>
                <a:gd name="connsiteY7" fmla="*/ 9664 h 136751"/>
                <a:gd name="connsiteX8" fmla="*/ 204301 w 209686"/>
                <a:gd name="connsiteY8" fmla="*/ 130188 h 136751"/>
                <a:gd name="connsiteX9" fmla="*/ 204301 w 209686"/>
                <a:gd name="connsiteY9" fmla="*/ 134473 h 136751"/>
                <a:gd name="connsiteX10" fmla="*/ 200199 w 209686"/>
                <a:gd name="connsiteY10" fmla="*/ 136570 h 136751"/>
                <a:gd name="connsiteX11" fmla="*/ 60894 w 209686"/>
                <a:gd name="connsiteY11" fmla="*/ 127453 h 136751"/>
                <a:gd name="connsiteX12" fmla="*/ 193361 w 209686"/>
                <a:gd name="connsiteY12" fmla="*/ 127453 h 136751"/>
                <a:gd name="connsiteX13" fmla="*/ 145863 w 209686"/>
                <a:gd name="connsiteY13" fmla="*/ 15954 h 136751"/>
                <a:gd name="connsiteX14" fmla="*/ 18228 w 209686"/>
                <a:gd name="connsiteY14" fmla="*/ 15954 h 136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9686" h="136751">
                  <a:moveTo>
                    <a:pt x="200199" y="136570"/>
                  </a:moveTo>
                  <a:lnTo>
                    <a:pt x="57794" y="136570"/>
                  </a:lnTo>
                  <a:cubicBezTo>
                    <a:pt x="55898" y="136583"/>
                    <a:pt x="54192" y="135421"/>
                    <a:pt x="53510" y="133652"/>
                  </a:cubicBezTo>
                  <a:lnTo>
                    <a:pt x="7105" y="13037"/>
                  </a:lnTo>
                  <a:cubicBezTo>
                    <a:pt x="6249" y="10616"/>
                    <a:pt x="7517" y="7960"/>
                    <a:pt x="9937" y="7103"/>
                  </a:cubicBezTo>
                  <a:cubicBezTo>
                    <a:pt x="10404" y="6938"/>
                    <a:pt x="10895" y="6848"/>
                    <a:pt x="11390" y="6838"/>
                  </a:cubicBezTo>
                  <a:lnTo>
                    <a:pt x="148780" y="6838"/>
                  </a:lnTo>
                  <a:cubicBezTo>
                    <a:pt x="150620" y="6847"/>
                    <a:pt x="152275" y="7962"/>
                    <a:pt x="152974" y="9664"/>
                  </a:cubicBezTo>
                  <a:lnTo>
                    <a:pt x="204301" y="130188"/>
                  </a:lnTo>
                  <a:cubicBezTo>
                    <a:pt x="205031" y="131523"/>
                    <a:pt x="205031" y="133138"/>
                    <a:pt x="204301" y="134473"/>
                  </a:cubicBezTo>
                  <a:cubicBezTo>
                    <a:pt x="203414" y="135862"/>
                    <a:pt x="201845" y="136664"/>
                    <a:pt x="200199" y="136570"/>
                  </a:cubicBezTo>
                  <a:close/>
                  <a:moveTo>
                    <a:pt x="60894" y="127453"/>
                  </a:moveTo>
                  <a:lnTo>
                    <a:pt x="193361" y="127453"/>
                  </a:lnTo>
                  <a:lnTo>
                    <a:pt x="145863" y="15954"/>
                  </a:lnTo>
                  <a:lnTo>
                    <a:pt x="18228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04879ED4-29D5-4CA1-960F-FDA03A129699}"/>
                </a:ext>
              </a:extLst>
            </p:cNvPr>
            <p:cNvSpPr/>
            <p:nvPr/>
          </p:nvSpPr>
          <p:spPr>
            <a:xfrm>
              <a:off x="6145595" y="4571873"/>
              <a:ext cx="145869" cy="109401"/>
            </a:xfrm>
            <a:custGeom>
              <a:avLst/>
              <a:gdLst>
                <a:gd name="connsiteX0" fmla="*/ 147054 w 145868"/>
                <a:gd name="connsiteY0" fmla="*/ 107122 h 109401"/>
                <a:gd name="connsiteX1" fmla="*/ 142222 w 145868"/>
                <a:gd name="connsiteY1" fmla="*/ 6838 h 109401"/>
                <a:gd name="connsiteX2" fmla="*/ 6838 w 145868"/>
                <a:gd name="connsiteY2" fmla="*/ 6838 h 109401"/>
                <a:gd name="connsiteX3" fmla="*/ 6929 w 145868"/>
                <a:gd name="connsiteY3" fmla="*/ 107122 h 109401"/>
                <a:gd name="connsiteX4" fmla="*/ 147054 w 145868"/>
                <a:gd name="connsiteY4" fmla="*/ 107122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868" h="109401">
                  <a:moveTo>
                    <a:pt x="147054" y="107122"/>
                  </a:moveTo>
                  <a:lnTo>
                    <a:pt x="142222" y="6838"/>
                  </a:lnTo>
                  <a:lnTo>
                    <a:pt x="6838" y="6838"/>
                  </a:lnTo>
                  <a:lnTo>
                    <a:pt x="6929" y="107122"/>
                  </a:lnTo>
                  <a:lnTo>
                    <a:pt x="147054" y="10712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8B2A67E4-BC42-4186-B919-2EC4FF2B1162}"/>
                </a:ext>
              </a:extLst>
            </p:cNvPr>
            <p:cNvSpPr/>
            <p:nvPr/>
          </p:nvSpPr>
          <p:spPr>
            <a:xfrm>
              <a:off x="6141128" y="4567314"/>
              <a:ext cx="154985" cy="118518"/>
            </a:xfrm>
            <a:custGeom>
              <a:avLst/>
              <a:gdLst>
                <a:gd name="connsiteX0" fmla="*/ 151612 w 154985"/>
                <a:gd name="connsiteY0" fmla="*/ 116239 h 118518"/>
                <a:gd name="connsiteX1" fmla="*/ 11396 w 154985"/>
                <a:gd name="connsiteY1" fmla="*/ 116239 h 118518"/>
                <a:gd name="connsiteX2" fmla="*/ 6838 w 154985"/>
                <a:gd name="connsiteY2" fmla="*/ 111681 h 118518"/>
                <a:gd name="connsiteX3" fmla="*/ 6838 w 154985"/>
                <a:gd name="connsiteY3" fmla="*/ 11396 h 118518"/>
                <a:gd name="connsiteX4" fmla="*/ 8114 w 154985"/>
                <a:gd name="connsiteY4" fmla="*/ 8206 h 118518"/>
                <a:gd name="connsiteX5" fmla="*/ 11396 w 154985"/>
                <a:gd name="connsiteY5" fmla="*/ 6838 h 118518"/>
                <a:gd name="connsiteX6" fmla="*/ 146325 w 154985"/>
                <a:gd name="connsiteY6" fmla="*/ 6838 h 118518"/>
                <a:gd name="connsiteX7" fmla="*/ 150883 w 154985"/>
                <a:gd name="connsiteY7" fmla="*/ 11214 h 118518"/>
                <a:gd name="connsiteX8" fmla="*/ 155715 w 154985"/>
                <a:gd name="connsiteY8" fmla="*/ 111499 h 118518"/>
                <a:gd name="connsiteX9" fmla="*/ 154530 w 154985"/>
                <a:gd name="connsiteY9" fmla="*/ 114872 h 118518"/>
                <a:gd name="connsiteX10" fmla="*/ 151612 w 154985"/>
                <a:gd name="connsiteY10" fmla="*/ 116239 h 118518"/>
                <a:gd name="connsiteX11" fmla="*/ 15955 w 154985"/>
                <a:gd name="connsiteY11" fmla="*/ 107123 h 118518"/>
                <a:gd name="connsiteX12" fmla="*/ 146780 w 154985"/>
                <a:gd name="connsiteY12" fmla="*/ 107123 h 118518"/>
                <a:gd name="connsiteX13" fmla="*/ 142313 w 154985"/>
                <a:gd name="connsiteY13" fmla="*/ 15955 h 118518"/>
                <a:gd name="connsiteX14" fmla="*/ 15863 w 154985"/>
                <a:gd name="connsiteY14" fmla="*/ 15955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4985" h="118518">
                  <a:moveTo>
                    <a:pt x="151612" y="116239"/>
                  </a:moveTo>
                  <a:lnTo>
                    <a:pt x="11396" y="116239"/>
                  </a:lnTo>
                  <a:cubicBezTo>
                    <a:pt x="8879" y="116239"/>
                    <a:pt x="6838" y="114199"/>
                    <a:pt x="6838" y="111681"/>
                  </a:cubicBezTo>
                  <a:lnTo>
                    <a:pt x="6838" y="11396"/>
                  </a:lnTo>
                  <a:cubicBezTo>
                    <a:pt x="6831" y="10207"/>
                    <a:pt x="7289" y="9062"/>
                    <a:pt x="8114" y="8206"/>
                  </a:cubicBezTo>
                  <a:cubicBezTo>
                    <a:pt x="8972" y="7315"/>
                    <a:pt x="10160" y="6820"/>
                    <a:pt x="11396" y="6838"/>
                  </a:cubicBezTo>
                  <a:lnTo>
                    <a:pt x="146325" y="6838"/>
                  </a:lnTo>
                  <a:cubicBezTo>
                    <a:pt x="148773" y="6836"/>
                    <a:pt x="150785" y="8768"/>
                    <a:pt x="150883" y="11214"/>
                  </a:cubicBezTo>
                  <a:lnTo>
                    <a:pt x="155715" y="111499"/>
                  </a:lnTo>
                  <a:cubicBezTo>
                    <a:pt x="155795" y="112738"/>
                    <a:pt x="155368" y="113956"/>
                    <a:pt x="154530" y="114872"/>
                  </a:cubicBezTo>
                  <a:cubicBezTo>
                    <a:pt x="153747" y="115654"/>
                    <a:pt x="152714" y="116138"/>
                    <a:pt x="151612" y="116239"/>
                  </a:cubicBezTo>
                  <a:close/>
                  <a:moveTo>
                    <a:pt x="15955" y="107123"/>
                  </a:moveTo>
                  <a:lnTo>
                    <a:pt x="146780" y="107123"/>
                  </a:lnTo>
                  <a:lnTo>
                    <a:pt x="142313" y="15955"/>
                  </a:lnTo>
                  <a:lnTo>
                    <a:pt x="15863" y="1595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B5066E7F-13BA-4DCC-AF02-AABCFD39209A}"/>
                </a:ext>
              </a:extLst>
            </p:cNvPr>
            <p:cNvSpPr/>
            <p:nvPr/>
          </p:nvSpPr>
          <p:spPr>
            <a:xfrm>
              <a:off x="7267233" y="4672158"/>
              <a:ext cx="173219" cy="109401"/>
            </a:xfrm>
            <a:custGeom>
              <a:avLst/>
              <a:gdLst>
                <a:gd name="connsiteX0" fmla="*/ 44490 w 173218"/>
                <a:gd name="connsiteY0" fmla="*/ 104752 h 109401"/>
                <a:gd name="connsiteX1" fmla="*/ 172581 w 173218"/>
                <a:gd name="connsiteY1" fmla="*/ 104752 h 109401"/>
                <a:gd name="connsiteX2" fmla="*/ 130826 w 173218"/>
                <a:gd name="connsiteY2" fmla="*/ 6838 h 109401"/>
                <a:gd name="connsiteX3" fmla="*/ 6838 w 173218"/>
                <a:gd name="connsiteY3" fmla="*/ 6838 h 109401"/>
                <a:gd name="connsiteX4" fmla="*/ 44490 w 173218"/>
                <a:gd name="connsiteY4" fmla="*/ 104752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3218" h="109401">
                  <a:moveTo>
                    <a:pt x="44490" y="104752"/>
                  </a:moveTo>
                  <a:lnTo>
                    <a:pt x="172581" y="104752"/>
                  </a:lnTo>
                  <a:lnTo>
                    <a:pt x="130826" y="6838"/>
                  </a:lnTo>
                  <a:lnTo>
                    <a:pt x="6838" y="6838"/>
                  </a:lnTo>
                  <a:lnTo>
                    <a:pt x="44490" y="10475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652660AB-4CD7-46C2-BB30-88FCA426021D}"/>
                </a:ext>
              </a:extLst>
            </p:cNvPr>
            <p:cNvSpPr/>
            <p:nvPr/>
          </p:nvSpPr>
          <p:spPr>
            <a:xfrm>
              <a:off x="7262726" y="4667600"/>
              <a:ext cx="182336" cy="118518"/>
            </a:xfrm>
            <a:custGeom>
              <a:avLst/>
              <a:gdLst>
                <a:gd name="connsiteX0" fmla="*/ 177088 w 182335"/>
                <a:gd name="connsiteY0" fmla="*/ 113869 h 118518"/>
                <a:gd name="connsiteX1" fmla="*/ 48906 w 182335"/>
                <a:gd name="connsiteY1" fmla="*/ 113869 h 118518"/>
                <a:gd name="connsiteX2" fmla="*/ 44712 w 182335"/>
                <a:gd name="connsiteY2" fmla="*/ 110951 h 118518"/>
                <a:gd name="connsiteX3" fmla="*/ 7151 w 182335"/>
                <a:gd name="connsiteY3" fmla="*/ 12946 h 118518"/>
                <a:gd name="connsiteX4" fmla="*/ 9665 w 182335"/>
                <a:gd name="connsiteY4" fmla="*/ 7150 h 118518"/>
                <a:gd name="connsiteX5" fmla="*/ 11345 w 182335"/>
                <a:gd name="connsiteY5" fmla="*/ 6838 h 118518"/>
                <a:gd name="connsiteX6" fmla="*/ 135424 w 182335"/>
                <a:gd name="connsiteY6" fmla="*/ 6838 h 118518"/>
                <a:gd name="connsiteX7" fmla="*/ 139618 w 182335"/>
                <a:gd name="connsiteY7" fmla="*/ 9573 h 118518"/>
                <a:gd name="connsiteX8" fmla="*/ 181282 w 182335"/>
                <a:gd name="connsiteY8" fmla="*/ 107487 h 118518"/>
                <a:gd name="connsiteX9" fmla="*/ 181282 w 182335"/>
                <a:gd name="connsiteY9" fmla="*/ 111772 h 118518"/>
                <a:gd name="connsiteX10" fmla="*/ 177088 w 182335"/>
                <a:gd name="connsiteY10" fmla="*/ 113869 h 118518"/>
                <a:gd name="connsiteX11" fmla="*/ 52097 w 182335"/>
                <a:gd name="connsiteY11" fmla="*/ 104752 h 118518"/>
                <a:gd name="connsiteX12" fmla="*/ 170615 w 182335"/>
                <a:gd name="connsiteY12" fmla="*/ 104752 h 118518"/>
                <a:gd name="connsiteX13" fmla="*/ 132780 w 182335"/>
                <a:gd name="connsiteY13" fmla="*/ 15954 h 118518"/>
                <a:gd name="connsiteX14" fmla="*/ 18456 w 182335"/>
                <a:gd name="connsiteY14" fmla="*/ 15954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2335" h="118518">
                  <a:moveTo>
                    <a:pt x="177088" y="113869"/>
                  </a:moveTo>
                  <a:lnTo>
                    <a:pt x="48906" y="113869"/>
                  </a:lnTo>
                  <a:cubicBezTo>
                    <a:pt x="47043" y="113845"/>
                    <a:pt x="45383" y="112689"/>
                    <a:pt x="44712" y="110951"/>
                  </a:cubicBezTo>
                  <a:lnTo>
                    <a:pt x="7151" y="12946"/>
                  </a:lnTo>
                  <a:cubicBezTo>
                    <a:pt x="6245" y="10651"/>
                    <a:pt x="7370" y="8056"/>
                    <a:pt x="9665" y="7150"/>
                  </a:cubicBezTo>
                  <a:cubicBezTo>
                    <a:pt x="10200" y="6939"/>
                    <a:pt x="10770" y="6833"/>
                    <a:pt x="11345" y="6838"/>
                  </a:cubicBezTo>
                  <a:lnTo>
                    <a:pt x="135424" y="6838"/>
                  </a:lnTo>
                  <a:cubicBezTo>
                    <a:pt x="137235" y="6855"/>
                    <a:pt x="138872" y="7922"/>
                    <a:pt x="139618" y="9573"/>
                  </a:cubicBezTo>
                  <a:lnTo>
                    <a:pt x="181282" y="107487"/>
                  </a:lnTo>
                  <a:cubicBezTo>
                    <a:pt x="182011" y="108822"/>
                    <a:pt x="182011" y="110437"/>
                    <a:pt x="181282" y="111772"/>
                  </a:cubicBezTo>
                  <a:cubicBezTo>
                    <a:pt x="180378" y="113191"/>
                    <a:pt x="178766" y="113997"/>
                    <a:pt x="177088" y="113869"/>
                  </a:cubicBezTo>
                  <a:close/>
                  <a:moveTo>
                    <a:pt x="52097" y="104752"/>
                  </a:moveTo>
                  <a:lnTo>
                    <a:pt x="170615" y="104752"/>
                  </a:lnTo>
                  <a:lnTo>
                    <a:pt x="132780" y="15954"/>
                  </a:lnTo>
                  <a:lnTo>
                    <a:pt x="18456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80574236-9830-4F29-A6F7-658A1BB61864}"/>
                </a:ext>
              </a:extLst>
            </p:cNvPr>
            <p:cNvSpPr/>
            <p:nvPr/>
          </p:nvSpPr>
          <p:spPr>
            <a:xfrm>
              <a:off x="7195119" y="4874733"/>
              <a:ext cx="200569" cy="118518"/>
            </a:xfrm>
            <a:custGeom>
              <a:avLst/>
              <a:gdLst>
                <a:gd name="connsiteX0" fmla="*/ 44581 w 200569"/>
                <a:gd name="connsiteY0" fmla="*/ 119065 h 118518"/>
                <a:gd name="connsiteX1" fmla="*/ 199840 w 200569"/>
                <a:gd name="connsiteY1" fmla="*/ 119065 h 118518"/>
                <a:gd name="connsiteX2" fmla="*/ 156718 w 200569"/>
                <a:gd name="connsiteY2" fmla="*/ 6838 h 118518"/>
                <a:gd name="connsiteX3" fmla="*/ 6838 w 200569"/>
                <a:gd name="connsiteY3" fmla="*/ 6838 h 118518"/>
                <a:gd name="connsiteX4" fmla="*/ 44581 w 200569"/>
                <a:gd name="connsiteY4" fmla="*/ 119065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569" h="118518">
                  <a:moveTo>
                    <a:pt x="44581" y="119065"/>
                  </a:moveTo>
                  <a:lnTo>
                    <a:pt x="199840" y="119065"/>
                  </a:lnTo>
                  <a:lnTo>
                    <a:pt x="156718" y="6838"/>
                  </a:lnTo>
                  <a:lnTo>
                    <a:pt x="6838" y="6838"/>
                  </a:lnTo>
                  <a:lnTo>
                    <a:pt x="44581" y="119065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1AE158AA-0F78-4AA8-8238-767AEF5B64FF}"/>
                </a:ext>
              </a:extLst>
            </p:cNvPr>
            <p:cNvSpPr/>
            <p:nvPr/>
          </p:nvSpPr>
          <p:spPr>
            <a:xfrm>
              <a:off x="7190594" y="4870539"/>
              <a:ext cx="209686" cy="127635"/>
            </a:xfrm>
            <a:custGeom>
              <a:avLst/>
              <a:gdLst>
                <a:gd name="connsiteX0" fmla="*/ 204366 w 209686"/>
                <a:gd name="connsiteY0" fmla="*/ 127817 h 127634"/>
                <a:gd name="connsiteX1" fmla="*/ 49381 w 209686"/>
                <a:gd name="connsiteY1" fmla="*/ 127817 h 127634"/>
                <a:gd name="connsiteX2" fmla="*/ 45004 w 209686"/>
                <a:gd name="connsiteY2" fmla="*/ 124718 h 127634"/>
                <a:gd name="connsiteX3" fmla="*/ 7079 w 209686"/>
                <a:gd name="connsiteY3" fmla="*/ 12855 h 127634"/>
                <a:gd name="connsiteX4" fmla="*/ 9938 w 209686"/>
                <a:gd name="connsiteY4" fmla="*/ 7077 h 127634"/>
                <a:gd name="connsiteX5" fmla="*/ 11363 w 209686"/>
                <a:gd name="connsiteY5" fmla="*/ 6838 h 127634"/>
                <a:gd name="connsiteX6" fmla="*/ 161335 w 209686"/>
                <a:gd name="connsiteY6" fmla="*/ 6838 h 127634"/>
                <a:gd name="connsiteX7" fmla="*/ 165528 w 209686"/>
                <a:gd name="connsiteY7" fmla="*/ 9755 h 127634"/>
                <a:gd name="connsiteX8" fmla="*/ 209107 w 209686"/>
                <a:gd name="connsiteY8" fmla="*/ 121618 h 127634"/>
                <a:gd name="connsiteX9" fmla="*/ 208560 w 209686"/>
                <a:gd name="connsiteY9" fmla="*/ 125903 h 127634"/>
                <a:gd name="connsiteX10" fmla="*/ 204366 w 209686"/>
                <a:gd name="connsiteY10" fmla="*/ 127817 h 127634"/>
                <a:gd name="connsiteX11" fmla="*/ 52389 w 209686"/>
                <a:gd name="connsiteY11" fmla="*/ 118700 h 127634"/>
                <a:gd name="connsiteX12" fmla="*/ 197711 w 209686"/>
                <a:gd name="connsiteY12" fmla="*/ 118700 h 127634"/>
                <a:gd name="connsiteX13" fmla="*/ 158144 w 209686"/>
                <a:gd name="connsiteY13" fmla="*/ 15590 h 127634"/>
                <a:gd name="connsiteX14" fmla="*/ 17654 w 209686"/>
                <a:gd name="connsiteY14" fmla="*/ 15590 h 127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9686" h="127634">
                  <a:moveTo>
                    <a:pt x="204366" y="127817"/>
                  </a:moveTo>
                  <a:lnTo>
                    <a:pt x="49381" y="127817"/>
                  </a:lnTo>
                  <a:cubicBezTo>
                    <a:pt x="47404" y="127842"/>
                    <a:pt x="45637" y="126590"/>
                    <a:pt x="45004" y="124718"/>
                  </a:cubicBezTo>
                  <a:lnTo>
                    <a:pt x="7079" y="12855"/>
                  </a:lnTo>
                  <a:cubicBezTo>
                    <a:pt x="6273" y="10470"/>
                    <a:pt x="7553" y="7883"/>
                    <a:pt x="9938" y="7077"/>
                  </a:cubicBezTo>
                  <a:cubicBezTo>
                    <a:pt x="10398" y="6922"/>
                    <a:pt x="10879" y="6841"/>
                    <a:pt x="11363" y="6838"/>
                  </a:cubicBezTo>
                  <a:lnTo>
                    <a:pt x="161335" y="6838"/>
                  </a:lnTo>
                  <a:cubicBezTo>
                    <a:pt x="163197" y="6862"/>
                    <a:pt x="164858" y="8017"/>
                    <a:pt x="165528" y="9755"/>
                  </a:cubicBezTo>
                  <a:lnTo>
                    <a:pt x="209107" y="121618"/>
                  </a:lnTo>
                  <a:cubicBezTo>
                    <a:pt x="209623" y="123051"/>
                    <a:pt x="209420" y="124645"/>
                    <a:pt x="208560" y="125903"/>
                  </a:cubicBezTo>
                  <a:cubicBezTo>
                    <a:pt x="207599" y="127238"/>
                    <a:pt x="206004" y="127966"/>
                    <a:pt x="204366" y="127817"/>
                  </a:cubicBezTo>
                  <a:close/>
                  <a:moveTo>
                    <a:pt x="52389" y="118700"/>
                  </a:moveTo>
                  <a:lnTo>
                    <a:pt x="197711" y="118700"/>
                  </a:lnTo>
                  <a:lnTo>
                    <a:pt x="158144" y="15590"/>
                  </a:lnTo>
                  <a:lnTo>
                    <a:pt x="17654" y="1559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F98CF45-F4FF-4574-AF24-F0A4AB40CCEF}"/>
                </a:ext>
              </a:extLst>
            </p:cNvPr>
            <p:cNvSpPr/>
            <p:nvPr/>
          </p:nvSpPr>
          <p:spPr>
            <a:xfrm>
              <a:off x="5164265" y="4571873"/>
              <a:ext cx="182336" cy="109401"/>
            </a:xfrm>
            <a:custGeom>
              <a:avLst/>
              <a:gdLst>
                <a:gd name="connsiteX0" fmla="*/ 147054 w 182335"/>
                <a:gd name="connsiteY0" fmla="*/ 107122 h 109401"/>
                <a:gd name="connsiteX1" fmla="*/ 175772 w 182335"/>
                <a:gd name="connsiteY1" fmla="*/ 6838 h 109401"/>
                <a:gd name="connsiteX2" fmla="*/ 40387 w 182335"/>
                <a:gd name="connsiteY2" fmla="*/ 6838 h 109401"/>
                <a:gd name="connsiteX3" fmla="*/ 6838 w 182335"/>
                <a:gd name="connsiteY3" fmla="*/ 107122 h 109401"/>
                <a:gd name="connsiteX4" fmla="*/ 147054 w 182335"/>
                <a:gd name="connsiteY4" fmla="*/ 107122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335" h="109401">
                  <a:moveTo>
                    <a:pt x="147054" y="107122"/>
                  </a:moveTo>
                  <a:lnTo>
                    <a:pt x="175772" y="6838"/>
                  </a:lnTo>
                  <a:lnTo>
                    <a:pt x="40387" y="6838"/>
                  </a:lnTo>
                  <a:lnTo>
                    <a:pt x="6838" y="107122"/>
                  </a:lnTo>
                  <a:lnTo>
                    <a:pt x="147054" y="10712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696A3A1C-7291-4D35-BDD2-B764D64CACAC}"/>
                </a:ext>
              </a:extLst>
            </p:cNvPr>
            <p:cNvSpPr/>
            <p:nvPr/>
          </p:nvSpPr>
          <p:spPr>
            <a:xfrm>
              <a:off x="5159740" y="4567315"/>
              <a:ext cx="191452" cy="118518"/>
            </a:xfrm>
            <a:custGeom>
              <a:avLst/>
              <a:gdLst>
                <a:gd name="connsiteX0" fmla="*/ 151578 w 191452"/>
                <a:gd name="connsiteY0" fmla="*/ 116239 h 118518"/>
                <a:gd name="connsiteX1" fmla="*/ 11362 w 191452"/>
                <a:gd name="connsiteY1" fmla="*/ 116239 h 118518"/>
                <a:gd name="connsiteX2" fmla="*/ 6838 w 191452"/>
                <a:gd name="connsiteY2" fmla="*/ 111647 h 118518"/>
                <a:gd name="connsiteX3" fmla="*/ 7077 w 191452"/>
                <a:gd name="connsiteY3" fmla="*/ 110222 h 118518"/>
                <a:gd name="connsiteX4" fmla="*/ 40536 w 191452"/>
                <a:gd name="connsiteY4" fmla="*/ 9938 h 118518"/>
                <a:gd name="connsiteX5" fmla="*/ 44912 w 191452"/>
                <a:gd name="connsiteY5" fmla="*/ 6838 h 118518"/>
                <a:gd name="connsiteX6" fmla="*/ 180296 w 191452"/>
                <a:gd name="connsiteY6" fmla="*/ 6838 h 118518"/>
                <a:gd name="connsiteX7" fmla="*/ 183943 w 191452"/>
                <a:gd name="connsiteY7" fmla="*/ 8661 h 118518"/>
                <a:gd name="connsiteX8" fmla="*/ 184672 w 191452"/>
                <a:gd name="connsiteY8" fmla="*/ 12672 h 118518"/>
                <a:gd name="connsiteX9" fmla="*/ 155954 w 191452"/>
                <a:gd name="connsiteY9" fmla="*/ 112957 h 118518"/>
                <a:gd name="connsiteX10" fmla="*/ 151578 w 191452"/>
                <a:gd name="connsiteY10" fmla="*/ 116239 h 118518"/>
                <a:gd name="connsiteX11" fmla="*/ 17744 w 191452"/>
                <a:gd name="connsiteY11" fmla="*/ 107122 h 118518"/>
                <a:gd name="connsiteX12" fmla="*/ 148114 w 191452"/>
                <a:gd name="connsiteY12" fmla="*/ 107122 h 118518"/>
                <a:gd name="connsiteX13" fmla="*/ 174188 w 191452"/>
                <a:gd name="connsiteY13" fmla="*/ 15954 h 118518"/>
                <a:gd name="connsiteX14" fmla="*/ 48194 w 191452"/>
                <a:gd name="connsiteY14" fmla="*/ 15954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1452" h="118518">
                  <a:moveTo>
                    <a:pt x="151578" y="116239"/>
                  </a:moveTo>
                  <a:lnTo>
                    <a:pt x="11362" y="116239"/>
                  </a:lnTo>
                  <a:cubicBezTo>
                    <a:pt x="8845" y="116220"/>
                    <a:pt x="6819" y="114164"/>
                    <a:pt x="6838" y="111647"/>
                  </a:cubicBezTo>
                  <a:cubicBezTo>
                    <a:pt x="6841" y="111162"/>
                    <a:pt x="6922" y="110681"/>
                    <a:pt x="7077" y="110222"/>
                  </a:cubicBezTo>
                  <a:lnTo>
                    <a:pt x="40536" y="9938"/>
                  </a:lnTo>
                  <a:cubicBezTo>
                    <a:pt x="41192" y="8082"/>
                    <a:pt x="42944" y="6841"/>
                    <a:pt x="44912" y="6838"/>
                  </a:cubicBezTo>
                  <a:lnTo>
                    <a:pt x="180296" y="6838"/>
                  </a:lnTo>
                  <a:cubicBezTo>
                    <a:pt x="181728" y="6851"/>
                    <a:pt x="183073" y="7524"/>
                    <a:pt x="183943" y="8661"/>
                  </a:cubicBezTo>
                  <a:cubicBezTo>
                    <a:pt x="184766" y="9825"/>
                    <a:pt x="185033" y="11293"/>
                    <a:pt x="184672" y="12672"/>
                  </a:cubicBezTo>
                  <a:lnTo>
                    <a:pt x="155954" y="112957"/>
                  </a:lnTo>
                  <a:cubicBezTo>
                    <a:pt x="155387" y="114902"/>
                    <a:pt x="153604" y="116239"/>
                    <a:pt x="151578" y="116239"/>
                  </a:cubicBezTo>
                  <a:close/>
                  <a:moveTo>
                    <a:pt x="17744" y="107122"/>
                  </a:moveTo>
                  <a:lnTo>
                    <a:pt x="148114" y="107122"/>
                  </a:lnTo>
                  <a:lnTo>
                    <a:pt x="174188" y="15954"/>
                  </a:lnTo>
                  <a:lnTo>
                    <a:pt x="48194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EB680320-DBA1-48ED-A664-76944C36B179}"/>
                </a:ext>
              </a:extLst>
            </p:cNvPr>
            <p:cNvSpPr/>
            <p:nvPr/>
          </p:nvSpPr>
          <p:spPr>
            <a:xfrm>
              <a:off x="7127017" y="4672158"/>
              <a:ext cx="191452" cy="109401"/>
            </a:xfrm>
            <a:custGeom>
              <a:avLst/>
              <a:gdLst>
                <a:gd name="connsiteX0" fmla="*/ 6838 w 191452"/>
                <a:gd name="connsiteY0" fmla="*/ 6838 h 109401"/>
                <a:gd name="connsiteX1" fmla="*/ 39749 w 191452"/>
                <a:gd name="connsiteY1" fmla="*/ 104752 h 109401"/>
                <a:gd name="connsiteX2" fmla="*/ 184706 w 191452"/>
                <a:gd name="connsiteY2" fmla="*/ 104752 h 109401"/>
                <a:gd name="connsiteX3" fmla="*/ 147054 w 191452"/>
                <a:gd name="connsiteY3" fmla="*/ 6838 h 109401"/>
                <a:gd name="connsiteX4" fmla="*/ 6838 w 191452"/>
                <a:gd name="connsiteY4" fmla="*/ 6838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452" h="109401">
                  <a:moveTo>
                    <a:pt x="6838" y="6838"/>
                  </a:moveTo>
                  <a:lnTo>
                    <a:pt x="39749" y="104752"/>
                  </a:lnTo>
                  <a:lnTo>
                    <a:pt x="184706" y="104752"/>
                  </a:lnTo>
                  <a:lnTo>
                    <a:pt x="147054" y="6838"/>
                  </a:lnTo>
                  <a:lnTo>
                    <a:pt x="6838" y="683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FF30B181-88D9-4232-943B-D98022B0F3C4}"/>
                </a:ext>
              </a:extLst>
            </p:cNvPr>
            <p:cNvSpPr/>
            <p:nvPr/>
          </p:nvSpPr>
          <p:spPr>
            <a:xfrm>
              <a:off x="7122492" y="4667599"/>
              <a:ext cx="200569" cy="118518"/>
            </a:xfrm>
            <a:custGeom>
              <a:avLst/>
              <a:gdLst>
                <a:gd name="connsiteX0" fmla="*/ 189140 w 200569"/>
                <a:gd name="connsiteY0" fmla="*/ 113870 h 118518"/>
                <a:gd name="connsiteX1" fmla="*/ 44274 w 200569"/>
                <a:gd name="connsiteY1" fmla="*/ 113870 h 118518"/>
                <a:gd name="connsiteX2" fmla="*/ 39989 w 200569"/>
                <a:gd name="connsiteY2" fmla="*/ 110770 h 118518"/>
                <a:gd name="connsiteX3" fmla="*/ 7078 w 200569"/>
                <a:gd name="connsiteY3" fmla="*/ 12856 h 118518"/>
                <a:gd name="connsiteX4" fmla="*/ 7716 w 200569"/>
                <a:gd name="connsiteY4" fmla="*/ 8662 h 118518"/>
                <a:gd name="connsiteX5" fmla="*/ 11362 w 200569"/>
                <a:gd name="connsiteY5" fmla="*/ 6839 h 118518"/>
                <a:gd name="connsiteX6" fmla="*/ 151579 w 200569"/>
                <a:gd name="connsiteY6" fmla="*/ 6839 h 118518"/>
                <a:gd name="connsiteX7" fmla="*/ 155864 w 200569"/>
                <a:gd name="connsiteY7" fmla="*/ 9756 h 118518"/>
                <a:gd name="connsiteX8" fmla="*/ 193425 w 200569"/>
                <a:gd name="connsiteY8" fmla="*/ 107670 h 118518"/>
                <a:gd name="connsiteX9" fmla="*/ 192969 w 200569"/>
                <a:gd name="connsiteY9" fmla="*/ 111864 h 118518"/>
                <a:gd name="connsiteX10" fmla="*/ 189140 w 200569"/>
                <a:gd name="connsiteY10" fmla="*/ 113870 h 118518"/>
                <a:gd name="connsiteX11" fmla="*/ 47556 w 200569"/>
                <a:gd name="connsiteY11" fmla="*/ 104753 h 118518"/>
                <a:gd name="connsiteX12" fmla="*/ 182576 w 200569"/>
                <a:gd name="connsiteY12" fmla="*/ 104753 h 118518"/>
                <a:gd name="connsiteX13" fmla="*/ 148479 w 200569"/>
                <a:gd name="connsiteY13" fmla="*/ 15955 h 118518"/>
                <a:gd name="connsiteX14" fmla="*/ 17744 w 200569"/>
                <a:gd name="connsiteY14" fmla="*/ 15955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0569" h="118518">
                  <a:moveTo>
                    <a:pt x="189140" y="113870"/>
                  </a:moveTo>
                  <a:lnTo>
                    <a:pt x="44274" y="113870"/>
                  </a:lnTo>
                  <a:cubicBezTo>
                    <a:pt x="42340" y="113829"/>
                    <a:pt x="40634" y="112594"/>
                    <a:pt x="39989" y="110770"/>
                  </a:cubicBezTo>
                  <a:lnTo>
                    <a:pt x="7078" y="12856"/>
                  </a:lnTo>
                  <a:cubicBezTo>
                    <a:pt x="6603" y="11436"/>
                    <a:pt x="6840" y="9876"/>
                    <a:pt x="7716" y="8662"/>
                  </a:cubicBezTo>
                  <a:cubicBezTo>
                    <a:pt x="8557" y="7490"/>
                    <a:pt x="9921" y="6808"/>
                    <a:pt x="11362" y="6839"/>
                  </a:cubicBezTo>
                  <a:lnTo>
                    <a:pt x="151579" y="6839"/>
                  </a:lnTo>
                  <a:cubicBezTo>
                    <a:pt x="153475" y="6825"/>
                    <a:pt x="155181" y="7987"/>
                    <a:pt x="155864" y="9756"/>
                  </a:cubicBezTo>
                  <a:lnTo>
                    <a:pt x="193425" y="107670"/>
                  </a:lnTo>
                  <a:cubicBezTo>
                    <a:pt x="193967" y="109059"/>
                    <a:pt x="193797" y="110625"/>
                    <a:pt x="192969" y="111864"/>
                  </a:cubicBezTo>
                  <a:cubicBezTo>
                    <a:pt x="192100" y="113121"/>
                    <a:pt x="190668" y="113871"/>
                    <a:pt x="189140" y="113870"/>
                  </a:cubicBezTo>
                  <a:close/>
                  <a:moveTo>
                    <a:pt x="47556" y="104753"/>
                  </a:moveTo>
                  <a:lnTo>
                    <a:pt x="182576" y="104753"/>
                  </a:lnTo>
                  <a:lnTo>
                    <a:pt x="148479" y="15955"/>
                  </a:lnTo>
                  <a:lnTo>
                    <a:pt x="17744" y="1595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A9C3F8B1-2A5E-447A-8D8D-C6F181EE1699}"/>
                </a:ext>
              </a:extLst>
            </p:cNvPr>
            <p:cNvSpPr/>
            <p:nvPr/>
          </p:nvSpPr>
          <p:spPr>
            <a:xfrm>
              <a:off x="7228760" y="4571873"/>
              <a:ext cx="173219" cy="109401"/>
            </a:xfrm>
            <a:custGeom>
              <a:avLst/>
              <a:gdLst>
                <a:gd name="connsiteX0" fmla="*/ 169299 w 173218"/>
                <a:gd name="connsiteY0" fmla="*/ 107122 h 109401"/>
                <a:gd name="connsiteX1" fmla="*/ 126632 w 173218"/>
                <a:gd name="connsiteY1" fmla="*/ 6838 h 109401"/>
                <a:gd name="connsiteX2" fmla="*/ 6838 w 173218"/>
                <a:gd name="connsiteY2" fmla="*/ 6838 h 109401"/>
                <a:gd name="connsiteX3" fmla="*/ 45310 w 173218"/>
                <a:gd name="connsiteY3" fmla="*/ 107122 h 109401"/>
                <a:gd name="connsiteX4" fmla="*/ 169299 w 173218"/>
                <a:gd name="connsiteY4" fmla="*/ 107122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3218" h="109401">
                  <a:moveTo>
                    <a:pt x="169299" y="107122"/>
                  </a:moveTo>
                  <a:lnTo>
                    <a:pt x="126632" y="6838"/>
                  </a:lnTo>
                  <a:lnTo>
                    <a:pt x="6838" y="6838"/>
                  </a:lnTo>
                  <a:lnTo>
                    <a:pt x="45310" y="107122"/>
                  </a:lnTo>
                  <a:lnTo>
                    <a:pt x="169299" y="10712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9CD30BB8-EFA6-4D1E-97E2-07F094B8D7A5}"/>
                </a:ext>
              </a:extLst>
            </p:cNvPr>
            <p:cNvSpPr/>
            <p:nvPr/>
          </p:nvSpPr>
          <p:spPr>
            <a:xfrm>
              <a:off x="7224195" y="4567315"/>
              <a:ext cx="182336" cy="118518"/>
            </a:xfrm>
            <a:custGeom>
              <a:avLst/>
              <a:gdLst>
                <a:gd name="connsiteX0" fmla="*/ 173955 w 182335"/>
                <a:gd name="connsiteY0" fmla="*/ 116239 h 118518"/>
                <a:gd name="connsiteX1" fmla="*/ 49876 w 182335"/>
                <a:gd name="connsiteY1" fmla="*/ 116239 h 118518"/>
                <a:gd name="connsiteX2" fmla="*/ 45682 w 182335"/>
                <a:gd name="connsiteY2" fmla="*/ 113322 h 118518"/>
                <a:gd name="connsiteX3" fmla="*/ 7118 w 182335"/>
                <a:gd name="connsiteY3" fmla="*/ 13037 h 118518"/>
                <a:gd name="connsiteX4" fmla="*/ 7665 w 182335"/>
                <a:gd name="connsiteY4" fmla="*/ 8844 h 118518"/>
                <a:gd name="connsiteX5" fmla="*/ 11403 w 182335"/>
                <a:gd name="connsiteY5" fmla="*/ 6838 h 118518"/>
                <a:gd name="connsiteX6" fmla="*/ 131198 w 182335"/>
                <a:gd name="connsiteY6" fmla="*/ 6838 h 118518"/>
                <a:gd name="connsiteX7" fmla="*/ 135391 w 182335"/>
                <a:gd name="connsiteY7" fmla="*/ 9573 h 118518"/>
                <a:gd name="connsiteX8" fmla="*/ 178149 w 182335"/>
                <a:gd name="connsiteY8" fmla="*/ 109857 h 118518"/>
                <a:gd name="connsiteX9" fmla="*/ 177693 w 182335"/>
                <a:gd name="connsiteY9" fmla="*/ 114142 h 118518"/>
                <a:gd name="connsiteX10" fmla="*/ 173955 w 182335"/>
                <a:gd name="connsiteY10" fmla="*/ 116239 h 118518"/>
                <a:gd name="connsiteX11" fmla="*/ 53067 w 182335"/>
                <a:gd name="connsiteY11" fmla="*/ 107122 h 118518"/>
                <a:gd name="connsiteX12" fmla="*/ 167027 w 182335"/>
                <a:gd name="connsiteY12" fmla="*/ 107122 h 118518"/>
                <a:gd name="connsiteX13" fmla="*/ 128189 w 182335"/>
                <a:gd name="connsiteY13" fmla="*/ 15954 h 118518"/>
                <a:gd name="connsiteX14" fmla="*/ 18058 w 182335"/>
                <a:gd name="connsiteY14" fmla="*/ 15954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2335" h="118518">
                  <a:moveTo>
                    <a:pt x="173955" y="116239"/>
                  </a:moveTo>
                  <a:lnTo>
                    <a:pt x="49876" y="116239"/>
                  </a:lnTo>
                  <a:cubicBezTo>
                    <a:pt x="48005" y="116241"/>
                    <a:pt x="46331" y="115076"/>
                    <a:pt x="45682" y="113322"/>
                  </a:cubicBezTo>
                  <a:lnTo>
                    <a:pt x="7118" y="13037"/>
                  </a:lnTo>
                  <a:cubicBezTo>
                    <a:pt x="6602" y="11634"/>
                    <a:pt x="6806" y="10067"/>
                    <a:pt x="7665" y="8844"/>
                  </a:cubicBezTo>
                  <a:cubicBezTo>
                    <a:pt x="8494" y="7588"/>
                    <a:pt x="9899" y="6835"/>
                    <a:pt x="11403" y="6838"/>
                  </a:cubicBezTo>
                  <a:lnTo>
                    <a:pt x="131198" y="6838"/>
                  </a:lnTo>
                  <a:cubicBezTo>
                    <a:pt x="133009" y="6855"/>
                    <a:pt x="134646" y="7922"/>
                    <a:pt x="135391" y="9573"/>
                  </a:cubicBezTo>
                  <a:lnTo>
                    <a:pt x="178149" y="109857"/>
                  </a:lnTo>
                  <a:cubicBezTo>
                    <a:pt x="178742" y="111269"/>
                    <a:pt x="178570" y="112886"/>
                    <a:pt x="177693" y="114142"/>
                  </a:cubicBezTo>
                  <a:cubicBezTo>
                    <a:pt x="176874" y="115420"/>
                    <a:pt x="175473" y="116206"/>
                    <a:pt x="173955" y="116239"/>
                  </a:cubicBezTo>
                  <a:close/>
                  <a:moveTo>
                    <a:pt x="53067" y="107122"/>
                  </a:moveTo>
                  <a:lnTo>
                    <a:pt x="167027" y="107122"/>
                  </a:lnTo>
                  <a:lnTo>
                    <a:pt x="128189" y="15954"/>
                  </a:lnTo>
                  <a:lnTo>
                    <a:pt x="18058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49070DCC-F9E4-4DB6-AB2E-93AA6DE3425F}"/>
                </a:ext>
              </a:extLst>
            </p:cNvPr>
            <p:cNvSpPr/>
            <p:nvPr/>
          </p:nvSpPr>
          <p:spPr>
            <a:xfrm>
              <a:off x="7093376" y="4571873"/>
              <a:ext cx="182336" cy="109401"/>
            </a:xfrm>
            <a:custGeom>
              <a:avLst/>
              <a:gdLst>
                <a:gd name="connsiteX0" fmla="*/ 180695 w 182335"/>
                <a:gd name="connsiteY0" fmla="*/ 107122 h 109401"/>
                <a:gd name="connsiteX1" fmla="*/ 142222 w 182335"/>
                <a:gd name="connsiteY1" fmla="*/ 6838 h 109401"/>
                <a:gd name="connsiteX2" fmla="*/ 6838 w 182335"/>
                <a:gd name="connsiteY2" fmla="*/ 6838 h 109401"/>
                <a:gd name="connsiteX3" fmla="*/ 40479 w 182335"/>
                <a:gd name="connsiteY3" fmla="*/ 107122 h 109401"/>
                <a:gd name="connsiteX4" fmla="*/ 180695 w 182335"/>
                <a:gd name="connsiteY4" fmla="*/ 107122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335" h="109401">
                  <a:moveTo>
                    <a:pt x="180695" y="107122"/>
                  </a:moveTo>
                  <a:lnTo>
                    <a:pt x="142222" y="6838"/>
                  </a:lnTo>
                  <a:lnTo>
                    <a:pt x="6838" y="6838"/>
                  </a:lnTo>
                  <a:lnTo>
                    <a:pt x="40479" y="107122"/>
                  </a:lnTo>
                  <a:lnTo>
                    <a:pt x="180695" y="10712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5893EEB0-4688-4EEA-83B0-55C81BCB00F5}"/>
                </a:ext>
              </a:extLst>
            </p:cNvPr>
            <p:cNvSpPr/>
            <p:nvPr/>
          </p:nvSpPr>
          <p:spPr>
            <a:xfrm>
              <a:off x="7088790" y="4567315"/>
              <a:ext cx="191452" cy="118518"/>
            </a:xfrm>
            <a:custGeom>
              <a:avLst/>
              <a:gdLst>
                <a:gd name="connsiteX0" fmla="*/ 185281 w 191452"/>
                <a:gd name="connsiteY0" fmla="*/ 116239 h 118518"/>
                <a:gd name="connsiteX1" fmla="*/ 45065 w 191452"/>
                <a:gd name="connsiteY1" fmla="*/ 116239 h 118518"/>
                <a:gd name="connsiteX2" fmla="*/ 40780 w 191452"/>
                <a:gd name="connsiteY2" fmla="*/ 113139 h 118518"/>
                <a:gd name="connsiteX3" fmla="*/ 7048 w 191452"/>
                <a:gd name="connsiteY3" fmla="*/ 12855 h 118518"/>
                <a:gd name="connsiteX4" fmla="*/ 7686 w 191452"/>
                <a:gd name="connsiteY4" fmla="*/ 8752 h 118518"/>
                <a:gd name="connsiteX5" fmla="*/ 11424 w 191452"/>
                <a:gd name="connsiteY5" fmla="*/ 6838 h 118518"/>
                <a:gd name="connsiteX6" fmla="*/ 146808 w 191452"/>
                <a:gd name="connsiteY6" fmla="*/ 6838 h 118518"/>
                <a:gd name="connsiteX7" fmla="*/ 151093 w 191452"/>
                <a:gd name="connsiteY7" fmla="*/ 9755 h 118518"/>
                <a:gd name="connsiteX8" fmla="*/ 189566 w 191452"/>
                <a:gd name="connsiteY8" fmla="*/ 110040 h 118518"/>
                <a:gd name="connsiteX9" fmla="*/ 186734 w 191452"/>
                <a:gd name="connsiteY9" fmla="*/ 115974 h 118518"/>
                <a:gd name="connsiteX10" fmla="*/ 185281 w 191452"/>
                <a:gd name="connsiteY10" fmla="*/ 116239 h 118518"/>
                <a:gd name="connsiteX11" fmla="*/ 48529 w 191452"/>
                <a:gd name="connsiteY11" fmla="*/ 107122 h 118518"/>
                <a:gd name="connsiteX12" fmla="*/ 178808 w 191452"/>
                <a:gd name="connsiteY12" fmla="*/ 107122 h 118518"/>
                <a:gd name="connsiteX13" fmla="*/ 143891 w 191452"/>
                <a:gd name="connsiteY13" fmla="*/ 15954 h 118518"/>
                <a:gd name="connsiteX14" fmla="*/ 17714 w 191452"/>
                <a:gd name="connsiteY14" fmla="*/ 15954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1452" h="118518">
                  <a:moveTo>
                    <a:pt x="185281" y="116239"/>
                  </a:moveTo>
                  <a:lnTo>
                    <a:pt x="45065" y="116239"/>
                  </a:lnTo>
                  <a:cubicBezTo>
                    <a:pt x="43131" y="116198"/>
                    <a:pt x="41424" y="114963"/>
                    <a:pt x="40780" y="113139"/>
                  </a:cubicBezTo>
                  <a:lnTo>
                    <a:pt x="7048" y="12855"/>
                  </a:lnTo>
                  <a:cubicBezTo>
                    <a:pt x="6619" y="11462"/>
                    <a:pt x="6854" y="9949"/>
                    <a:pt x="7686" y="8752"/>
                  </a:cubicBezTo>
                  <a:cubicBezTo>
                    <a:pt x="8566" y="7567"/>
                    <a:pt x="9948" y="6859"/>
                    <a:pt x="11424" y="6838"/>
                  </a:cubicBezTo>
                  <a:lnTo>
                    <a:pt x="146808" y="6838"/>
                  </a:lnTo>
                  <a:cubicBezTo>
                    <a:pt x="148696" y="6850"/>
                    <a:pt x="150390" y="8003"/>
                    <a:pt x="151093" y="9755"/>
                  </a:cubicBezTo>
                  <a:lnTo>
                    <a:pt x="189566" y="110040"/>
                  </a:lnTo>
                  <a:cubicBezTo>
                    <a:pt x="190422" y="112460"/>
                    <a:pt x="189154" y="115117"/>
                    <a:pt x="186734" y="115974"/>
                  </a:cubicBezTo>
                  <a:cubicBezTo>
                    <a:pt x="186267" y="116139"/>
                    <a:pt x="185776" y="116229"/>
                    <a:pt x="185281" y="116239"/>
                  </a:cubicBezTo>
                  <a:close/>
                  <a:moveTo>
                    <a:pt x="48529" y="107122"/>
                  </a:moveTo>
                  <a:lnTo>
                    <a:pt x="178808" y="107122"/>
                  </a:lnTo>
                  <a:lnTo>
                    <a:pt x="143891" y="15954"/>
                  </a:lnTo>
                  <a:lnTo>
                    <a:pt x="17714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DAF4CDB7-93F4-4D15-B5F2-1C31B23BF8E5}"/>
                </a:ext>
              </a:extLst>
            </p:cNvPr>
            <p:cNvSpPr/>
            <p:nvPr/>
          </p:nvSpPr>
          <p:spPr>
            <a:xfrm>
              <a:off x="6767086" y="4986960"/>
              <a:ext cx="191452" cy="127635"/>
            </a:xfrm>
            <a:custGeom>
              <a:avLst/>
              <a:gdLst>
                <a:gd name="connsiteX0" fmla="*/ 6838 w 191452"/>
                <a:gd name="connsiteY0" fmla="*/ 6838 h 127634"/>
                <a:gd name="connsiteX1" fmla="*/ 29994 w 191452"/>
                <a:gd name="connsiteY1" fmla="*/ 127453 h 127634"/>
                <a:gd name="connsiteX2" fmla="*/ 190997 w 191452"/>
                <a:gd name="connsiteY2" fmla="*/ 127453 h 127634"/>
                <a:gd name="connsiteX3" fmla="*/ 162097 w 191452"/>
                <a:gd name="connsiteY3" fmla="*/ 6838 h 127634"/>
                <a:gd name="connsiteX4" fmla="*/ 6838 w 191452"/>
                <a:gd name="connsiteY4" fmla="*/ 6838 h 127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452" h="127634">
                  <a:moveTo>
                    <a:pt x="6838" y="6838"/>
                  </a:moveTo>
                  <a:lnTo>
                    <a:pt x="29994" y="127453"/>
                  </a:lnTo>
                  <a:lnTo>
                    <a:pt x="190997" y="127453"/>
                  </a:lnTo>
                  <a:lnTo>
                    <a:pt x="162097" y="6838"/>
                  </a:lnTo>
                  <a:lnTo>
                    <a:pt x="6838" y="683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5DE2F9D3-9FD2-43C2-9933-1759CDF699FB}"/>
                </a:ext>
              </a:extLst>
            </p:cNvPr>
            <p:cNvSpPr/>
            <p:nvPr/>
          </p:nvSpPr>
          <p:spPr>
            <a:xfrm>
              <a:off x="6762462" y="4982402"/>
              <a:ext cx="200569" cy="136752"/>
            </a:xfrm>
            <a:custGeom>
              <a:avLst/>
              <a:gdLst>
                <a:gd name="connsiteX0" fmla="*/ 195621 w 200569"/>
                <a:gd name="connsiteY0" fmla="*/ 136570 h 136751"/>
                <a:gd name="connsiteX1" fmla="*/ 34619 w 200569"/>
                <a:gd name="connsiteY1" fmla="*/ 136570 h 136751"/>
                <a:gd name="connsiteX2" fmla="*/ 30152 w 200569"/>
                <a:gd name="connsiteY2" fmla="*/ 132832 h 136751"/>
                <a:gd name="connsiteX3" fmla="*/ 6904 w 200569"/>
                <a:gd name="connsiteY3" fmla="*/ 12308 h 136751"/>
                <a:gd name="connsiteX4" fmla="*/ 7907 w 200569"/>
                <a:gd name="connsiteY4" fmla="*/ 8479 h 136751"/>
                <a:gd name="connsiteX5" fmla="*/ 11371 w 200569"/>
                <a:gd name="connsiteY5" fmla="*/ 6838 h 136751"/>
                <a:gd name="connsiteX6" fmla="*/ 166357 w 200569"/>
                <a:gd name="connsiteY6" fmla="*/ 6838 h 136751"/>
                <a:gd name="connsiteX7" fmla="*/ 170733 w 200569"/>
                <a:gd name="connsiteY7" fmla="*/ 10393 h 136751"/>
                <a:gd name="connsiteX8" fmla="*/ 199724 w 200569"/>
                <a:gd name="connsiteY8" fmla="*/ 130917 h 136751"/>
                <a:gd name="connsiteX9" fmla="*/ 198904 w 200569"/>
                <a:gd name="connsiteY9" fmla="*/ 134837 h 136751"/>
                <a:gd name="connsiteX10" fmla="*/ 195622 w 200569"/>
                <a:gd name="connsiteY10" fmla="*/ 136570 h 136751"/>
                <a:gd name="connsiteX11" fmla="*/ 38357 w 200569"/>
                <a:gd name="connsiteY11" fmla="*/ 127453 h 136751"/>
                <a:gd name="connsiteX12" fmla="*/ 189878 w 200569"/>
                <a:gd name="connsiteY12" fmla="*/ 127453 h 136751"/>
                <a:gd name="connsiteX13" fmla="*/ 163166 w 200569"/>
                <a:gd name="connsiteY13" fmla="*/ 15954 h 136751"/>
                <a:gd name="connsiteX14" fmla="*/ 17297 w 200569"/>
                <a:gd name="connsiteY14" fmla="*/ 15954 h 136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0569" h="136751">
                  <a:moveTo>
                    <a:pt x="195621" y="136570"/>
                  </a:moveTo>
                  <a:lnTo>
                    <a:pt x="34619" y="136570"/>
                  </a:lnTo>
                  <a:cubicBezTo>
                    <a:pt x="32411" y="136599"/>
                    <a:pt x="30512" y="135011"/>
                    <a:pt x="30152" y="132832"/>
                  </a:cubicBezTo>
                  <a:lnTo>
                    <a:pt x="6904" y="12308"/>
                  </a:lnTo>
                  <a:cubicBezTo>
                    <a:pt x="6676" y="10947"/>
                    <a:pt x="7041" y="9553"/>
                    <a:pt x="7907" y="8479"/>
                  </a:cubicBezTo>
                  <a:cubicBezTo>
                    <a:pt x="8772" y="7459"/>
                    <a:pt x="10034" y="6861"/>
                    <a:pt x="11371" y="6838"/>
                  </a:cubicBezTo>
                  <a:lnTo>
                    <a:pt x="166357" y="6838"/>
                  </a:lnTo>
                  <a:cubicBezTo>
                    <a:pt x="168474" y="6836"/>
                    <a:pt x="170301" y="8321"/>
                    <a:pt x="170733" y="10393"/>
                  </a:cubicBezTo>
                  <a:lnTo>
                    <a:pt x="199724" y="130917"/>
                  </a:lnTo>
                  <a:cubicBezTo>
                    <a:pt x="200056" y="132281"/>
                    <a:pt x="199755" y="133721"/>
                    <a:pt x="198904" y="134837"/>
                  </a:cubicBezTo>
                  <a:cubicBezTo>
                    <a:pt x="198097" y="135845"/>
                    <a:pt x="196909" y="136473"/>
                    <a:pt x="195622" y="136570"/>
                  </a:cubicBezTo>
                  <a:close/>
                  <a:moveTo>
                    <a:pt x="38357" y="127453"/>
                  </a:moveTo>
                  <a:lnTo>
                    <a:pt x="189878" y="127453"/>
                  </a:lnTo>
                  <a:lnTo>
                    <a:pt x="163166" y="15954"/>
                  </a:lnTo>
                  <a:lnTo>
                    <a:pt x="17297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EE69B277-5BB0-4921-A20C-B4AFF57063DC}"/>
                </a:ext>
              </a:extLst>
            </p:cNvPr>
            <p:cNvSpPr/>
            <p:nvPr/>
          </p:nvSpPr>
          <p:spPr>
            <a:xfrm>
              <a:off x="7232863" y="4986960"/>
              <a:ext cx="209686" cy="127635"/>
            </a:xfrm>
            <a:custGeom>
              <a:avLst/>
              <a:gdLst>
                <a:gd name="connsiteX0" fmla="*/ 47316 w 209686"/>
                <a:gd name="connsiteY0" fmla="*/ 127453 h 127634"/>
                <a:gd name="connsiteX1" fmla="*/ 208410 w 209686"/>
                <a:gd name="connsiteY1" fmla="*/ 127453 h 127634"/>
                <a:gd name="connsiteX2" fmla="*/ 162096 w 209686"/>
                <a:gd name="connsiteY2" fmla="*/ 6838 h 127634"/>
                <a:gd name="connsiteX3" fmla="*/ 6838 w 209686"/>
                <a:gd name="connsiteY3" fmla="*/ 6838 h 127634"/>
                <a:gd name="connsiteX4" fmla="*/ 47316 w 209686"/>
                <a:gd name="connsiteY4" fmla="*/ 127453 h 127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686" h="127634">
                  <a:moveTo>
                    <a:pt x="47316" y="127453"/>
                  </a:moveTo>
                  <a:lnTo>
                    <a:pt x="208410" y="127453"/>
                  </a:lnTo>
                  <a:lnTo>
                    <a:pt x="162096" y="6838"/>
                  </a:lnTo>
                  <a:lnTo>
                    <a:pt x="6838" y="6838"/>
                  </a:lnTo>
                  <a:lnTo>
                    <a:pt x="47316" y="127453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1CE1CE8F-2BD8-4C7C-8ABC-15A55BD9B003}"/>
                </a:ext>
              </a:extLst>
            </p:cNvPr>
            <p:cNvSpPr/>
            <p:nvPr/>
          </p:nvSpPr>
          <p:spPr>
            <a:xfrm>
              <a:off x="7228550" y="4982402"/>
              <a:ext cx="218803" cy="136752"/>
            </a:xfrm>
            <a:custGeom>
              <a:avLst/>
              <a:gdLst>
                <a:gd name="connsiteX0" fmla="*/ 212723 w 218802"/>
                <a:gd name="connsiteY0" fmla="*/ 136570 h 136751"/>
                <a:gd name="connsiteX1" fmla="*/ 51629 w 218802"/>
                <a:gd name="connsiteY1" fmla="*/ 136570 h 136751"/>
                <a:gd name="connsiteX2" fmla="*/ 47344 w 218802"/>
                <a:gd name="connsiteY2" fmla="*/ 133470 h 136751"/>
                <a:gd name="connsiteX3" fmla="*/ 7048 w 218802"/>
                <a:gd name="connsiteY3" fmla="*/ 12855 h 136751"/>
                <a:gd name="connsiteX4" fmla="*/ 7686 w 218802"/>
                <a:gd name="connsiteY4" fmla="*/ 8752 h 136751"/>
                <a:gd name="connsiteX5" fmla="*/ 11424 w 218802"/>
                <a:gd name="connsiteY5" fmla="*/ 6838 h 136751"/>
                <a:gd name="connsiteX6" fmla="*/ 166409 w 218802"/>
                <a:gd name="connsiteY6" fmla="*/ 6838 h 136751"/>
                <a:gd name="connsiteX7" fmla="*/ 170694 w 218802"/>
                <a:gd name="connsiteY7" fmla="*/ 9755 h 136751"/>
                <a:gd name="connsiteX8" fmla="*/ 216734 w 218802"/>
                <a:gd name="connsiteY8" fmla="*/ 130370 h 136751"/>
                <a:gd name="connsiteX9" fmla="*/ 216734 w 218802"/>
                <a:gd name="connsiteY9" fmla="*/ 134564 h 136751"/>
                <a:gd name="connsiteX10" fmla="*/ 212723 w 218802"/>
                <a:gd name="connsiteY10" fmla="*/ 136570 h 136751"/>
                <a:gd name="connsiteX11" fmla="*/ 54911 w 218802"/>
                <a:gd name="connsiteY11" fmla="*/ 127453 h 136751"/>
                <a:gd name="connsiteX12" fmla="*/ 206067 w 218802"/>
                <a:gd name="connsiteY12" fmla="*/ 127453 h 136751"/>
                <a:gd name="connsiteX13" fmla="*/ 163310 w 218802"/>
                <a:gd name="connsiteY13" fmla="*/ 15954 h 136751"/>
                <a:gd name="connsiteX14" fmla="*/ 17441 w 218802"/>
                <a:gd name="connsiteY14" fmla="*/ 15954 h 136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18802" h="136751">
                  <a:moveTo>
                    <a:pt x="212723" y="136570"/>
                  </a:moveTo>
                  <a:lnTo>
                    <a:pt x="51629" y="136570"/>
                  </a:lnTo>
                  <a:cubicBezTo>
                    <a:pt x="49695" y="136528"/>
                    <a:pt x="47989" y="135294"/>
                    <a:pt x="47344" y="133470"/>
                  </a:cubicBezTo>
                  <a:lnTo>
                    <a:pt x="7048" y="12855"/>
                  </a:lnTo>
                  <a:cubicBezTo>
                    <a:pt x="6619" y="11462"/>
                    <a:pt x="6854" y="9949"/>
                    <a:pt x="7686" y="8752"/>
                  </a:cubicBezTo>
                  <a:cubicBezTo>
                    <a:pt x="8566" y="7567"/>
                    <a:pt x="9948" y="6859"/>
                    <a:pt x="11424" y="6838"/>
                  </a:cubicBezTo>
                  <a:lnTo>
                    <a:pt x="166409" y="6838"/>
                  </a:lnTo>
                  <a:cubicBezTo>
                    <a:pt x="168298" y="6850"/>
                    <a:pt x="169991" y="8003"/>
                    <a:pt x="170694" y="9755"/>
                  </a:cubicBezTo>
                  <a:lnTo>
                    <a:pt x="216734" y="130370"/>
                  </a:lnTo>
                  <a:cubicBezTo>
                    <a:pt x="217415" y="131685"/>
                    <a:pt x="217415" y="133249"/>
                    <a:pt x="216734" y="134564"/>
                  </a:cubicBezTo>
                  <a:cubicBezTo>
                    <a:pt x="215817" y="135863"/>
                    <a:pt x="214311" y="136616"/>
                    <a:pt x="212723" y="136570"/>
                  </a:cubicBezTo>
                  <a:close/>
                  <a:moveTo>
                    <a:pt x="54911" y="127453"/>
                  </a:moveTo>
                  <a:lnTo>
                    <a:pt x="206067" y="127453"/>
                  </a:lnTo>
                  <a:lnTo>
                    <a:pt x="163310" y="15954"/>
                  </a:lnTo>
                  <a:lnTo>
                    <a:pt x="17441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DF7CEF1D-62D2-4C59-8C2C-EDFAC312348B}"/>
                </a:ext>
              </a:extLst>
            </p:cNvPr>
            <p:cNvSpPr/>
            <p:nvPr/>
          </p:nvSpPr>
          <p:spPr>
            <a:xfrm>
              <a:off x="6957992" y="4571873"/>
              <a:ext cx="182336" cy="109401"/>
            </a:xfrm>
            <a:custGeom>
              <a:avLst/>
              <a:gdLst>
                <a:gd name="connsiteX0" fmla="*/ 175863 w 182335"/>
                <a:gd name="connsiteY0" fmla="*/ 107122 h 109401"/>
                <a:gd name="connsiteX1" fmla="*/ 142222 w 182335"/>
                <a:gd name="connsiteY1" fmla="*/ 6838 h 109401"/>
                <a:gd name="connsiteX2" fmla="*/ 6838 w 182335"/>
                <a:gd name="connsiteY2" fmla="*/ 6838 h 109401"/>
                <a:gd name="connsiteX3" fmla="*/ 35647 w 182335"/>
                <a:gd name="connsiteY3" fmla="*/ 107122 h 109401"/>
                <a:gd name="connsiteX4" fmla="*/ 175863 w 182335"/>
                <a:gd name="connsiteY4" fmla="*/ 107122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335" h="109401">
                  <a:moveTo>
                    <a:pt x="175863" y="107122"/>
                  </a:moveTo>
                  <a:lnTo>
                    <a:pt x="142222" y="6838"/>
                  </a:lnTo>
                  <a:lnTo>
                    <a:pt x="6838" y="6838"/>
                  </a:lnTo>
                  <a:lnTo>
                    <a:pt x="35647" y="107122"/>
                  </a:lnTo>
                  <a:lnTo>
                    <a:pt x="175863" y="10712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397FD9DA-DFC6-41BB-A10C-DB4723F1DDCE}"/>
                </a:ext>
              </a:extLst>
            </p:cNvPr>
            <p:cNvSpPr/>
            <p:nvPr/>
          </p:nvSpPr>
          <p:spPr>
            <a:xfrm>
              <a:off x="6953404" y="4567224"/>
              <a:ext cx="191452" cy="118518"/>
            </a:xfrm>
            <a:custGeom>
              <a:avLst/>
              <a:gdLst>
                <a:gd name="connsiteX0" fmla="*/ 180451 w 191452"/>
                <a:gd name="connsiteY0" fmla="*/ 116330 h 118518"/>
                <a:gd name="connsiteX1" fmla="*/ 40235 w 191452"/>
                <a:gd name="connsiteY1" fmla="*/ 116330 h 118518"/>
                <a:gd name="connsiteX2" fmla="*/ 35859 w 191452"/>
                <a:gd name="connsiteY2" fmla="*/ 112957 h 118518"/>
                <a:gd name="connsiteX3" fmla="*/ 7050 w 191452"/>
                <a:gd name="connsiteY3" fmla="*/ 12672 h 118518"/>
                <a:gd name="connsiteX4" fmla="*/ 7779 w 191452"/>
                <a:gd name="connsiteY4" fmla="*/ 8661 h 118518"/>
                <a:gd name="connsiteX5" fmla="*/ 11426 w 191452"/>
                <a:gd name="connsiteY5" fmla="*/ 6838 h 118518"/>
                <a:gd name="connsiteX6" fmla="*/ 146810 w 191452"/>
                <a:gd name="connsiteY6" fmla="*/ 6838 h 118518"/>
                <a:gd name="connsiteX7" fmla="*/ 151095 w 191452"/>
                <a:gd name="connsiteY7" fmla="*/ 9938 h 118518"/>
                <a:gd name="connsiteX8" fmla="*/ 184827 w 191452"/>
                <a:gd name="connsiteY8" fmla="*/ 110222 h 118518"/>
                <a:gd name="connsiteX9" fmla="*/ 184189 w 191452"/>
                <a:gd name="connsiteY9" fmla="*/ 114325 h 118518"/>
                <a:gd name="connsiteX10" fmla="*/ 180451 w 191452"/>
                <a:gd name="connsiteY10" fmla="*/ 116331 h 118518"/>
                <a:gd name="connsiteX11" fmla="*/ 43699 w 191452"/>
                <a:gd name="connsiteY11" fmla="*/ 107213 h 118518"/>
                <a:gd name="connsiteX12" fmla="*/ 174160 w 191452"/>
                <a:gd name="connsiteY12" fmla="*/ 107213 h 118518"/>
                <a:gd name="connsiteX13" fmla="*/ 143528 w 191452"/>
                <a:gd name="connsiteY13" fmla="*/ 16046 h 118518"/>
                <a:gd name="connsiteX14" fmla="*/ 17807 w 191452"/>
                <a:gd name="connsiteY14" fmla="*/ 16046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1452" h="118518">
                  <a:moveTo>
                    <a:pt x="180451" y="116330"/>
                  </a:moveTo>
                  <a:lnTo>
                    <a:pt x="40235" y="116330"/>
                  </a:lnTo>
                  <a:cubicBezTo>
                    <a:pt x="38194" y="116289"/>
                    <a:pt x="36419" y="114920"/>
                    <a:pt x="35859" y="112957"/>
                  </a:cubicBezTo>
                  <a:lnTo>
                    <a:pt x="7050" y="12672"/>
                  </a:lnTo>
                  <a:cubicBezTo>
                    <a:pt x="6600" y="11298"/>
                    <a:pt x="6875" y="9790"/>
                    <a:pt x="7779" y="8661"/>
                  </a:cubicBezTo>
                  <a:cubicBezTo>
                    <a:pt x="8649" y="7524"/>
                    <a:pt x="9994" y="6852"/>
                    <a:pt x="11426" y="6838"/>
                  </a:cubicBezTo>
                  <a:lnTo>
                    <a:pt x="146810" y="6838"/>
                  </a:lnTo>
                  <a:cubicBezTo>
                    <a:pt x="148744" y="6879"/>
                    <a:pt x="150450" y="8114"/>
                    <a:pt x="151095" y="9938"/>
                  </a:cubicBezTo>
                  <a:lnTo>
                    <a:pt x="184827" y="110222"/>
                  </a:lnTo>
                  <a:cubicBezTo>
                    <a:pt x="185256" y="111615"/>
                    <a:pt x="185021" y="113128"/>
                    <a:pt x="184189" y="114325"/>
                  </a:cubicBezTo>
                  <a:cubicBezTo>
                    <a:pt x="183338" y="115556"/>
                    <a:pt x="181947" y="116302"/>
                    <a:pt x="180451" y="116331"/>
                  </a:cubicBezTo>
                  <a:close/>
                  <a:moveTo>
                    <a:pt x="43699" y="107213"/>
                  </a:moveTo>
                  <a:lnTo>
                    <a:pt x="174160" y="107213"/>
                  </a:lnTo>
                  <a:lnTo>
                    <a:pt x="143528" y="16046"/>
                  </a:lnTo>
                  <a:lnTo>
                    <a:pt x="17807" y="1604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BBDC6F8D-13D1-4B82-B75A-414D58BD987E}"/>
                </a:ext>
              </a:extLst>
            </p:cNvPr>
            <p:cNvSpPr/>
            <p:nvPr/>
          </p:nvSpPr>
          <p:spPr>
            <a:xfrm>
              <a:off x="7077604" y="4986960"/>
              <a:ext cx="200569" cy="127635"/>
            </a:xfrm>
            <a:custGeom>
              <a:avLst/>
              <a:gdLst>
                <a:gd name="connsiteX0" fmla="*/ 6838 w 200569"/>
                <a:gd name="connsiteY0" fmla="*/ 6838 h 127634"/>
                <a:gd name="connsiteX1" fmla="*/ 41573 w 200569"/>
                <a:gd name="connsiteY1" fmla="*/ 127453 h 127634"/>
                <a:gd name="connsiteX2" fmla="*/ 202575 w 200569"/>
                <a:gd name="connsiteY2" fmla="*/ 127453 h 127634"/>
                <a:gd name="connsiteX3" fmla="*/ 162096 w 200569"/>
                <a:gd name="connsiteY3" fmla="*/ 6838 h 127634"/>
                <a:gd name="connsiteX4" fmla="*/ 6838 w 200569"/>
                <a:gd name="connsiteY4" fmla="*/ 6838 h 127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569" h="127634">
                  <a:moveTo>
                    <a:pt x="6838" y="6838"/>
                  </a:moveTo>
                  <a:lnTo>
                    <a:pt x="41573" y="127453"/>
                  </a:lnTo>
                  <a:lnTo>
                    <a:pt x="202575" y="127453"/>
                  </a:lnTo>
                  <a:lnTo>
                    <a:pt x="162096" y="6838"/>
                  </a:lnTo>
                  <a:lnTo>
                    <a:pt x="6838" y="683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6D14CBB-80B7-4B82-8587-C52784D72EDD}"/>
                </a:ext>
              </a:extLst>
            </p:cNvPr>
            <p:cNvSpPr/>
            <p:nvPr/>
          </p:nvSpPr>
          <p:spPr>
            <a:xfrm>
              <a:off x="7073016" y="4982402"/>
              <a:ext cx="209686" cy="136752"/>
            </a:xfrm>
            <a:custGeom>
              <a:avLst/>
              <a:gdLst>
                <a:gd name="connsiteX0" fmla="*/ 207163 w 209686"/>
                <a:gd name="connsiteY0" fmla="*/ 136570 h 136751"/>
                <a:gd name="connsiteX1" fmla="*/ 46161 w 209686"/>
                <a:gd name="connsiteY1" fmla="*/ 136570 h 136751"/>
                <a:gd name="connsiteX2" fmla="*/ 41785 w 209686"/>
                <a:gd name="connsiteY2" fmla="*/ 133196 h 136751"/>
                <a:gd name="connsiteX3" fmla="*/ 7050 w 209686"/>
                <a:gd name="connsiteY3" fmla="*/ 12672 h 136751"/>
                <a:gd name="connsiteX4" fmla="*/ 7779 w 209686"/>
                <a:gd name="connsiteY4" fmla="*/ 8661 h 136751"/>
                <a:gd name="connsiteX5" fmla="*/ 11426 w 209686"/>
                <a:gd name="connsiteY5" fmla="*/ 6838 h 136751"/>
                <a:gd name="connsiteX6" fmla="*/ 166411 w 209686"/>
                <a:gd name="connsiteY6" fmla="*/ 6838 h 136751"/>
                <a:gd name="connsiteX7" fmla="*/ 170696 w 209686"/>
                <a:gd name="connsiteY7" fmla="*/ 9937 h 136751"/>
                <a:gd name="connsiteX8" fmla="*/ 211266 w 209686"/>
                <a:gd name="connsiteY8" fmla="*/ 130552 h 136751"/>
                <a:gd name="connsiteX9" fmla="*/ 210627 w 209686"/>
                <a:gd name="connsiteY9" fmla="*/ 134655 h 136751"/>
                <a:gd name="connsiteX10" fmla="*/ 207163 w 209686"/>
                <a:gd name="connsiteY10" fmla="*/ 136570 h 136751"/>
                <a:gd name="connsiteX11" fmla="*/ 49534 w 209686"/>
                <a:gd name="connsiteY11" fmla="*/ 127453 h 136751"/>
                <a:gd name="connsiteX12" fmla="*/ 200873 w 209686"/>
                <a:gd name="connsiteY12" fmla="*/ 127453 h 136751"/>
                <a:gd name="connsiteX13" fmla="*/ 163403 w 209686"/>
                <a:gd name="connsiteY13" fmla="*/ 15954 h 136751"/>
                <a:gd name="connsiteX14" fmla="*/ 17534 w 209686"/>
                <a:gd name="connsiteY14" fmla="*/ 15954 h 136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9686" h="136751">
                  <a:moveTo>
                    <a:pt x="207163" y="136570"/>
                  </a:moveTo>
                  <a:lnTo>
                    <a:pt x="46161" y="136570"/>
                  </a:lnTo>
                  <a:cubicBezTo>
                    <a:pt x="44109" y="136558"/>
                    <a:pt x="42318" y="135177"/>
                    <a:pt x="41785" y="133196"/>
                  </a:cubicBezTo>
                  <a:lnTo>
                    <a:pt x="7050" y="12672"/>
                  </a:lnTo>
                  <a:cubicBezTo>
                    <a:pt x="6600" y="11298"/>
                    <a:pt x="6875" y="9790"/>
                    <a:pt x="7779" y="8661"/>
                  </a:cubicBezTo>
                  <a:cubicBezTo>
                    <a:pt x="8649" y="7524"/>
                    <a:pt x="9994" y="6852"/>
                    <a:pt x="11426" y="6838"/>
                  </a:cubicBezTo>
                  <a:lnTo>
                    <a:pt x="166411" y="6838"/>
                  </a:lnTo>
                  <a:cubicBezTo>
                    <a:pt x="168345" y="6879"/>
                    <a:pt x="170052" y="8113"/>
                    <a:pt x="170696" y="9937"/>
                  </a:cubicBezTo>
                  <a:lnTo>
                    <a:pt x="211266" y="130552"/>
                  </a:lnTo>
                  <a:cubicBezTo>
                    <a:pt x="211695" y="131945"/>
                    <a:pt x="211460" y="133458"/>
                    <a:pt x="210627" y="134655"/>
                  </a:cubicBezTo>
                  <a:cubicBezTo>
                    <a:pt x="209807" y="135768"/>
                    <a:pt x="208542" y="136467"/>
                    <a:pt x="207163" y="136570"/>
                  </a:cubicBezTo>
                  <a:close/>
                  <a:moveTo>
                    <a:pt x="49534" y="127453"/>
                  </a:moveTo>
                  <a:lnTo>
                    <a:pt x="200873" y="127453"/>
                  </a:lnTo>
                  <a:lnTo>
                    <a:pt x="163403" y="15954"/>
                  </a:lnTo>
                  <a:lnTo>
                    <a:pt x="17534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4F949987-AFA1-4047-9D2F-2B061256C3A9}"/>
                </a:ext>
              </a:extLst>
            </p:cNvPr>
            <p:cNvSpPr/>
            <p:nvPr/>
          </p:nvSpPr>
          <p:spPr>
            <a:xfrm>
              <a:off x="6922345" y="4986960"/>
              <a:ext cx="200569" cy="127635"/>
            </a:xfrm>
            <a:custGeom>
              <a:avLst/>
              <a:gdLst>
                <a:gd name="connsiteX0" fmla="*/ 6838 w 200569"/>
                <a:gd name="connsiteY0" fmla="*/ 6838 h 127634"/>
                <a:gd name="connsiteX1" fmla="*/ 35738 w 200569"/>
                <a:gd name="connsiteY1" fmla="*/ 127453 h 127634"/>
                <a:gd name="connsiteX2" fmla="*/ 196831 w 200569"/>
                <a:gd name="connsiteY2" fmla="*/ 127453 h 127634"/>
                <a:gd name="connsiteX3" fmla="*/ 162096 w 200569"/>
                <a:gd name="connsiteY3" fmla="*/ 6838 h 127634"/>
                <a:gd name="connsiteX4" fmla="*/ 6838 w 200569"/>
                <a:gd name="connsiteY4" fmla="*/ 6838 h 127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569" h="127634">
                  <a:moveTo>
                    <a:pt x="6838" y="6838"/>
                  </a:moveTo>
                  <a:lnTo>
                    <a:pt x="35738" y="127453"/>
                  </a:lnTo>
                  <a:lnTo>
                    <a:pt x="196831" y="127453"/>
                  </a:lnTo>
                  <a:lnTo>
                    <a:pt x="162096" y="6838"/>
                  </a:lnTo>
                  <a:lnTo>
                    <a:pt x="6838" y="683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79143ADB-0AEF-40D6-9FCA-ADD42534A1F3}"/>
                </a:ext>
              </a:extLst>
            </p:cNvPr>
            <p:cNvSpPr/>
            <p:nvPr/>
          </p:nvSpPr>
          <p:spPr>
            <a:xfrm>
              <a:off x="6917746" y="4982402"/>
              <a:ext cx="209686" cy="136752"/>
            </a:xfrm>
            <a:custGeom>
              <a:avLst/>
              <a:gdLst>
                <a:gd name="connsiteX0" fmla="*/ 201431 w 209686"/>
                <a:gd name="connsiteY0" fmla="*/ 136570 h 136751"/>
                <a:gd name="connsiteX1" fmla="*/ 40337 w 209686"/>
                <a:gd name="connsiteY1" fmla="*/ 136570 h 136751"/>
                <a:gd name="connsiteX2" fmla="*/ 35961 w 209686"/>
                <a:gd name="connsiteY2" fmla="*/ 133014 h 136751"/>
                <a:gd name="connsiteX3" fmla="*/ 6970 w 209686"/>
                <a:gd name="connsiteY3" fmla="*/ 12490 h 136751"/>
                <a:gd name="connsiteX4" fmla="*/ 7790 w 209686"/>
                <a:gd name="connsiteY4" fmla="*/ 8570 h 136751"/>
                <a:gd name="connsiteX5" fmla="*/ 11437 w 209686"/>
                <a:gd name="connsiteY5" fmla="*/ 6838 h 136751"/>
                <a:gd name="connsiteX6" fmla="*/ 166422 w 209686"/>
                <a:gd name="connsiteY6" fmla="*/ 6838 h 136751"/>
                <a:gd name="connsiteX7" fmla="*/ 170799 w 209686"/>
                <a:gd name="connsiteY7" fmla="*/ 10119 h 136751"/>
                <a:gd name="connsiteX8" fmla="*/ 205533 w 209686"/>
                <a:gd name="connsiteY8" fmla="*/ 130735 h 136751"/>
                <a:gd name="connsiteX9" fmla="*/ 204804 w 209686"/>
                <a:gd name="connsiteY9" fmla="*/ 134746 h 136751"/>
                <a:gd name="connsiteX10" fmla="*/ 201431 w 209686"/>
                <a:gd name="connsiteY10" fmla="*/ 136570 h 136751"/>
                <a:gd name="connsiteX11" fmla="*/ 43984 w 209686"/>
                <a:gd name="connsiteY11" fmla="*/ 127453 h 136751"/>
                <a:gd name="connsiteX12" fmla="*/ 195323 w 209686"/>
                <a:gd name="connsiteY12" fmla="*/ 127453 h 136751"/>
                <a:gd name="connsiteX13" fmla="*/ 162867 w 209686"/>
                <a:gd name="connsiteY13" fmla="*/ 15954 h 136751"/>
                <a:gd name="connsiteX14" fmla="*/ 16998 w 209686"/>
                <a:gd name="connsiteY14" fmla="*/ 15954 h 136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9686" h="136751">
                  <a:moveTo>
                    <a:pt x="201431" y="136570"/>
                  </a:moveTo>
                  <a:lnTo>
                    <a:pt x="40337" y="136570"/>
                  </a:lnTo>
                  <a:cubicBezTo>
                    <a:pt x="38220" y="136571"/>
                    <a:pt x="36393" y="135086"/>
                    <a:pt x="35961" y="133014"/>
                  </a:cubicBezTo>
                  <a:lnTo>
                    <a:pt x="6970" y="12490"/>
                  </a:lnTo>
                  <a:cubicBezTo>
                    <a:pt x="6638" y="11127"/>
                    <a:pt x="6939" y="9686"/>
                    <a:pt x="7790" y="8570"/>
                  </a:cubicBezTo>
                  <a:cubicBezTo>
                    <a:pt x="8679" y="7467"/>
                    <a:pt x="10021" y="6830"/>
                    <a:pt x="11437" y="6838"/>
                  </a:cubicBezTo>
                  <a:lnTo>
                    <a:pt x="166422" y="6838"/>
                  </a:lnTo>
                  <a:cubicBezTo>
                    <a:pt x="168448" y="6838"/>
                    <a:pt x="170231" y="8175"/>
                    <a:pt x="170799" y="10119"/>
                  </a:cubicBezTo>
                  <a:lnTo>
                    <a:pt x="205533" y="130735"/>
                  </a:lnTo>
                  <a:cubicBezTo>
                    <a:pt x="205894" y="132114"/>
                    <a:pt x="205627" y="133582"/>
                    <a:pt x="204804" y="134746"/>
                  </a:cubicBezTo>
                  <a:cubicBezTo>
                    <a:pt x="203972" y="135785"/>
                    <a:pt x="202756" y="136443"/>
                    <a:pt x="201431" y="136570"/>
                  </a:cubicBezTo>
                  <a:close/>
                  <a:moveTo>
                    <a:pt x="43984" y="127453"/>
                  </a:moveTo>
                  <a:lnTo>
                    <a:pt x="195323" y="127453"/>
                  </a:lnTo>
                  <a:lnTo>
                    <a:pt x="162867" y="15954"/>
                  </a:lnTo>
                  <a:lnTo>
                    <a:pt x="16998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9BD69DDF-E262-4691-9532-1A4B83E5E315}"/>
                </a:ext>
              </a:extLst>
            </p:cNvPr>
            <p:cNvSpPr/>
            <p:nvPr/>
          </p:nvSpPr>
          <p:spPr>
            <a:xfrm>
              <a:off x="7159929" y="4770072"/>
              <a:ext cx="191452" cy="109401"/>
            </a:xfrm>
            <a:custGeom>
              <a:avLst/>
              <a:gdLst>
                <a:gd name="connsiteX0" fmla="*/ 42028 w 191452"/>
                <a:gd name="connsiteY0" fmla="*/ 111498 h 109401"/>
                <a:gd name="connsiteX1" fmla="*/ 191908 w 191452"/>
                <a:gd name="connsiteY1" fmla="*/ 111498 h 109401"/>
                <a:gd name="connsiteX2" fmla="*/ 151794 w 191452"/>
                <a:gd name="connsiteY2" fmla="*/ 6838 h 109401"/>
                <a:gd name="connsiteX3" fmla="*/ 6838 w 191452"/>
                <a:gd name="connsiteY3" fmla="*/ 6838 h 109401"/>
                <a:gd name="connsiteX4" fmla="*/ 42028 w 191452"/>
                <a:gd name="connsiteY4" fmla="*/ 111498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452" h="109401">
                  <a:moveTo>
                    <a:pt x="42028" y="111498"/>
                  </a:moveTo>
                  <a:lnTo>
                    <a:pt x="191908" y="111498"/>
                  </a:lnTo>
                  <a:lnTo>
                    <a:pt x="151794" y="6838"/>
                  </a:lnTo>
                  <a:lnTo>
                    <a:pt x="6838" y="6838"/>
                  </a:lnTo>
                  <a:lnTo>
                    <a:pt x="42028" y="11149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806596C2-1007-4C85-B0CD-DDB1D1186F70}"/>
                </a:ext>
              </a:extLst>
            </p:cNvPr>
            <p:cNvSpPr/>
            <p:nvPr/>
          </p:nvSpPr>
          <p:spPr>
            <a:xfrm>
              <a:off x="7155585" y="4765514"/>
              <a:ext cx="200569" cy="118518"/>
            </a:xfrm>
            <a:custGeom>
              <a:avLst/>
              <a:gdLst>
                <a:gd name="connsiteX0" fmla="*/ 196343 w 200569"/>
                <a:gd name="connsiteY0" fmla="*/ 120615 h 118518"/>
                <a:gd name="connsiteX1" fmla="*/ 46372 w 200569"/>
                <a:gd name="connsiteY1" fmla="*/ 120615 h 118518"/>
                <a:gd name="connsiteX2" fmla="*/ 42087 w 200569"/>
                <a:gd name="connsiteY2" fmla="*/ 117515 h 118518"/>
                <a:gd name="connsiteX3" fmla="*/ 7079 w 200569"/>
                <a:gd name="connsiteY3" fmla="*/ 12855 h 118518"/>
                <a:gd name="connsiteX4" fmla="*/ 9938 w 200569"/>
                <a:gd name="connsiteY4" fmla="*/ 7077 h 118518"/>
                <a:gd name="connsiteX5" fmla="*/ 11363 w 200569"/>
                <a:gd name="connsiteY5" fmla="*/ 6838 h 118518"/>
                <a:gd name="connsiteX6" fmla="*/ 156229 w 200569"/>
                <a:gd name="connsiteY6" fmla="*/ 6838 h 118518"/>
                <a:gd name="connsiteX7" fmla="*/ 160514 w 200569"/>
                <a:gd name="connsiteY7" fmla="*/ 9755 h 118518"/>
                <a:gd name="connsiteX8" fmla="*/ 200719 w 200569"/>
                <a:gd name="connsiteY8" fmla="*/ 114416 h 118518"/>
                <a:gd name="connsiteX9" fmla="*/ 198334 w 200569"/>
                <a:gd name="connsiteY9" fmla="*/ 120266 h 118518"/>
                <a:gd name="connsiteX10" fmla="*/ 196525 w 200569"/>
                <a:gd name="connsiteY10" fmla="*/ 120615 h 118518"/>
                <a:gd name="connsiteX11" fmla="*/ 49654 w 200569"/>
                <a:gd name="connsiteY11" fmla="*/ 111498 h 118518"/>
                <a:gd name="connsiteX12" fmla="*/ 189414 w 200569"/>
                <a:gd name="connsiteY12" fmla="*/ 111498 h 118518"/>
                <a:gd name="connsiteX13" fmla="*/ 152947 w 200569"/>
                <a:gd name="connsiteY13" fmla="*/ 15954 h 118518"/>
                <a:gd name="connsiteX14" fmla="*/ 17563 w 200569"/>
                <a:gd name="connsiteY14" fmla="*/ 15954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0569" h="118518">
                  <a:moveTo>
                    <a:pt x="196343" y="120615"/>
                  </a:moveTo>
                  <a:lnTo>
                    <a:pt x="46372" y="120615"/>
                  </a:lnTo>
                  <a:cubicBezTo>
                    <a:pt x="44420" y="120629"/>
                    <a:pt x="42685" y="119374"/>
                    <a:pt x="42087" y="117515"/>
                  </a:cubicBezTo>
                  <a:lnTo>
                    <a:pt x="7079" y="12855"/>
                  </a:lnTo>
                  <a:cubicBezTo>
                    <a:pt x="6273" y="10470"/>
                    <a:pt x="7553" y="7883"/>
                    <a:pt x="9938" y="7077"/>
                  </a:cubicBezTo>
                  <a:cubicBezTo>
                    <a:pt x="10398" y="6922"/>
                    <a:pt x="10879" y="6841"/>
                    <a:pt x="11363" y="6838"/>
                  </a:cubicBezTo>
                  <a:lnTo>
                    <a:pt x="156229" y="6838"/>
                  </a:lnTo>
                  <a:cubicBezTo>
                    <a:pt x="158125" y="6824"/>
                    <a:pt x="159831" y="7986"/>
                    <a:pt x="160514" y="9755"/>
                  </a:cubicBezTo>
                  <a:lnTo>
                    <a:pt x="200719" y="114416"/>
                  </a:lnTo>
                  <a:cubicBezTo>
                    <a:pt x="201676" y="116690"/>
                    <a:pt x="200608" y="119309"/>
                    <a:pt x="198334" y="120266"/>
                  </a:cubicBezTo>
                  <a:cubicBezTo>
                    <a:pt x="197762" y="120507"/>
                    <a:pt x="197146" y="120626"/>
                    <a:pt x="196525" y="120615"/>
                  </a:cubicBezTo>
                  <a:close/>
                  <a:moveTo>
                    <a:pt x="49654" y="111498"/>
                  </a:moveTo>
                  <a:lnTo>
                    <a:pt x="189414" y="111498"/>
                  </a:lnTo>
                  <a:lnTo>
                    <a:pt x="152947" y="15954"/>
                  </a:lnTo>
                  <a:lnTo>
                    <a:pt x="17563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08D1B804-1F04-40C8-92B0-30FC4527C105}"/>
                </a:ext>
              </a:extLst>
            </p:cNvPr>
            <p:cNvSpPr/>
            <p:nvPr/>
          </p:nvSpPr>
          <p:spPr>
            <a:xfrm>
              <a:off x="5725038" y="4571873"/>
              <a:ext cx="154985" cy="109401"/>
            </a:xfrm>
            <a:custGeom>
              <a:avLst/>
              <a:gdLst>
                <a:gd name="connsiteX0" fmla="*/ 147054 w 154985"/>
                <a:gd name="connsiteY0" fmla="*/ 107122 h 109401"/>
                <a:gd name="connsiteX1" fmla="*/ 156535 w 154985"/>
                <a:gd name="connsiteY1" fmla="*/ 6838 h 109401"/>
                <a:gd name="connsiteX2" fmla="*/ 21151 w 154985"/>
                <a:gd name="connsiteY2" fmla="*/ 6838 h 109401"/>
                <a:gd name="connsiteX3" fmla="*/ 6838 w 154985"/>
                <a:gd name="connsiteY3" fmla="*/ 107122 h 109401"/>
                <a:gd name="connsiteX4" fmla="*/ 147054 w 154985"/>
                <a:gd name="connsiteY4" fmla="*/ 107122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4985" h="109401">
                  <a:moveTo>
                    <a:pt x="147054" y="107122"/>
                  </a:moveTo>
                  <a:lnTo>
                    <a:pt x="156535" y="6838"/>
                  </a:lnTo>
                  <a:lnTo>
                    <a:pt x="21151" y="6838"/>
                  </a:lnTo>
                  <a:lnTo>
                    <a:pt x="6838" y="107122"/>
                  </a:lnTo>
                  <a:lnTo>
                    <a:pt x="147054" y="10712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27AB6A43-40CB-4BC6-8CDB-4C3E98BE5869}"/>
                </a:ext>
              </a:extLst>
            </p:cNvPr>
            <p:cNvSpPr/>
            <p:nvPr/>
          </p:nvSpPr>
          <p:spPr>
            <a:xfrm>
              <a:off x="5720522" y="4567315"/>
              <a:ext cx="164102" cy="118518"/>
            </a:xfrm>
            <a:custGeom>
              <a:avLst/>
              <a:gdLst>
                <a:gd name="connsiteX0" fmla="*/ 151569 w 164102"/>
                <a:gd name="connsiteY0" fmla="*/ 116239 h 118518"/>
                <a:gd name="connsiteX1" fmla="*/ 11353 w 164102"/>
                <a:gd name="connsiteY1" fmla="*/ 116239 h 118518"/>
                <a:gd name="connsiteX2" fmla="*/ 7980 w 164102"/>
                <a:gd name="connsiteY2" fmla="*/ 114598 h 118518"/>
                <a:gd name="connsiteX3" fmla="*/ 6886 w 164102"/>
                <a:gd name="connsiteY3" fmla="*/ 111042 h 118518"/>
                <a:gd name="connsiteX4" fmla="*/ 21199 w 164102"/>
                <a:gd name="connsiteY4" fmla="*/ 10758 h 118518"/>
                <a:gd name="connsiteX5" fmla="*/ 25667 w 164102"/>
                <a:gd name="connsiteY5" fmla="*/ 6838 h 118518"/>
                <a:gd name="connsiteX6" fmla="*/ 161051 w 164102"/>
                <a:gd name="connsiteY6" fmla="*/ 6838 h 118518"/>
                <a:gd name="connsiteX7" fmla="*/ 164424 w 164102"/>
                <a:gd name="connsiteY7" fmla="*/ 8296 h 118518"/>
                <a:gd name="connsiteX8" fmla="*/ 165609 w 164102"/>
                <a:gd name="connsiteY8" fmla="*/ 11852 h 118518"/>
                <a:gd name="connsiteX9" fmla="*/ 156492 w 164102"/>
                <a:gd name="connsiteY9" fmla="*/ 112137 h 118518"/>
                <a:gd name="connsiteX10" fmla="*/ 151569 w 164102"/>
                <a:gd name="connsiteY10" fmla="*/ 116239 h 118518"/>
                <a:gd name="connsiteX11" fmla="*/ 16641 w 164102"/>
                <a:gd name="connsiteY11" fmla="*/ 107122 h 118518"/>
                <a:gd name="connsiteX12" fmla="*/ 147558 w 164102"/>
                <a:gd name="connsiteY12" fmla="*/ 107122 h 118518"/>
                <a:gd name="connsiteX13" fmla="*/ 156128 w 164102"/>
                <a:gd name="connsiteY13" fmla="*/ 15954 h 118518"/>
                <a:gd name="connsiteX14" fmla="*/ 29678 w 164102"/>
                <a:gd name="connsiteY14" fmla="*/ 15954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4102" h="118518">
                  <a:moveTo>
                    <a:pt x="151569" y="116239"/>
                  </a:moveTo>
                  <a:lnTo>
                    <a:pt x="11353" y="116239"/>
                  </a:lnTo>
                  <a:cubicBezTo>
                    <a:pt x="10043" y="116213"/>
                    <a:pt x="8809" y="115614"/>
                    <a:pt x="7980" y="114598"/>
                  </a:cubicBezTo>
                  <a:cubicBezTo>
                    <a:pt x="7093" y="113641"/>
                    <a:pt x="6690" y="112332"/>
                    <a:pt x="6886" y="111042"/>
                  </a:cubicBezTo>
                  <a:lnTo>
                    <a:pt x="21199" y="10758"/>
                  </a:lnTo>
                  <a:cubicBezTo>
                    <a:pt x="21477" y="8507"/>
                    <a:pt x="23398" y="6821"/>
                    <a:pt x="25667" y="6838"/>
                  </a:cubicBezTo>
                  <a:lnTo>
                    <a:pt x="161051" y="6838"/>
                  </a:lnTo>
                  <a:cubicBezTo>
                    <a:pt x="162328" y="6840"/>
                    <a:pt x="163548" y="7367"/>
                    <a:pt x="164424" y="8296"/>
                  </a:cubicBezTo>
                  <a:cubicBezTo>
                    <a:pt x="165332" y="9244"/>
                    <a:pt x="165767" y="10549"/>
                    <a:pt x="165609" y="11852"/>
                  </a:cubicBezTo>
                  <a:lnTo>
                    <a:pt x="156492" y="112137"/>
                  </a:lnTo>
                  <a:cubicBezTo>
                    <a:pt x="156252" y="114621"/>
                    <a:pt x="154057" y="116450"/>
                    <a:pt x="151569" y="116239"/>
                  </a:cubicBezTo>
                  <a:close/>
                  <a:moveTo>
                    <a:pt x="16641" y="107122"/>
                  </a:moveTo>
                  <a:lnTo>
                    <a:pt x="147558" y="107122"/>
                  </a:lnTo>
                  <a:lnTo>
                    <a:pt x="156128" y="15954"/>
                  </a:lnTo>
                  <a:lnTo>
                    <a:pt x="29678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1025295F-3940-4590-8C0E-1E88F73E3BEB}"/>
                </a:ext>
              </a:extLst>
            </p:cNvPr>
            <p:cNvSpPr/>
            <p:nvPr/>
          </p:nvSpPr>
          <p:spPr>
            <a:xfrm>
              <a:off x="6822608" y="4571873"/>
              <a:ext cx="173219" cy="109401"/>
            </a:xfrm>
            <a:custGeom>
              <a:avLst/>
              <a:gdLst>
                <a:gd name="connsiteX0" fmla="*/ 171031 w 173218"/>
                <a:gd name="connsiteY0" fmla="*/ 107122 h 109401"/>
                <a:gd name="connsiteX1" fmla="*/ 142222 w 173218"/>
                <a:gd name="connsiteY1" fmla="*/ 6838 h 109401"/>
                <a:gd name="connsiteX2" fmla="*/ 6838 w 173218"/>
                <a:gd name="connsiteY2" fmla="*/ 6838 h 109401"/>
                <a:gd name="connsiteX3" fmla="*/ 30906 w 173218"/>
                <a:gd name="connsiteY3" fmla="*/ 107122 h 109401"/>
                <a:gd name="connsiteX4" fmla="*/ 171031 w 173218"/>
                <a:gd name="connsiteY4" fmla="*/ 107122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3218" h="109401">
                  <a:moveTo>
                    <a:pt x="171031" y="107122"/>
                  </a:moveTo>
                  <a:lnTo>
                    <a:pt x="142222" y="6838"/>
                  </a:lnTo>
                  <a:lnTo>
                    <a:pt x="6838" y="6838"/>
                  </a:lnTo>
                  <a:lnTo>
                    <a:pt x="30906" y="107122"/>
                  </a:lnTo>
                  <a:lnTo>
                    <a:pt x="171031" y="10712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72848D71-9241-49BA-9E84-ECB38ACD5216}"/>
                </a:ext>
              </a:extLst>
            </p:cNvPr>
            <p:cNvSpPr/>
            <p:nvPr/>
          </p:nvSpPr>
          <p:spPr>
            <a:xfrm>
              <a:off x="6818008" y="4567224"/>
              <a:ext cx="182336" cy="118518"/>
            </a:xfrm>
            <a:custGeom>
              <a:avLst/>
              <a:gdLst>
                <a:gd name="connsiteX0" fmla="*/ 175630 w 182335"/>
                <a:gd name="connsiteY0" fmla="*/ 116330 h 118518"/>
                <a:gd name="connsiteX1" fmla="*/ 35505 w 182335"/>
                <a:gd name="connsiteY1" fmla="*/ 116330 h 118518"/>
                <a:gd name="connsiteX2" fmla="*/ 31038 w 182335"/>
                <a:gd name="connsiteY2" fmla="*/ 112774 h 118518"/>
                <a:gd name="connsiteX3" fmla="*/ 6970 w 182335"/>
                <a:gd name="connsiteY3" fmla="*/ 12490 h 118518"/>
                <a:gd name="connsiteX4" fmla="*/ 7790 w 182335"/>
                <a:gd name="connsiteY4" fmla="*/ 8570 h 118518"/>
                <a:gd name="connsiteX5" fmla="*/ 11437 w 182335"/>
                <a:gd name="connsiteY5" fmla="*/ 6838 h 118518"/>
                <a:gd name="connsiteX6" fmla="*/ 146821 w 182335"/>
                <a:gd name="connsiteY6" fmla="*/ 6838 h 118518"/>
                <a:gd name="connsiteX7" fmla="*/ 151197 w 182335"/>
                <a:gd name="connsiteY7" fmla="*/ 10120 h 118518"/>
                <a:gd name="connsiteX8" fmla="*/ 180098 w 182335"/>
                <a:gd name="connsiteY8" fmla="*/ 110404 h 118518"/>
                <a:gd name="connsiteX9" fmla="*/ 176787 w 182335"/>
                <a:gd name="connsiteY9" fmla="*/ 116085 h 118518"/>
                <a:gd name="connsiteX10" fmla="*/ 175631 w 182335"/>
                <a:gd name="connsiteY10" fmla="*/ 116239 h 118518"/>
                <a:gd name="connsiteX11" fmla="*/ 38878 w 182335"/>
                <a:gd name="connsiteY11" fmla="*/ 107213 h 118518"/>
                <a:gd name="connsiteX12" fmla="*/ 169613 w 182335"/>
                <a:gd name="connsiteY12" fmla="*/ 107213 h 118518"/>
                <a:gd name="connsiteX13" fmla="*/ 143357 w 182335"/>
                <a:gd name="connsiteY13" fmla="*/ 16045 h 118518"/>
                <a:gd name="connsiteX14" fmla="*/ 17180 w 182335"/>
                <a:gd name="connsiteY14" fmla="*/ 16045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2335" h="118518">
                  <a:moveTo>
                    <a:pt x="175630" y="116330"/>
                  </a:moveTo>
                  <a:lnTo>
                    <a:pt x="35505" y="116330"/>
                  </a:lnTo>
                  <a:cubicBezTo>
                    <a:pt x="33367" y="116340"/>
                    <a:pt x="31509" y="114861"/>
                    <a:pt x="31038" y="112774"/>
                  </a:cubicBezTo>
                  <a:lnTo>
                    <a:pt x="6970" y="12490"/>
                  </a:lnTo>
                  <a:cubicBezTo>
                    <a:pt x="6638" y="11126"/>
                    <a:pt x="6939" y="9686"/>
                    <a:pt x="7790" y="8570"/>
                  </a:cubicBezTo>
                  <a:cubicBezTo>
                    <a:pt x="8679" y="7467"/>
                    <a:pt x="10021" y="6830"/>
                    <a:pt x="11437" y="6838"/>
                  </a:cubicBezTo>
                  <a:lnTo>
                    <a:pt x="146821" y="6838"/>
                  </a:lnTo>
                  <a:cubicBezTo>
                    <a:pt x="148847" y="6838"/>
                    <a:pt x="150630" y="8175"/>
                    <a:pt x="151197" y="10120"/>
                  </a:cubicBezTo>
                  <a:lnTo>
                    <a:pt x="180098" y="110404"/>
                  </a:lnTo>
                  <a:cubicBezTo>
                    <a:pt x="180752" y="112887"/>
                    <a:pt x="179270" y="115431"/>
                    <a:pt x="176787" y="116085"/>
                  </a:cubicBezTo>
                  <a:cubicBezTo>
                    <a:pt x="176410" y="116185"/>
                    <a:pt x="176021" y="116237"/>
                    <a:pt x="175631" y="116239"/>
                  </a:cubicBezTo>
                  <a:close/>
                  <a:moveTo>
                    <a:pt x="38878" y="107213"/>
                  </a:moveTo>
                  <a:lnTo>
                    <a:pt x="169613" y="107213"/>
                  </a:lnTo>
                  <a:lnTo>
                    <a:pt x="143357" y="16045"/>
                  </a:lnTo>
                  <a:lnTo>
                    <a:pt x="17180" y="1604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F87483A5-5BAD-4DD4-9EF9-92F5CF4EFC8E}"/>
                </a:ext>
              </a:extLst>
            </p:cNvPr>
            <p:cNvSpPr/>
            <p:nvPr/>
          </p:nvSpPr>
          <p:spPr>
            <a:xfrm>
              <a:off x="5584913" y="4571873"/>
              <a:ext cx="164102" cy="109401"/>
            </a:xfrm>
            <a:custGeom>
              <a:avLst/>
              <a:gdLst>
                <a:gd name="connsiteX0" fmla="*/ 146963 w 164102"/>
                <a:gd name="connsiteY0" fmla="*/ 107122 h 109401"/>
                <a:gd name="connsiteX1" fmla="*/ 161276 w 164102"/>
                <a:gd name="connsiteY1" fmla="*/ 6838 h 109401"/>
                <a:gd name="connsiteX2" fmla="*/ 25892 w 164102"/>
                <a:gd name="connsiteY2" fmla="*/ 6838 h 109401"/>
                <a:gd name="connsiteX3" fmla="*/ 6838 w 164102"/>
                <a:gd name="connsiteY3" fmla="*/ 107122 h 109401"/>
                <a:gd name="connsiteX4" fmla="*/ 146963 w 164102"/>
                <a:gd name="connsiteY4" fmla="*/ 107122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102" h="109401">
                  <a:moveTo>
                    <a:pt x="146963" y="107122"/>
                  </a:moveTo>
                  <a:lnTo>
                    <a:pt x="161276" y="6838"/>
                  </a:lnTo>
                  <a:lnTo>
                    <a:pt x="25892" y="6838"/>
                  </a:lnTo>
                  <a:lnTo>
                    <a:pt x="6838" y="107122"/>
                  </a:lnTo>
                  <a:lnTo>
                    <a:pt x="146963" y="10712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23D7FEBC-A71F-455F-A5B8-99C3A3DBEE3B}"/>
                </a:ext>
              </a:extLst>
            </p:cNvPr>
            <p:cNvSpPr/>
            <p:nvPr/>
          </p:nvSpPr>
          <p:spPr>
            <a:xfrm>
              <a:off x="5580305" y="4567223"/>
              <a:ext cx="173219" cy="118518"/>
            </a:xfrm>
            <a:custGeom>
              <a:avLst/>
              <a:gdLst>
                <a:gd name="connsiteX0" fmla="*/ 151570 w 173218"/>
                <a:gd name="connsiteY0" fmla="*/ 116331 h 118518"/>
                <a:gd name="connsiteX1" fmla="*/ 11445 w 173218"/>
                <a:gd name="connsiteY1" fmla="*/ 116331 h 118518"/>
                <a:gd name="connsiteX2" fmla="*/ 7890 w 173218"/>
                <a:gd name="connsiteY2" fmla="*/ 114598 h 118518"/>
                <a:gd name="connsiteX3" fmla="*/ 6887 w 173218"/>
                <a:gd name="connsiteY3" fmla="*/ 110861 h 118518"/>
                <a:gd name="connsiteX4" fmla="*/ 26032 w 173218"/>
                <a:gd name="connsiteY4" fmla="*/ 10576 h 118518"/>
                <a:gd name="connsiteX5" fmla="*/ 30499 w 173218"/>
                <a:gd name="connsiteY5" fmla="*/ 6838 h 118518"/>
                <a:gd name="connsiteX6" fmla="*/ 165884 w 173218"/>
                <a:gd name="connsiteY6" fmla="*/ 6838 h 118518"/>
                <a:gd name="connsiteX7" fmla="*/ 169348 w 173218"/>
                <a:gd name="connsiteY7" fmla="*/ 8388 h 118518"/>
                <a:gd name="connsiteX8" fmla="*/ 170442 w 173218"/>
                <a:gd name="connsiteY8" fmla="*/ 12035 h 118518"/>
                <a:gd name="connsiteX9" fmla="*/ 156129 w 173218"/>
                <a:gd name="connsiteY9" fmla="*/ 112320 h 118518"/>
                <a:gd name="connsiteX10" fmla="*/ 151570 w 173218"/>
                <a:gd name="connsiteY10" fmla="*/ 116331 h 118518"/>
                <a:gd name="connsiteX11" fmla="*/ 16915 w 173218"/>
                <a:gd name="connsiteY11" fmla="*/ 107214 h 118518"/>
                <a:gd name="connsiteX12" fmla="*/ 147650 w 173218"/>
                <a:gd name="connsiteY12" fmla="*/ 107214 h 118518"/>
                <a:gd name="connsiteX13" fmla="*/ 160687 w 173218"/>
                <a:gd name="connsiteY13" fmla="*/ 16046 h 118518"/>
                <a:gd name="connsiteX14" fmla="*/ 34237 w 173218"/>
                <a:gd name="connsiteY14" fmla="*/ 16046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218" h="118518">
                  <a:moveTo>
                    <a:pt x="151570" y="116331"/>
                  </a:moveTo>
                  <a:lnTo>
                    <a:pt x="11445" y="116331"/>
                  </a:lnTo>
                  <a:cubicBezTo>
                    <a:pt x="10062" y="116311"/>
                    <a:pt x="8758" y="115676"/>
                    <a:pt x="7890" y="114598"/>
                  </a:cubicBezTo>
                  <a:cubicBezTo>
                    <a:pt x="7059" y="113542"/>
                    <a:pt x="6697" y="112191"/>
                    <a:pt x="6887" y="110861"/>
                  </a:cubicBezTo>
                  <a:lnTo>
                    <a:pt x="26032" y="10576"/>
                  </a:lnTo>
                  <a:cubicBezTo>
                    <a:pt x="26393" y="8397"/>
                    <a:pt x="28291" y="6809"/>
                    <a:pt x="30499" y="6838"/>
                  </a:cubicBezTo>
                  <a:lnTo>
                    <a:pt x="165884" y="6838"/>
                  </a:lnTo>
                  <a:cubicBezTo>
                    <a:pt x="167212" y="6814"/>
                    <a:pt x="168481" y="7382"/>
                    <a:pt x="169348" y="8388"/>
                  </a:cubicBezTo>
                  <a:cubicBezTo>
                    <a:pt x="170239" y="9380"/>
                    <a:pt x="170640" y="10717"/>
                    <a:pt x="170442" y="12035"/>
                  </a:cubicBezTo>
                  <a:lnTo>
                    <a:pt x="156129" y="112320"/>
                  </a:lnTo>
                  <a:cubicBezTo>
                    <a:pt x="155813" y="114601"/>
                    <a:pt x="153874" y="116308"/>
                    <a:pt x="151570" y="116331"/>
                  </a:cubicBezTo>
                  <a:close/>
                  <a:moveTo>
                    <a:pt x="16915" y="107214"/>
                  </a:moveTo>
                  <a:lnTo>
                    <a:pt x="147650" y="107214"/>
                  </a:lnTo>
                  <a:lnTo>
                    <a:pt x="160687" y="16046"/>
                  </a:lnTo>
                  <a:lnTo>
                    <a:pt x="34237" y="1604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446CF1CE-823B-4D89-90A5-AA47155E4F05}"/>
                </a:ext>
              </a:extLst>
            </p:cNvPr>
            <p:cNvSpPr/>
            <p:nvPr/>
          </p:nvSpPr>
          <p:spPr>
            <a:xfrm>
              <a:off x="6005470" y="4571873"/>
              <a:ext cx="145869" cy="109401"/>
            </a:xfrm>
            <a:custGeom>
              <a:avLst/>
              <a:gdLst>
                <a:gd name="connsiteX0" fmla="*/ 147054 w 145868"/>
                <a:gd name="connsiteY0" fmla="*/ 107122 h 109401"/>
                <a:gd name="connsiteX1" fmla="*/ 146963 w 145868"/>
                <a:gd name="connsiteY1" fmla="*/ 6838 h 109401"/>
                <a:gd name="connsiteX2" fmla="*/ 11578 w 145868"/>
                <a:gd name="connsiteY2" fmla="*/ 6838 h 109401"/>
                <a:gd name="connsiteX3" fmla="*/ 6838 w 145868"/>
                <a:gd name="connsiteY3" fmla="*/ 107122 h 109401"/>
                <a:gd name="connsiteX4" fmla="*/ 147054 w 145868"/>
                <a:gd name="connsiteY4" fmla="*/ 107122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868" h="109401">
                  <a:moveTo>
                    <a:pt x="147054" y="107122"/>
                  </a:moveTo>
                  <a:lnTo>
                    <a:pt x="146963" y="6838"/>
                  </a:lnTo>
                  <a:lnTo>
                    <a:pt x="11578" y="6838"/>
                  </a:lnTo>
                  <a:lnTo>
                    <a:pt x="6838" y="107122"/>
                  </a:lnTo>
                  <a:lnTo>
                    <a:pt x="147054" y="10712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5E5F627F-5461-4A88-983C-4367A4862C8B}"/>
                </a:ext>
              </a:extLst>
            </p:cNvPr>
            <p:cNvSpPr/>
            <p:nvPr/>
          </p:nvSpPr>
          <p:spPr>
            <a:xfrm>
              <a:off x="6000901" y="4567224"/>
              <a:ext cx="154985" cy="118518"/>
            </a:xfrm>
            <a:custGeom>
              <a:avLst/>
              <a:gdLst>
                <a:gd name="connsiteX0" fmla="*/ 151623 w 154985"/>
                <a:gd name="connsiteY0" fmla="*/ 116330 h 118518"/>
                <a:gd name="connsiteX1" fmla="*/ 11407 w 154985"/>
                <a:gd name="connsiteY1" fmla="*/ 116330 h 118518"/>
                <a:gd name="connsiteX2" fmla="*/ 8125 w 154985"/>
                <a:gd name="connsiteY2" fmla="*/ 114872 h 118518"/>
                <a:gd name="connsiteX3" fmla="*/ 6849 w 154985"/>
                <a:gd name="connsiteY3" fmla="*/ 111498 h 118518"/>
                <a:gd name="connsiteX4" fmla="*/ 11590 w 154985"/>
                <a:gd name="connsiteY4" fmla="*/ 11214 h 118518"/>
                <a:gd name="connsiteX5" fmla="*/ 16148 w 154985"/>
                <a:gd name="connsiteY5" fmla="*/ 6838 h 118518"/>
                <a:gd name="connsiteX6" fmla="*/ 151532 w 154985"/>
                <a:gd name="connsiteY6" fmla="*/ 6838 h 118518"/>
                <a:gd name="connsiteX7" fmla="*/ 156091 w 154985"/>
                <a:gd name="connsiteY7" fmla="*/ 11396 h 118518"/>
                <a:gd name="connsiteX8" fmla="*/ 156091 w 154985"/>
                <a:gd name="connsiteY8" fmla="*/ 111681 h 118518"/>
                <a:gd name="connsiteX9" fmla="*/ 151532 w 154985"/>
                <a:gd name="connsiteY9" fmla="*/ 116239 h 118518"/>
                <a:gd name="connsiteX10" fmla="*/ 16148 w 154985"/>
                <a:gd name="connsiteY10" fmla="*/ 107213 h 118518"/>
                <a:gd name="connsiteX11" fmla="*/ 147065 w 154985"/>
                <a:gd name="connsiteY11" fmla="*/ 107213 h 118518"/>
                <a:gd name="connsiteX12" fmla="*/ 147065 w 154985"/>
                <a:gd name="connsiteY12" fmla="*/ 16046 h 118518"/>
                <a:gd name="connsiteX13" fmla="*/ 20433 w 154985"/>
                <a:gd name="connsiteY13" fmla="*/ 16046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4985" h="118518">
                  <a:moveTo>
                    <a:pt x="151623" y="116330"/>
                  </a:moveTo>
                  <a:lnTo>
                    <a:pt x="11407" y="116330"/>
                  </a:lnTo>
                  <a:cubicBezTo>
                    <a:pt x="10155" y="116336"/>
                    <a:pt x="8960" y="115805"/>
                    <a:pt x="8125" y="114872"/>
                  </a:cubicBezTo>
                  <a:cubicBezTo>
                    <a:pt x="7224" y="113990"/>
                    <a:pt x="6757" y="112756"/>
                    <a:pt x="6849" y="111498"/>
                  </a:cubicBezTo>
                  <a:lnTo>
                    <a:pt x="11590" y="11214"/>
                  </a:lnTo>
                  <a:cubicBezTo>
                    <a:pt x="11687" y="8768"/>
                    <a:pt x="13700" y="6836"/>
                    <a:pt x="16148" y="6838"/>
                  </a:cubicBezTo>
                  <a:lnTo>
                    <a:pt x="151532" y="6838"/>
                  </a:lnTo>
                  <a:cubicBezTo>
                    <a:pt x="154050" y="6838"/>
                    <a:pt x="156091" y="8879"/>
                    <a:pt x="156091" y="11396"/>
                  </a:cubicBezTo>
                  <a:lnTo>
                    <a:pt x="156091" y="111681"/>
                  </a:lnTo>
                  <a:cubicBezTo>
                    <a:pt x="156042" y="114178"/>
                    <a:pt x="154029" y="116191"/>
                    <a:pt x="151532" y="116239"/>
                  </a:cubicBezTo>
                  <a:close/>
                  <a:moveTo>
                    <a:pt x="16148" y="107213"/>
                  </a:moveTo>
                  <a:lnTo>
                    <a:pt x="147065" y="107213"/>
                  </a:lnTo>
                  <a:lnTo>
                    <a:pt x="147065" y="16046"/>
                  </a:lnTo>
                  <a:lnTo>
                    <a:pt x="20433" y="1604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B38E390D-D778-46D9-8B72-D479D4ADB7AD}"/>
                </a:ext>
              </a:extLst>
            </p:cNvPr>
            <p:cNvSpPr/>
            <p:nvPr/>
          </p:nvSpPr>
          <p:spPr>
            <a:xfrm>
              <a:off x="5444697" y="4571873"/>
              <a:ext cx="164102" cy="109401"/>
            </a:xfrm>
            <a:custGeom>
              <a:avLst/>
              <a:gdLst>
                <a:gd name="connsiteX0" fmla="*/ 147054 w 164102"/>
                <a:gd name="connsiteY0" fmla="*/ 107122 h 109401"/>
                <a:gd name="connsiteX1" fmla="*/ 166108 w 164102"/>
                <a:gd name="connsiteY1" fmla="*/ 6838 h 109401"/>
                <a:gd name="connsiteX2" fmla="*/ 30724 w 164102"/>
                <a:gd name="connsiteY2" fmla="*/ 6838 h 109401"/>
                <a:gd name="connsiteX3" fmla="*/ 6838 w 164102"/>
                <a:gd name="connsiteY3" fmla="*/ 107122 h 109401"/>
                <a:gd name="connsiteX4" fmla="*/ 147054 w 164102"/>
                <a:gd name="connsiteY4" fmla="*/ 107122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102" h="109401">
                  <a:moveTo>
                    <a:pt x="147054" y="107122"/>
                  </a:moveTo>
                  <a:lnTo>
                    <a:pt x="166108" y="6838"/>
                  </a:lnTo>
                  <a:lnTo>
                    <a:pt x="30724" y="6838"/>
                  </a:lnTo>
                  <a:lnTo>
                    <a:pt x="6838" y="107122"/>
                  </a:lnTo>
                  <a:lnTo>
                    <a:pt x="147054" y="10712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D52C9C61-DFD4-42D5-AB03-93869B2488F5}"/>
                </a:ext>
              </a:extLst>
            </p:cNvPr>
            <p:cNvSpPr/>
            <p:nvPr/>
          </p:nvSpPr>
          <p:spPr>
            <a:xfrm>
              <a:off x="5440119" y="4567315"/>
              <a:ext cx="173219" cy="118518"/>
            </a:xfrm>
            <a:custGeom>
              <a:avLst/>
              <a:gdLst>
                <a:gd name="connsiteX0" fmla="*/ 151632 w 173218"/>
                <a:gd name="connsiteY0" fmla="*/ 116239 h 118518"/>
                <a:gd name="connsiteX1" fmla="*/ 11416 w 173218"/>
                <a:gd name="connsiteY1" fmla="*/ 116239 h 118518"/>
                <a:gd name="connsiteX2" fmla="*/ 7769 w 173218"/>
                <a:gd name="connsiteY2" fmla="*/ 114507 h 118518"/>
                <a:gd name="connsiteX3" fmla="*/ 6948 w 173218"/>
                <a:gd name="connsiteY3" fmla="*/ 110587 h 118518"/>
                <a:gd name="connsiteX4" fmla="*/ 30834 w 173218"/>
                <a:gd name="connsiteY4" fmla="*/ 10302 h 118518"/>
                <a:gd name="connsiteX5" fmla="*/ 35302 w 173218"/>
                <a:gd name="connsiteY5" fmla="*/ 6838 h 118518"/>
                <a:gd name="connsiteX6" fmla="*/ 170686 w 173218"/>
                <a:gd name="connsiteY6" fmla="*/ 6838 h 118518"/>
                <a:gd name="connsiteX7" fmla="*/ 174241 w 173218"/>
                <a:gd name="connsiteY7" fmla="*/ 8479 h 118518"/>
                <a:gd name="connsiteX8" fmla="*/ 175153 w 173218"/>
                <a:gd name="connsiteY8" fmla="*/ 12216 h 118518"/>
                <a:gd name="connsiteX9" fmla="*/ 156099 w 173218"/>
                <a:gd name="connsiteY9" fmla="*/ 112501 h 118518"/>
                <a:gd name="connsiteX10" fmla="*/ 151632 w 173218"/>
                <a:gd name="connsiteY10" fmla="*/ 116239 h 118518"/>
                <a:gd name="connsiteX11" fmla="*/ 17159 w 173218"/>
                <a:gd name="connsiteY11" fmla="*/ 107122 h 118518"/>
                <a:gd name="connsiteX12" fmla="*/ 147803 w 173218"/>
                <a:gd name="connsiteY12" fmla="*/ 107122 h 118518"/>
                <a:gd name="connsiteX13" fmla="*/ 165216 w 173218"/>
                <a:gd name="connsiteY13" fmla="*/ 15954 h 118518"/>
                <a:gd name="connsiteX14" fmla="*/ 38857 w 173218"/>
                <a:gd name="connsiteY14" fmla="*/ 15954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218" h="118518">
                  <a:moveTo>
                    <a:pt x="151632" y="116239"/>
                  </a:moveTo>
                  <a:lnTo>
                    <a:pt x="11416" y="116239"/>
                  </a:lnTo>
                  <a:cubicBezTo>
                    <a:pt x="10000" y="116247"/>
                    <a:pt x="8657" y="115609"/>
                    <a:pt x="7769" y="114507"/>
                  </a:cubicBezTo>
                  <a:cubicBezTo>
                    <a:pt x="6952" y="113375"/>
                    <a:pt x="6654" y="111950"/>
                    <a:pt x="6948" y="110587"/>
                  </a:cubicBezTo>
                  <a:lnTo>
                    <a:pt x="30834" y="10302"/>
                  </a:lnTo>
                  <a:cubicBezTo>
                    <a:pt x="31370" y="8271"/>
                    <a:pt x="33201" y="6851"/>
                    <a:pt x="35302" y="6838"/>
                  </a:cubicBezTo>
                  <a:lnTo>
                    <a:pt x="170686" y="6838"/>
                  </a:lnTo>
                  <a:cubicBezTo>
                    <a:pt x="172050" y="6858"/>
                    <a:pt x="173341" y="7454"/>
                    <a:pt x="174241" y="8479"/>
                  </a:cubicBezTo>
                  <a:cubicBezTo>
                    <a:pt x="175071" y="9534"/>
                    <a:pt x="175403" y="10897"/>
                    <a:pt x="175153" y="12216"/>
                  </a:cubicBezTo>
                  <a:lnTo>
                    <a:pt x="156099" y="112501"/>
                  </a:lnTo>
                  <a:cubicBezTo>
                    <a:pt x="155704" y="114660"/>
                    <a:pt x="153826" y="116231"/>
                    <a:pt x="151632" y="116239"/>
                  </a:cubicBezTo>
                  <a:close/>
                  <a:moveTo>
                    <a:pt x="17159" y="107122"/>
                  </a:moveTo>
                  <a:lnTo>
                    <a:pt x="147803" y="107122"/>
                  </a:lnTo>
                  <a:lnTo>
                    <a:pt x="165216" y="15954"/>
                  </a:lnTo>
                  <a:lnTo>
                    <a:pt x="38857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53F742D8-4F5D-4CB3-8042-F21676DFE099}"/>
                </a:ext>
              </a:extLst>
            </p:cNvPr>
            <p:cNvSpPr/>
            <p:nvPr/>
          </p:nvSpPr>
          <p:spPr>
            <a:xfrm>
              <a:off x="5304481" y="4571873"/>
              <a:ext cx="173219" cy="109401"/>
            </a:xfrm>
            <a:custGeom>
              <a:avLst/>
              <a:gdLst>
                <a:gd name="connsiteX0" fmla="*/ 147054 w 173218"/>
                <a:gd name="connsiteY0" fmla="*/ 107122 h 109401"/>
                <a:gd name="connsiteX1" fmla="*/ 170940 w 173218"/>
                <a:gd name="connsiteY1" fmla="*/ 6838 h 109401"/>
                <a:gd name="connsiteX2" fmla="*/ 35556 w 173218"/>
                <a:gd name="connsiteY2" fmla="*/ 6838 h 109401"/>
                <a:gd name="connsiteX3" fmla="*/ 6838 w 173218"/>
                <a:gd name="connsiteY3" fmla="*/ 107122 h 109401"/>
                <a:gd name="connsiteX4" fmla="*/ 147054 w 173218"/>
                <a:gd name="connsiteY4" fmla="*/ 107122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3218" h="109401">
                  <a:moveTo>
                    <a:pt x="147054" y="107122"/>
                  </a:moveTo>
                  <a:lnTo>
                    <a:pt x="170940" y="6838"/>
                  </a:lnTo>
                  <a:lnTo>
                    <a:pt x="35556" y="6838"/>
                  </a:lnTo>
                  <a:lnTo>
                    <a:pt x="6838" y="107122"/>
                  </a:lnTo>
                  <a:lnTo>
                    <a:pt x="147054" y="10712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71CE8793-E627-4194-A402-4C9D8140EC3B}"/>
                </a:ext>
              </a:extLst>
            </p:cNvPr>
            <p:cNvSpPr/>
            <p:nvPr/>
          </p:nvSpPr>
          <p:spPr>
            <a:xfrm>
              <a:off x="5299948" y="4567315"/>
              <a:ext cx="182336" cy="118518"/>
            </a:xfrm>
            <a:custGeom>
              <a:avLst/>
              <a:gdLst>
                <a:gd name="connsiteX0" fmla="*/ 151587 w 182335"/>
                <a:gd name="connsiteY0" fmla="*/ 116239 h 118518"/>
                <a:gd name="connsiteX1" fmla="*/ 11371 w 182335"/>
                <a:gd name="connsiteY1" fmla="*/ 116239 h 118518"/>
                <a:gd name="connsiteX2" fmla="*/ 7724 w 182335"/>
                <a:gd name="connsiteY2" fmla="*/ 114416 h 118518"/>
                <a:gd name="connsiteX3" fmla="*/ 6995 w 182335"/>
                <a:gd name="connsiteY3" fmla="*/ 110404 h 118518"/>
                <a:gd name="connsiteX4" fmla="*/ 35713 w 182335"/>
                <a:gd name="connsiteY4" fmla="*/ 10120 h 118518"/>
                <a:gd name="connsiteX5" fmla="*/ 40089 w 182335"/>
                <a:gd name="connsiteY5" fmla="*/ 6838 h 118518"/>
                <a:gd name="connsiteX6" fmla="*/ 175473 w 182335"/>
                <a:gd name="connsiteY6" fmla="*/ 6838 h 118518"/>
                <a:gd name="connsiteX7" fmla="*/ 179028 w 182335"/>
                <a:gd name="connsiteY7" fmla="*/ 8570 h 118518"/>
                <a:gd name="connsiteX8" fmla="*/ 179940 w 182335"/>
                <a:gd name="connsiteY8" fmla="*/ 12490 h 118518"/>
                <a:gd name="connsiteX9" fmla="*/ 155963 w 182335"/>
                <a:gd name="connsiteY9" fmla="*/ 112775 h 118518"/>
                <a:gd name="connsiteX10" fmla="*/ 151587 w 182335"/>
                <a:gd name="connsiteY10" fmla="*/ 116239 h 118518"/>
                <a:gd name="connsiteX11" fmla="*/ 17388 w 182335"/>
                <a:gd name="connsiteY11" fmla="*/ 107122 h 118518"/>
                <a:gd name="connsiteX12" fmla="*/ 147940 w 182335"/>
                <a:gd name="connsiteY12" fmla="*/ 107122 h 118518"/>
                <a:gd name="connsiteX13" fmla="*/ 169729 w 182335"/>
                <a:gd name="connsiteY13" fmla="*/ 15954 h 118518"/>
                <a:gd name="connsiteX14" fmla="*/ 43462 w 182335"/>
                <a:gd name="connsiteY14" fmla="*/ 15954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2335" h="118518">
                  <a:moveTo>
                    <a:pt x="151587" y="116239"/>
                  </a:moveTo>
                  <a:lnTo>
                    <a:pt x="11371" y="116239"/>
                  </a:lnTo>
                  <a:cubicBezTo>
                    <a:pt x="9939" y="116225"/>
                    <a:pt x="8594" y="115552"/>
                    <a:pt x="7724" y="114416"/>
                  </a:cubicBezTo>
                  <a:cubicBezTo>
                    <a:pt x="6901" y="113252"/>
                    <a:pt x="6634" y="111783"/>
                    <a:pt x="6995" y="110404"/>
                  </a:cubicBezTo>
                  <a:lnTo>
                    <a:pt x="35713" y="10120"/>
                  </a:lnTo>
                  <a:cubicBezTo>
                    <a:pt x="36280" y="8175"/>
                    <a:pt x="38063" y="6838"/>
                    <a:pt x="40089" y="6838"/>
                  </a:cubicBezTo>
                  <a:lnTo>
                    <a:pt x="175473" y="6838"/>
                  </a:lnTo>
                  <a:cubicBezTo>
                    <a:pt x="176863" y="6830"/>
                    <a:pt x="178177" y="7471"/>
                    <a:pt x="179028" y="8570"/>
                  </a:cubicBezTo>
                  <a:cubicBezTo>
                    <a:pt x="179911" y="9671"/>
                    <a:pt x="180247" y="11113"/>
                    <a:pt x="179940" y="12490"/>
                  </a:cubicBezTo>
                  <a:lnTo>
                    <a:pt x="155963" y="112775"/>
                  </a:lnTo>
                  <a:cubicBezTo>
                    <a:pt x="155494" y="114811"/>
                    <a:pt x="153676" y="116250"/>
                    <a:pt x="151587" y="116239"/>
                  </a:cubicBezTo>
                  <a:close/>
                  <a:moveTo>
                    <a:pt x="17388" y="107122"/>
                  </a:moveTo>
                  <a:lnTo>
                    <a:pt x="147940" y="107122"/>
                  </a:lnTo>
                  <a:lnTo>
                    <a:pt x="169729" y="15954"/>
                  </a:lnTo>
                  <a:lnTo>
                    <a:pt x="43462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06C843AE-6569-42A4-91B2-B69F75C208F6}"/>
                </a:ext>
              </a:extLst>
            </p:cNvPr>
            <p:cNvSpPr/>
            <p:nvPr/>
          </p:nvSpPr>
          <p:spPr>
            <a:xfrm>
              <a:off x="5865254" y="4571873"/>
              <a:ext cx="154985" cy="109401"/>
            </a:xfrm>
            <a:custGeom>
              <a:avLst/>
              <a:gdLst>
                <a:gd name="connsiteX0" fmla="*/ 147054 w 154985"/>
                <a:gd name="connsiteY0" fmla="*/ 107122 h 109401"/>
                <a:gd name="connsiteX1" fmla="*/ 151794 w 154985"/>
                <a:gd name="connsiteY1" fmla="*/ 6838 h 109401"/>
                <a:gd name="connsiteX2" fmla="*/ 16319 w 154985"/>
                <a:gd name="connsiteY2" fmla="*/ 6838 h 109401"/>
                <a:gd name="connsiteX3" fmla="*/ 6838 w 154985"/>
                <a:gd name="connsiteY3" fmla="*/ 107122 h 109401"/>
                <a:gd name="connsiteX4" fmla="*/ 147054 w 154985"/>
                <a:gd name="connsiteY4" fmla="*/ 107122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4985" h="109401">
                  <a:moveTo>
                    <a:pt x="147054" y="107122"/>
                  </a:moveTo>
                  <a:lnTo>
                    <a:pt x="151794" y="6838"/>
                  </a:lnTo>
                  <a:lnTo>
                    <a:pt x="16319" y="6838"/>
                  </a:lnTo>
                  <a:lnTo>
                    <a:pt x="6838" y="107122"/>
                  </a:lnTo>
                  <a:lnTo>
                    <a:pt x="147054" y="10712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6D8FB322-CCB2-48D2-94C5-5E744A177DE4}"/>
                </a:ext>
              </a:extLst>
            </p:cNvPr>
            <p:cNvSpPr/>
            <p:nvPr/>
          </p:nvSpPr>
          <p:spPr>
            <a:xfrm>
              <a:off x="5860685" y="4567315"/>
              <a:ext cx="164102" cy="118518"/>
            </a:xfrm>
            <a:custGeom>
              <a:avLst/>
              <a:gdLst>
                <a:gd name="connsiteX0" fmla="*/ 151623 w 164102"/>
                <a:gd name="connsiteY0" fmla="*/ 116239 h 118518"/>
                <a:gd name="connsiteX1" fmla="*/ 11407 w 164102"/>
                <a:gd name="connsiteY1" fmla="*/ 116239 h 118518"/>
                <a:gd name="connsiteX2" fmla="*/ 8033 w 164102"/>
                <a:gd name="connsiteY2" fmla="*/ 114689 h 118518"/>
                <a:gd name="connsiteX3" fmla="*/ 6848 w 164102"/>
                <a:gd name="connsiteY3" fmla="*/ 111225 h 118518"/>
                <a:gd name="connsiteX4" fmla="*/ 16421 w 164102"/>
                <a:gd name="connsiteY4" fmla="*/ 10940 h 118518"/>
                <a:gd name="connsiteX5" fmla="*/ 20888 w 164102"/>
                <a:gd name="connsiteY5" fmla="*/ 6838 h 118518"/>
                <a:gd name="connsiteX6" fmla="*/ 156363 w 164102"/>
                <a:gd name="connsiteY6" fmla="*/ 6838 h 118518"/>
                <a:gd name="connsiteX7" fmla="*/ 159645 w 164102"/>
                <a:gd name="connsiteY7" fmla="*/ 8296 h 118518"/>
                <a:gd name="connsiteX8" fmla="*/ 160922 w 164102"/>
                <a:gd name="connsiteY8" fmla="*/ 11578 h 118518"/>
                <a:gd name="connsiteX9" fmla="*/ 156181 w 164102"/>
                <a:gd name="connsiteY9" fmla="*/ 111863 h 118518"/>
                <a:gd name="connsiteX10" fmla="*/ 151623 w 164102"/>
                <a:gd name="connsiteY10" fmla="*/ 116239 h 118518"/>
                <a:gd name="connsiteX11" fmla="*/ 16421 w 164102"/>
                <a:gd name="connsiteY11" fmla="*/ 107122 h 118518"/>
                <a:gd name="connsiteX12" fmla="*/ 147247 w 164102"/>
                <a:gd name="connsiteY12" fmla="*/ 107122 h 118518"/>
                <a:gd name="connsiteX13" fmla="*/ 151531 w 164102"/>
                <a:gd name="connsiteY13" fmla="*/ 15954 h 118518"/>
                <a:gd name="connsiteX14" fmla="*/ 25082 w 164102"/>
                <a:gd name="connsiteY14" fmla="*/ 15954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4102" h="118518">
                  <a:moveTo>
                    <a:pt x="151623" y="116239"/>
                  </a:moveTo>
                  <a:lnTo>
                    <a:pt x="11407" y="116239"/>
                  </a:lnTo>
                  <a:cubicBezTo>
                    <a:pt x="10113" y="116224"/>
                    <a:pt x="8887" y="115661"/>
                    <a:pt x="8033" y="114689"/>
                  </a:cubicBezTo>
                  <a:cubicBezTo>
                    <a:pt x="7190" y="113739"/>
                    <a:pt x="6763" y="112492"/>
                    <a:pt x="6848" y="111225"/>
                  </a:cubicBezTo>
                  <a:lnTo>
                    <a:pt x="16421" y="10940"/>
                  </a:lnTo>
                  <a:cubicBezTo>
                    <a:pt x="16652" y="8637"/>
                    <a:pt x="18573" y="6872"/>
                    <a:pt x="20888" y="6838"/>
                  </a:cubicBezTo>
                  <a:lnTo>
                    <a:pt x="156363" y="6838"/>
                  </a:lnTo>
                  <a:cubicBezTo>
                    <a:pt x="157606" y="6875"/>
                    <a:pt x="158785" y="7398"/>
                    <a:pt x="159645" y="8296"/>
                  </a:cubicBezTo>
                  <a:cubicBezTo>
                    <a:pt x="160476" y="9186"/>
                    <a:pt x="160933" y="10361"/>
                    <a:pt x="160922" y="11578"/>
                  </a:cubicBezTo>
                  <a:lnTo>
                    <a:pt x="156181" y="111863"/>
                  </a:lnTo>
                  <a:cubicBezTo>
                    <a:pt x="156083" y="114309"/>
                    <a:pt x="154071" y="116241"/>
                    <a:pt x="151623" y="116239"/>
                  </a:cubicBezTo>
                  <a:close/>
                  <a:moveTo>
                    <a:pt x="16421" y="107122"/>
                  </a:moveTo>
                  <a:lnTo>
                    <a:pt x="147247" y="107122"/>
                  </a:lnTo>
                  <a:lnTo>
                    <a:pt x="151531" y="15954"/>
                  </a:lnTo>
                  <a:lnTo>
                    <a:pt x="25082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9FB3D672-B430-4AB5-B8AA-6E06789AE5F8}"/>
                </a:ext>
              </a:extLst>
            </p:cNvPr>
            <p:cNvSpPr/>
            <p:nvPr/>
          </p:nvSpPr>
          <p:spPr>
            <a:xfrm>
              <a:off x="6687132" y="4571873"/>
              <a:ext cx="173219" cy="109401"/>
            </a:xfrm>
            <a:custGeom>
              <a:avLst/>
              <a:gdLst>
                <a:gd name="connsiteX0" fmla="*/ 166381 w 173218"/>
                <a:gd name="connsiteY0" fmla="*/ 107122 h 109401"/>
                <a:gd name="connsiteX1" fmla="*/ 142313 w 173218"/>
                <a:gd name="connsiteY1" fmla="*/ 6838 h 109401"/>
                <a:gd name="connsiteX2" fmla="*/ 6838 w 173218"/>
                <a:gd name="connsiteY2" fmla="*/ 6838 h 109401"/>
                <a:gd name="connsiteX3" fmla="*/ 26165 w 173218"/>
                <a:gd name="connsiteY3" fmla="*/ 107122 h 109401"/>
                <a:gd name="connsiteX4" fmla="*/ 166381 w 173218"/>
                <a:gd name="connsiteY4" fmla="*/ 107122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3218" h="109401">
                  <a:moveTo>
                    <a:pt x="166381" y="107122"/>
                  </a:moveTo>
                  <a:lnTo>
                    <a:pt x="142313" y="6838"/>
                  </a:lnTo>
                  <a:lnTo>
                    <a:pt x="6838" y="6838"/>
                  </a:lnTo>
                  <a:lnTo>
                    <a:pt x="26165" y="107122"/>
                  </a:lnTo>
                  <a:lnTo>
                    <a:pt x="166381" y="10712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89B4440B-5F8B-4622-9F55-5F40F65034A3}"/>
                </a:ext>
              </a:extLst>
            </p:cNvPr>
            <p:cNvSpPr/>
            <p:nvPr/>
          </p:nvSpPr>
          <p:spPr>
            <a:xfrm>
              <a:off x="6682591" y="4567224"/>
              <a:ext cx="173219" cy="118518"/>
            </a:xfrm>
            <a:custGeom>
              <a:avLst/>
              <a:gdLst>
                <a:gd name="connsiteX0" fmla="*/ 170922 w 173218"/>
                <a:gd name="connsiteY0" fmla="*/ 116330 h 118518"/>
                <a:gd name="connsiteX1" fmla="*/ 30706 w 173218"/>
                <a:gd name="connsiteY1" fmla="*/ 116330 h 118518"/>
                <a:gd name="connsiteX2" fmla="*/ 26239 w 173218"/>
                <a:gd name="connsiteY2" fmla="*/ 112592 h 118518"/>
                <a:gd name="connsiteX3" fmla="*/ 6912 w 173218"/>
                <a:gd name="connsiteY3" fmla="*/ 12308 h 118518"/>
                <a:gd name="connsiteX4" fmla="*/ 10666 w 173218"/>
                <a:gd name="connsiteY4" fmla="*/ 6910 h 118518"/>
                <a:gd name="connsiteX5" fmla="*/ 11379 w 173218"/>
                <a:gd name="connsiteY5" fmla="*/ 6838 h 118518"/>
                <a:gd name="connsiteX6" fmla="*/ 146854 w 173218"/>
                <a:gd name="connsiteY6" fmla="*/ 6838 h 118518"/>
                <a:gd name="connsiteX7" fmla="*/ 151230 w 173218"/>
                <a:gd name="connsiteY7" fmla="*/ 10302 h 118518"/>
                <a:gd name="connsiteX8" fmla="*/ 175299 w 173218"/>
                <a:gd name="connsiteY8" fmla="*/ 110587 h 118518"/>
                <a:gd name="connsiteX9" fmla="*/ 171968 w 173218"/>
                <a:gd name="connsiteY9" fmla="*/ 116106 h 118518"/>
                <a:gd name="connsiteX10" fmla="*/ 170922 w 173218"/>
                <a:gd name="connsiteY10" fmla="*/ 116239 h 118518"/>
                <a:gd name="connsiteX11" fmla="*/ 34171 w 173218"/>
                <a:gd name="connsiteY11" fmla="*/ 107213 h 118518"/>
                <a:gd name="connsiteX12" fmla="*/ 164814 w 173218"/>
                <a:gd name="connsiteY12" fmla="*/ 107213 h 118518"/>
                <a:gd name="connsiteX13" fmla="*/ 142934 w 173218"/>
                <a:gd name="connsiteY13" fmla="*/ 16045 h 118518"/>
                <a:gd name="connsiteX14" fmla="*/ 16940 w 173218"/>
                <a:gd name="connsiteY14" fmla="*/ 16045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218" h="118518">
                  <a:moveTo>
                    <a:pt x="170922" y="116330"/>
                  </a:moveTo>
                  <a:lnTo>
                    <a:pt x="30706" y="116330"/>
                  </a:lnTo>
                  <a:cubicBezTo>
                    <a:pt x="28498" y="116360"/>
                    <a:pt x="26599" y="114771"/>
                    <a:pt x="26239" y="112592"/>
                  </a:cubicBezTo>
                  <a:lnTo>
                    <a:pt x="6912" y="12308"/>
                  </a:lnTo>
                  <a:cubicBezTo>
                    <a:pt x="6458" y="9780"/>
                    <a:pt x="8139" y="7363"/>
                    <a:pt x="10666" y="6910"/>
                  </a:cubicBezTo>
                  <a:cubicBezTo>
                    <a:pt x="10902" y="6867"/>
                    <a:pt x="11140" y="6843"/>
                    <a:pt x="11379" y="6838"/>
                  </a:cubicBezTo>
                  <a:lnTo>
                    <a:pt x="146854" y="6838"/>
                  </a:lnTo>
                  <a:cubicBezTo>
                    <a:pt x="148944" y="6827"/>
                    <a:pt x="150761" y="8266"/>
                    <a:pt x="151230" y="10302"/>
                  </a:cubicBezTo>
                  <a:lnTo>
                    <a:pt x="175299" y="110587"/>
                  </a:lnTo>
                  <a:cubicBezTo>
                    <a:pt x="175903" y="113031"/>
                    <a:pt x="174412" y="115502"/>
                    <a:pt x="171968" y="116106"/>
                  </a:cubicBezTo>
                  <a:cubicBezTo>
                    <a:pt x="171625" y="116191"/>
                    <a:pt x="171275" y="116235"/>
                    <a:pt x="170922" y="116239"/>
                  </a:cubicBezTo>
                  <a:close/>
                  <a:moveTo>
                    <a:pt x="34171" y="107213"/>
                  </a:moveTo>
                  <a:lnTo>
                    <a:pt x="164814" y="107213"/>
                  </a:lnTo>
                  <a:lnTo>
                    <a:pt x="142934" y="16045"/>
                  </a:lnTo>
                  <a:lnTo>
                    <a:pt x="16940" y="1604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5CD6AC1F-F98F-4F6E-9D1E-DA5C0B2332F8}"/>
                </a:ext>
              </a:extLst>
            </p:cNvPr>
            <p:cNvSpPr/>
            <p:nvPr/>
          </p:nvSpPr>
          <p:spPr>
            <a:xfrm>
              <a:off x="6551748" y="4571873"/>
              <a:ext cx="164102" cy="109401"/>
            </a:xfrm>
            <a:custGeom>
              <a:avLst/>
              <a:gdLst>
                <a:gd name="connsiteX0" fmla="*/ 161549 w 164102"/>
                <a:gd name="connsiteY0" fmla="*/ 107122 h 109401"/>
                <a:gd name="connsiteX1" fmla="*/ 142222 w 164102"/>
                <a:gd name="connsiteY1" fmla="*/ 6838 h 109401"/>
                <a:gd name="connsiteX2" fmla="*/ 6838 w 164102"/>
                <a:gd name="connsiteY2" fmla="*/ 6838 h 109401"/>
                <a:gd name="connsiteX3" fmla="*/ 21333 w 164102"/>
                <a:gd name="connsiteY3" fmla="*/ 107122 h 109401"/>
                <a:gd name="connsiteX4" fmla="*/ 161549 w 164102"/>
                <a:gd name="connsiteY4" fmla="*/ 107122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102" h="109401">
                  <a:moveTo>
                    <a:pt x="161549" y="107122"/>
                  </a:moveTo>
                  <a:lnTo>
                    <a:pt x="142222" y="6838"/>
                  </a:lnTo>
                  <a:lnTo>
                    <a:pt x="6838" y="6838"/>
                  </a:lnTo>
                  <a:lnTo>
                    <a:pt x="21333" y="107122"/>
                  </a:lnTo>
                  <a:lnTo>
                    <a:pt x="161549" y="10712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FC766FFB-7CBB-47CF-B25D-A49295C28038}"/>
                </a:ext>
              </a:extLst>
            </p:cNvPr>
            <p:cNvSpPr/>
            <p:nvPr/>
          </p:nvSpPr>
          <p:spPr>
            <a:xfrm>
              <a:off x="6547233" y="4567315"/>
              <a:ext cx="173219" cy="118518"/>
            </a:xfrm>
            <a:custGeom>
              <a:avLst/>
              <a:gdLst>
                <a:gd name="connsiteX0" fmla="*/ 166064 w 173218"/>
                <a:gd name="connsiteY0" fmla="*/ 116239 h 118518"/>
                <a:gd name="connsiteX1" fmla="*/ 25848 w 173218"/>
                <a:gd name="connsiteY1" fmla="*/ 116239 h 118518"/>
                <a:gd name="connsiteX2" fmla="*/ 21381 w 173218"/>
                <a:gd name="connsiteY2" fmla="*/ 112319 h 118518"/>
                <a:gd name="connsiteX3" fmla="*/ 6885 w 173218"/>
                <a:gd name="connsiteY3" fmla="*/ 12034 h 118518"/>
                <a:gd name="connsiteX4" fmla="*/ 7888 w 173218"/>
                <a:gd name="connsiteY4" fmla="*/ 8388 h 118518"/>
                <a:gd name="connsiteX5" fmla="*/ 11352 w 173218"/>
                <a:gd name="connsiteY5" fmla="*/ 6838 h 118518"/>
                <a:gd name="connsiteX6" fmla="*/ 146737 w 173218"/>
                <a:gd name="connsiteY6" fmla="*/ 6838 h 118518"/>
                <a:gd name="connsiteX7" fmla="*/ 151295 w 173218"/>
                <a:gd name="connsiteY7" fmla="*/ 10576 h 118518"/>
                <a:gd name="connsiteX8" fmla="*/ 170532 w 173218"/>
                <a:gd name="connsiteY8" fmla="*/ 110860 h 118518"/>
                <a:gd name="connsiteX9" fmla="*/ 169529 w 173218"/>
                <a:gd name="connsiteY9" fmla="*/ 114598 h 118518"/>
                <a:gd name="connsiteX10" fmla="*/ 166065 w 173218"/>
                <a:gd name="connsiteY10" fmla="*/ 116239 h 118518"/>
                <a:gd name="connsiteX11" fmla="*/ 29769 w 173218"/>
                <a:gd name="connsiteY11" fmla="*/ 107122 h 118518"/>
                <a:gd name="connsiteX12" fmla="*/ 160503 w 173218"/>
                <a:gd name="connsiteY12" fmla="*/ 107122 h 118518"/>
                <a:gd name="connsiteX13" fmla="*/ 142999 w 173218"/>
                <a:gd name="connsiteY13" fmla="*/ 15954 h 118518"/>
                <a:gd name="connsiteX14" fmla="*/ 16640 w 173218"/>
                <a:gd name="connsiteY14" fmla="*/ 15954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218" h="118518">
                  <a:moveTo>
                    <a:pt x="166064" y="116239"/>
                  </a:moveTo>
                  <a:lnTo>
                    <a:pt x="25848" y="116239"/>
                  </a:lnTo>
                  <a:cubicBezTo>
                    <a:pt x="23595" y="116216"/>
                    <a:pt x="21696" y="114550"/>
                    <a:pt x="21381" y="112319"/>
                  </a:cubicBezTo>
                  <a:lnTo>
                    <a:pt x="6885" y="12034"/>
                  </a:lnTo>
                  <a:cubicBezTo>
                    <a:pt x="6699" y="10732"/>
                    <a:pt x="7063" y="9411"/>
                    <a:pt x="7888" y="8388"/>
                  </a:cubicBezTo>
                  <a:cubicBezTo>
                    <a:pt x="8777" y="7411"/>
                    <a:pt x="10032" y="6849"/>
                    <a:pt x="11352" y="6838"/>
                  </a:cubicBezTo>
                  <a:lnTo>
                    <a:pt x="146737" y="6838"/>
                  </a:lnTo>
                  <a:cubicBezTo>
                    <a:pt x="148953" y="6838"/>
                    <a:pt x="150861" y="8402"/>
                    <a:pt x="151295" y="10576"/>
                  </a:cubicBezTo>
                  <a:lnTo>
                    <a:pt x="170532" y="110860"/>
                  </a:lnTo>
                  <a:cubicBezTo>
                    <a:pt x="170811" y="112195"/>
                    <a:pt x="170439" y="113583"/>
                    <a:pt x="169529" y="114598"/>
                  </a:cubicBezTo>
                  <a:cubicBezTo>
                    <a:pt x="168697" y="115660"/>
                    <a:pt x="167413" y="116268"/>
                    <a:pt x="166065" y="116239"/>
                  </a:cubicBezTo>
                  <a:close/>
                  <a:moveTo>
                    <a:pt x="29769" y="107122"/>
                  </a:moveTo>
                  <a:lnTo>
                    <a:pt x="160503" y="107122"/>
                  </a:lnTo>
                  <a:lnTo>
                    <a:pt x="142999" y="15954"/>
                  </a:lnTo>
                  <a:lnTo>
                    <a:pt x="16640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15D3B1E5-BC50-4394-9EBA-1A4D3B5473EB}"/>
                </a:ext>
              </a:extLst>
            </p:cNvPr>
            <p:cNvSpPr/>
            <p:nvPr/>
          </p:nvSpPr>
          <p:spPr>
            <a:xfrm>
              <a:off x="6280980" y="4571873"/>
              <a:ext cx="154985" cy="109401"/>
            </a:xfrm>
            <a:custGeom>
              <a:avLst/>
              <a:gdLst>
                <a:gd name="connsiteX0" fmla="*/ 151886 w 154985"/>
                <a:gd name="connsiteY0" fmla="*/ 107122 h 109401"/>
                <a:gd name="connsiteX1" fmla="*/ 142222 w 154985"/>
                <a:gd name="connsiteY1" fmla="*/ 6838 h 109401"/>
                <a:gd name="connsiteX2" fmla="*/ 6838 w 154985"/>
                <a:gd name="connsiteY2" fmla="*/ 6838 h 109401"/>
                <a:gd name="connsiteX3" fmla="*/ 11669 w 154985"/>
                <a:gd name="connsiteY3" fmla="*/ 107122 h 109401"/>
                <a:gd name="connsiteX4" fmla="*/ 151886 w 154985"/>
                <a:gd name="connsiteY4" fmla="*/ 107122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4985" h="109401">
                  <a:moveTo>
                    <a:pt x="151886" y="107122"/>
                  </a:moveTo>
                  <a:lnTo>
                    <a:pt x="142222" y="6838"/>
                  </a:lnTo>
                  <a:lnTo>
                    <a:pt x="6838" y="6838"/>
                  </a:lnTo>
                  <a:lnTo>
                    <a:pt x="11669" y="107122"/>
                  </a:lnTo>
                  <a:lnTo>
                    <a:pt x="151886" y="10712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2E437FB1-01A2-4706-9E02-6A2A5B85EA80}"/>
                </a:ext>
              </a:extLst>
            </p:cNvPr>
            <p:cNvSpPr/>
            <p:nvPr/>
          </p:nvSpPr>
          <p:spPr>
            <a:xfrm>
              <a:off x="6276407" y="4567224"/>
              <a:ext cx="164102" cy="118518"/>
            </a:xfrm>
            <a:custGeom>
              <a:avLst/>
              <a:gdLst>
                <a:gd name="connsiteX0" fmla="*/ 156914 w 164102"/>
                <a:gd name="connsiteY0" fmla="*/ 116330 h 118518"/>
                <a:gd name="connsiteX1" fmla="*/ 16333 w 164102"/>
                <a:gd name="connsiteY1" fmla="*/ 116330 h 118518"/>
                <a:gd name="connsiteX2" fmla="*/ 11775 w 164102"/>
                <a:gd name="connsiteY2" fmla="*/ 111954 h 118518"/>
                <a:gd name="connsiteX3" fmla="*/ 6852 w 164102"/>
                <a:gd name="connsiteY3" fmla="*/ 11670 h 118518"/>
                <a:gd name="connsiteX4" fmla="*/ 8128 w 164102"/>
                <a:gd name="connsiteY4" fmla="*/ 8296 h 118518"/>
                <a:gd name="connsiteX5" fmla="*/ 11410 w 164102"/>
                <a:gd name="connsiteY5" fmla="*/ 6838 h 118518"/>
                <a:gd name="connsiteX6" fmla="*/ 146795 w 164102"/>
                <a:gd name="connsiteY6" fmla="*/ 6838 h 118518"/>
                <a:gd name="connsiteX7" fmla="*/ 151353 w 164102"/>
                <a:gd name="connsiteY7" fmla="*/ 10940 h 118518"/>
                <a:gd name="connsiteX8" fmla="*/ 161017 w 164102"/>
                <a:gd name="connsiteY8" fmla="*/ 111225 h 118518"/>
                <a:gd name="connsiteX9" fmla="*/ 156747 w 164102"/>
                <a:gd name="connsiteY9" fmla="*/ 116225 h 118518"/>
                <a:gd name="connsiteX10" fmla="*/ 156458 w 164102"/>
                <a:gd name="connsiteY10" fmla="*/ 116239 h 118518"/>
                <a:gd name="connsiteX11" fmla="*/ 21074 w 164102"/>
                <a:gd name="connsiteY11" fmla="*/ 107213 h 118518"/>
                <a:gd name="connsiteX12" fmla="*/ 151444 w 164102"/>
                <a:gd name="connsiteY12" fmla="*/ 107213 h 118518"/>
                <a:gd name="connsiteX13" fmla="*/ 142327 w 164102"/>
                <a:gd name="connsiteY13" fmla="*/ 16045 h 118518"/>
                <a:gd name="connsiteX14" fmla="*/ 16151 w 164102"/>
                <a:gd name="connsiteY14" fmla="*/ 16045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4102" h="118518">
                  <a:moveTo>
                    <a:pt x="156914" y="116330"/>
                  </a:moveTo>
                  <a:lnTo>
                    <a:pt x="16333" y="116330"/>
                  </a:lnTo>
                  <a:cubicBezTo>
                    <a:pt x="13885" y="116332"/>
                    <a:pt x="11873" y="114400"/>
                    <a:pt x="11775" y="111954"/>
                  </a:cubicBezTo>
                  <a:lnTo>
                    <a:pt x="6852" y="11670"/>
                  </a:lnTo>
                  <a:cubicBezTo>
                    <a:pt x="6748" y="10410"/>
                    <a:pt x="7216" y="9171"/>
                    <a:pt x="8128" y="8296"/>
                  </a:cubicBezTo>
                  <a:cubicBezTo>
                    <a:pt x="8963" y="7363"/>
                    <a:pt x="10158" y="6832"/>
                    <a:pt x="11410" y="6838"/>
                  </a:cubicBezTo>
                  <a:lnTo>
                    <a:pt x="146795" y="6838"/>
                  </a:lnTo>
                  <a:cubicBezTo>
                    <a:pt x="149128" y="6867"/>
                    <a:pt x="151079" y="8622"/>
                    <a:pt x="151353" y="10940"/>
                  </a:cubicBezTo>
                  <a:lnTo>
                    <a:pt x="161017" y="111225"/>
                  </a:lnTo>
                  <a:cubicBezTo>
                    <a:pt x="161219" y="113785"/>
                    <a:pt x="159307" y="116023"/>
                    <a:pt x="156747" y="116225"/>
                  </a:cubicBezTo>
                  <a:cubicBezTo>
                    <a:pt x="156651" y="116233"/>
                    <a:pt x="156555" y="116237"/>
                    <a:pt x="156458" y="116239"/>
                  </a:cubicBezTo>
                  <a:close/>
                  <a:moveTo>
                    <a:pt x="21074" y="107213"/>
                  </a:moveTo>
                  <a:lnTo>
                    <a:pt x="151444" y="107213"/>
                  </a:lnTo>
                  <a:lnTo>
                    <a:pt x="142327" y="16045"/>
                  </a:lnTo>
                  <a:lnTo>
                    <a:pt x="16151" y="1604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939F5D16-236F-473F-95DF-B77F9548F8F8}"/>
                </a:ext>
              </a:extLst>
            </p:cNvPr>
            <p:cNvSpPr/>
            <p:nvPr/>
          </p:nvSpPr>
          <p:spPr>
            <a:xfrm>
              <a:off x="5179763" y="4986960"/>
              <a:ext cx="1622788" cy="127635"/>
            </a:xfrm>
            <a:custGeom>
              <a:avLst/>
              <a:gdLst>
                <a:gd name="connsiteX0" fmla="*/ 1594161 w 1622787"/>
                <a:gd name="connsiteY0" fmla="*/ 6838 h 127634"/>
                <a:gd name="connsiteX1" fmla="*/ 1438811 w 1622787"/>
                <a:gd name="connsiteY1" fmla="*/ 6838 h 127634"/>
                <a:gd name="connsiteX2" fmla="*/ 1283552 w 1622787"/>
                <a:gd name="connsiteY2" fmla="*/ 6838 h 127634"/>
                <a:gd name="connsiteX3" fmla="*/ 1128293 w 1622787"/>
                <a:gd name="connsiteY3" fmla="*/ 6838 h 127634"/>
                <a:gd name="connsiteX4" fmla="*/ 973034 w 1622787"/>
                <a:gd name="connsiteY4" fmla="*/ 6838 h 127634"/>
                <a:gd name="connsiteX5" fmla="*/ 817776 w 1622787"/>
                <a:gd name="connsiteY5" fmla="*/ 6838 h 127634"/>
                <a:gd name="connsiteX6" fmla="*/ 662517 w 1622787"/>
                <a:gd name="connsiteY6" fmla="*/ 6838 h 127634"/>
                <a:gd name="connsiteX7" fmla="*/ 507167 w 1622787"/>
                <a:gd name="connsiteY7" fmla="*/ 6838 h 127634"/>
                <a:gd name="connsiteX8" fmla="*/ 351908 w 1622787"/>
                <a:gd name="connsiteY8" fmla="*/ 6838 h 127634"/>
                <a:gd name="connsiteX9" fmla="*/ 196649 w 1622787"/>
                <a:gd name="connsiteY9" fmla="*/ 6838 h 127634"/>
                <a:gd name="connsiteX10" fmla="*/ 41390 w 1622787"/>
                <a:gd name="connsiteY10" fmla="*/ 6838 h 127634"/>
                <a:gd name="connsiteX11" fmla="*/ 6838 w 1622787"/>
                <a:gd name="connsiteY11" fmla="*/ 127453 h 127634"/>
                <a:gd name="connsiteX12" fmla="*/ 167931 w 1622787"/>
                <a:gd name="connsiteY12" fmla="*/ 127453 h 127634"/>
                <a:gd name="connsiteX13" fmla="*/ 328934 w 1622787"/>
                <a:gd name="connsiteY13" fmla="*/ 127453 h 127634"/>
                <a:gd name="connsiteX14" fmla="*/ 490027 w 1622787"/>
                <a:gd name="connsiteY14" fmla="*/ 127453 h 127634"/>
                <a:gd name="connsiteX15" fmla="*/ 651030 w 1622787"/>
                <a:gd name="connsiteY15" fmla="*/ 127453 h 127634"/>
                <a:gd name="connsiteX16" fmla="*/ 812123 w 1622787"/>
                <a:gd name="connsiteY16" fmla="*/ 127453 h 127634"/>
                <a:gd name="connsiteX17" fmla="*/ 973125 w 1622787"/>
                <a:gd name="connsiteY17" fmla="*/ 127453 h 127634"/>
                <a:gd name="connsiteX18" fmla="*/ 1134219 w 1622787"/>
                <a:gd name="connsiteY18" fmla="*/ 127453 h 127634"/>
                <a:gd name="connsiteX19" fmla="*/ 1295222 w 1622787"/>
                <a:gd name="connsiteY19" fmla="*/ 127453 h 127634"/>
                <a:gd name="connsiteX20" fmla="*/ 1456224 w 1622787"/>
                <a:gd name="connsiteY20" fmla="*/ 127453 h 127634"/>
                <a:gd name="connsiteX21" fmla="*/ 1617317 w 1622787"/>
                <a:gd name="connsiteY21" fmla="*/ 127453 h 127634"/>
                <a:gd name="connsiteX22" fmla="*/ 1594161 w 1622787"/>
                <a:gd name="connsiteY22" fmla="*/ 6838 h 127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622787" h="127634">
                  <a:moveTo>
                    <a:pt x="1594161" y="6838"/>
                  </a:moveTo>
                  <a:lnTo>
                    <a:pt x="1438811" y="6838"/>
                  </a:lnTo>
                  <a:lnTo>
                    <a:pt x="1283552" y="6838"/>
                  </a:lnTo>
                  <a:lnTo>
                    <a:pt x="1128293" y="6838"/>
                  </a:lnTo>
                  <a:lnTo>
                    <a:pt x="973034" y="6838"/>
                  </a:lnTo>
                  <a:lnTo>
                    <a:pt x="817776" y="6838"/>
                  </a:lnTo>
                  <a:lnTo>
                    <a:pt x="662517" y="6838"/>
                  </a:lnTo>
                  <a:lnTo>
                    <a:pt x="507167" y="6838"/>
                  </a:lnTo>
                  <a:lnTo>
                    <a:pt x="351908" y="6838"/>
                  </a:lnTo>
                  <a:lnTo>
                    <a:pt x="196649" y="6838"/>
                  </a:lnTo>
                  <a:lnTo>
                    <a:pt x="41390" y="6838"/>
                  </a:lnTo>
                  <a:lnTo>
                    <a:pt x="6838" y="127453"/>
                  </a:lnTo>
                  <a:lnTo>
                    <a:pt x="167931" y="127453"/>
                  </a:lnTo>
                  <a:lnTo>
                    <a:pt x="328934" y="127453"/>
                  </a:lnTo>
                  <a:lnTo>
                    <a:pt x="490027" y="127453"/>
                  </a:lnTo>
                  <a:lnTo>
                    <a:pt x="651030" y="127453"/>
                  </a:lnTo>
                  <a:lnTo>
                    <a:pt x="812123" y="127453"/>
                  </a:lnTo>
                  <a:lnTo>
                    <a:pt x="973125" y="127453"/>
                  </a:lnTo>
                  <a:lnTo>
                    <a:pt x="1134219" y="127453"/>
                  </a:lnTo>
                  <a:lnTo>
                    <a:pt x="1295222" y="127453"/>
                  </a:lnTo>
                  <a:lnTo>
                    <a:pt x="1456224" y="127453"/>
                  </a:lnTo>
                  <a:lnTo>
                    <a:pt x="1617317" y="127453"/>
                  </a:lnTo>
                  <a:lnTo>
                    <a:pt x="1594161" y="683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C66244F5-27DB-42E8-9E5E-FED0BC65FF30}"/>
                </a:ext>
              </a:extLst>
            </p:cNvPr>
            <p:cNvSpPr/>
            <p:nvPr/>
          </p:nvSpPr>
          <p:spPr>
            <a:xfrm>
              <a:off x="5175266" y="4982676"/>
              <a:ext cx="1631904" cy="136752"/>
            </a:xfrm>
            <a:custGeom>
              <a:avLst/>
              <a:gdLst>
                <a:gd name="connsiteX0" fmla="*/ 1621815 w 1631904"/>
                <a:gd name="connsiteY0" fmla="*/ 136296 h 136751"/>
                <a:gd name="connsiteX1" fmla="*/ 11426 w 1631904"/>
                <a:gd name="connsiteY1" fmla="*/ 136296 h 136751"/>
                <a:gd name="connsiteX2" fmla="*/ 7779 w 1631904"/>
                <a:gd name="connsiteY2" fmla="*/ 134472 h 136751"/>
                <a:gd name="connsiteX3" fmla="*/ 7050 w 1631904"/>
                <a:gd name="connsiteY3" fmla="*/ 130461 h 136751"/>
                <a:gd name="connsiteX4" fmla="*/ 41511 w 1631904"/>
                <a:gd name="connsiteY4" fmla="*/ 10119 h 136751"/>
                <a:gd name="connsiteX5" fmla="*/ 45887 w 1631904"/>
                <a:gd name="connsiteY5" fmla="*/ 6838 h 136751"/>
                <a:gd name="connsiteX6" fmla="*/ 1598567 w 1631904"/>
                <a:gd name="connsiteY6" fmla="*/ 6838 h 136751"/>
                <a:gd name="connsiteX7" fmla="*/ 1603125 w 1631904"/>
                <a:gd name="connsiteY7" fmla="*/ 10576 h 136751"/>
                <a:gd name="connsiteX8" fmla="*/ 1626282 w 1631904"/>
                <a:gd name="connsiteY8" fmla="*/ 131099 h 136751"/>
                <a:gd name="connsiteX9" fmla="*/ 1625370 w 1631904"/>
                <a:gd name="connsiteY9" fmla="*/ 134837 h 136751"/>
                <a:gd name="connsiteX10" fmla="*/ 1621815 w 1631904"/>
                <a:gd name="connsiteY10" fmla="*/ 136296 h 136751"/>
                <a:gd name="connsiteX11" fmla="*/ 17261 w 1631904"/>
                <a:gd name="connsiteY11" fmla="*/ 127179 h 136751"/>
                <a:gd name="connsiteX12" fmla="*/ 1616253 w 1631904"/>
                <a:gd name="connsiteY12" fmla="*/ 127179 h 136751"/>
                <a:gd name="connsiteX13" fmla="*/ 1594829 w 1631904"/>
                <a:gd name="connsiteY13" fmla="*/ 15681 h 136751"/>
                <a:gd name="connsiteX14" fmla="*/ 49352 w 1631904"/>
                <a:gd name="connsiteY14" fmla="*/ 15681 h 136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31904" h="136751">
                  <a:moveTo>
                    <a:pt x="1621815" y="136296"/>
                  </a:moveTo>
                  <a:lnTo>
                    <a:pt x="11426" y="136296"/>
                  </a:lnTo>
                  <a:cubicBezTo>
                    <a:pt x="9994" y="136282"/>
                    <a:pt x="8649" y="135609"/>
                    <a:pt x="7779" y="134472"/>
                  </a:cubicBezTo>
                  <a:cubicBezTo>
                    <a:pt x="6875" y="133344"/>
                    <a:pt x="6600" y="131835"/>
                    <a:pt x="7050" y="130461"/>
                  </a:cubicBezTo>
                  <a:lnTo>
                    <a:pt x="41511" y="10119"/>
                  </a:lnTo>
                  <a:cubicBezTo>
                    <a:pt x="42078" y="8174"/>
                    <a:pt x="43861" y="6838"/>
                    <a:pt x="45887" y="6838"/>
                  </a:cubicBezTo>
                  <a:lnTo>
                    <a:pt x="1598567" y="6838"/>
                  </a:lnTo>
                  <a:cubicBezTo>
                    <a:pt x="1600783" y="6838"/>
                    <a:pt x="1602691" y="8402"/>
                    <a:pt x="1603125" y="10576"/>
                  </a:cubicBezTo>
                  <a:lnTo>
                    <a:pt x="1626282" y="131099"/>
                  </a:lnTo>
                  <a:cubicBezTo>
                    <a:pt x="1626558" y="132419"/>
                    <a:pt x="1626223" y="133792"/>
                    <a:pt x="1625370" y="134837"/>
                  </a:cubicBezTo>
                  <a:cubicBezTo>
                    <a:pt x="1624451" y="135813"/>
                    <a:pt x="1623155" y="136345"/>
                    <a:pt x="1621815" y="136296"/>
                  </a:cubicBezTo>
                  <a:close/>
                  <a:moveTo>
                    <a:pt x="17261" y="127179"/>
                  </a:moveTo>
                  <a:lnTo>
                    <a:pt x="1616253" y="127179"/>
                  </a:lnTo>
                  <a:lnTo>
                    <a:pt x="1594829" y="15681"/>
                  </a:lnTo>
                  <a:lnTo>
                    <a:pt x="49352" y="1568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52BD4D6E-0D54-4516-A76B-453B6E18F55C}"/>
                </a:ext>
              </a:extLst>
            </p:cNvPr>
            <p:cNvSpPr/>
            <p:nvPr/>
          </p:nvSpPr>
          <p:spPr>
            <a:xfrm>
              <a:off x="6416364" y="4571873"/>
              <a:ext cx="154985" cy="109401"/>
            </a:xfrm>
            <a:custGeom>
              <a:avLst/>
              <a:gdLst>
                <a:gd name="connsiteX0" fmla="*/ 156717 w 154985"/>
                <a:gd name="connsiteY0" fmla="*/ 107122 h 109401"/>
                <a:gd name="connsiteX1" fmla="*/ 142222 w 154985"/>
                <a:gd name="connsiteY1" fmla="*/ 6838 h 109401"/>
                <a:gd name="connsiteX2" fmla="*/ 6838 w 154985"/>
                <a:gd name="connsiteY2" fmla="*/ 6838 h 109401"/>
                <a:gd name="connsiteX3" fmla="*/ 16501 w 154985"/>
                <a:gd name="connsiteY3" fmla="*/ 107122 h 109401"/>
                <a:gd name="connsiteX4" fmla="*/ 156717 w 154985"/>
                <a:gd name="connsiteY4" fmla="*/ 107122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4985" h="109401">
                  <a:moveTo>
                    <a:pt x="156717" y="107122"/>
                  </a:moveTo>
                  <a:lnTo>
                    <a:pt x="142222" y="6838"/>
                  </a:lnTo>
                  <a:lnTo>
                    <a:pt x="6838" y="6838"/>
                  </a:lnTo>
                  <a:lnTo>
                    <a:pt x="16501" y="107122"/>
                  </a:lnTo>
                  <a:lnTo>
                    <a:pt x="156717" y="10712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20688D3C-41C7-44BF-A055-4D3220F03CC4}"/>
                </a:ext>
              </a:extLst>
            </p:cNvPr>
            <p:cNvSpPr/>
            <p:nvPr/>
          </p:nvSpPr>
          <p:spPr>
            <a:xfrm>
              <a:off x="6412251" y="4567224"/>
              <a:ext cx="164102" cy="118518"/>
            </a:xfrm>
            <a:custGeom>
              <a:avLst/>
              <a:gdLst>
                <a:gd name="connsiteX0" fmla="*/ 160831 w 164102"/>
                <a:gd name="connsiteY0" fmla="*/ 116330 h 118518"/>
                <a:gd name="connsiteX1" fmla="*/ 21070 w 164102"/>
                <a:gd name="connsiteY1" fmla="*/ 116330 h 118518"/>
                <a:gd name="connsiteX2" fmla="*/ 16603 w 164102"/>
                <a:gd name="connsiteY2" fmla="*/ 112137 h 118518"/>
                <a:gd name="connsiteX3" fmla="*/ 6848 w 164102"/>
                <a:gd name="connsiteY3" fmla="*/ 11852 h 118518"/>
                <a:gd name="connsiteX4" fmla="*/ 8033 w 164102"/>
                <a:gd name="connsiteY4" fmla="*/ 8388 h 118518"/>
                <a:gd name="connsiteX5" fmla="*/ 11407 w 164102"/>
                <a:gd name="connsiteY5" fmla="*/ 6838 h 118518"/>
                <a:gd name="connsiteX6" fmla="*/ 146791 w 164102"/>
                <a:gd name="connsiteY6" fmla="*/ 6838 h 118518"/>
                <a:gd name="connsiteX7" fmla="*/ 151349 w 164102"/>
                <a:gd name="connsiteY7" fmla="*/ 10758 h 118518"/>
                <a:gd name="connsiteX8" fmla="*/ 165845 w 164102"/>
                <a:gd name="connsiteY8" fmla="*/ 111043 h 118518"/>
                <a:gd name="connsiteX9" fmla="*/ 164751 w 164102"/>
                <a:gd name="connsiteY9" fmla="*/ 114689 h 118518"/>
                <a:gd name="connsiteX10" fmla="*/ 160831 w 164102"/>
                <a:gd name="connsiteY10" fmla="*/ 116330 h 118518"/>
                <a:gd name="connsiteX11" fmla="*/ 24808 w 164102"/>
                <a:gd name="connsiteY11" fmla="*/ 107214 h 118518"/>
                <a:gd name="connsiteX12" fmla="*/ 155543 w 164102"/>
                <a:gd name="connsiteY12" fmla="*/ 107214 h 118518"/>
                <a:gd name="connsiteX13" fmla="*/ 142415 w 164102"/>
                <a:gd name="connsiteY13" fmla="*/ 16046 h 118518"/>
                <a:gd name="connsiteX14" fmla="*/ 15965 w 164102"/>
                <a:gd name="connsiteY14" fmla="*/ 16046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4102" h="118518">
                  <a:moveTo>
                    <a:pt x="160831" y="116330"/>
                  </a:moveTo>
                  <a:lnTo>
                    <a:pt x="21070" y="116330"/>
                  </a:lnTo>
                  <a:cubicBezTo>
                    <a:pt x="18724" y="116291"/>
                    <a:pt x="16790" y="114476"/>
                    <a:pt x="16603" y="112137"/>
                  </a:cubicBezTo>
                  <a:lnTo>
                    <a:pt x="6848" y="11852"/>
                  </a:lnTo>
                  <a:cubicBezTo>
                    <a:pt x="6763" y="10585"/>
                    <a:pt x="7190" y="9337"/>
                    <a:pt x="8033" y="8388"/>
                  </a:cubicBezTo>
                  <a:cubicBezTo>
                    <a:pt x="8872" y="7396"/>
                    <a:pt x="10108" y="6828"/>
                    <a:pt x="11407" y="6838"/>
                  </a:cubicBezTo>
                  <a:lnTo>
                    <a:pt x="146791" y="6838"/>
                  </a:lnTo>
                  <a:cubicBezTo>
                    <a:pt x="149065" y="6854"/>
                    <a:pt x="150993" y="8513"/>
                    <a:pt x="151349" y="10758"/>
                  </a:cubicBezTo>
                  <a:lnTo>
                    <a:pt x="165845" y="111043"/>
                  </a:lnTo>
                  <a:cubicBezTo>
                    <a:pt x="166006" y="112358"/>
                    <a:pt x="165609" y="113680"/>
                    <a:pt x="164751" y="114689"/>
                  </a:cubicBezTo>
                  <a:cubicBezTo>
                    <a:pt x="163785" y="115837"/>
                    <a:pt x="162326" y="116448"/>
                    <a:pt x="160831" y="116330"/>
                  </a:cubicBezTo>
                  <a:close/>
                  <a:moveTo>
                    <a:pt x="24808" y="107214"/>
                  </a:moveTo>
                  <a:lnTo>
                    <a:pt x="155543" y="107214"/>
                  </a:lnTo>
                  <a:lnTo>
                    <a:pt x="142415" y="16046"/>
                  </a:lnTo>
                  <a:lnTo>
                    <a:pt x="15965" y="1604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349FBFB9-CE16-45EA-ACB1-30544D8C361B}"/>
                </a:ext>
              </a:extLst>
            </p:cNvPr>
            <p:cNvSpPr/>
            <p:nvPr/>
          </p:nvSpPr>
          <p:spPr>
            <a:xfrm>
              <a:off x="4386877" y="5319359"/>
              <a:ext cx="3464378" cy="54701"/>
            </a:xfrm>
            <a:custGeom>
              <a:avLst/>
              <a:gdLst>
                <a:gd name="connsiteX0" fmla="*/ 6838 w 3464377"/>
                <a:gd name="connsiteY0" fmla="*/ 6838 h 54700"/>
                <a:gd name="connsiteX1" fmla="*/ 3457723 w 3464377"/>
                <a:gd name="connsiteY1" fmla="*/ 6838 h 54700"/>
                <a:gd name="connsiteX2" fmla="*/ 3457723 w 3464377"/>
                <a:gd name="connsiteY2" fmla="*/ 55795 h 54700"/>
                <a:gd name="connsiteX3" fmla="*/ 6837 w 3464377"/>
                <a:gd name="connsiteY3" fmla="*/ 55795 h 5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64377" h="54700">
                  <a:moveTo>
                    <a:pt x="6838" y="6838"/>
                  </a:moveTo>
                  <a:lnTo>
                    <a:pt x="3457723" y="6838"/>
                  </a:lnTo>
                  <a:lnTo>
                    <a:pt x="3457723" y="55795"/>
                  </a:lnTo>
                  <a:lnTo>
                    <a:pt x="6837" y="55795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7AD804B9-66E1-4B65-B970-0DC181593AA3}"/>
                </a:ext>
              </a:extLst>
            </p:cNvPr>
            <p:cNvSpPr/>
            <p:nvPr/>
          </p:nvSpPr>
          <p:spPr>
            <a:xfrm>
              <a:off x="4382318" y="5314800"/>
              <a:ext cx="3473495" cy="63817"/>
            </a:xfrm>
            <a:custGeom>
              <a:avLst/>
              <a:gdLst>
                <a:gd name="connsiteX0" fmla="*/ 3462281 w 3473494"/>
                <a:gd name="connsiteY0" fmla="*/ 64911 h 63817"/>
                <a:gd name="connsiteX1" fmla="*/ 11396 w 3473494"/>
                <a:gd name="connsiteY1" fmla="*/ 64911 h 63817"/>
                <a:gd name="connsiteX2" fmla="*/ 6838 w 3473494"/>
                <a:gd name="connsiteY2" fmla="*/ 60353 h 63817"/>
                <a:gd name="connsiteX3" fmla="*/ 6838 w 3473494"/>
                <a:gd name="connsiteY3" fmla="*/ 11396 h 63817"/>
                <a:gd name="connsiteX4" fmla="*/ 11396 w 3473494"/>
                <a:gd name="connsiteY4" fmla="*/ 6838 h 63817"/>
                <a:gd name="connsiteX5" fmla="*/ 3462281 w 3473494"/>
                <a:gd name="connsiteY5" fmla="*/ 6838 h 63817"/>
                <a:gd name="connsiteX6" fmla="*/ 3466839 w 3473494"/>
                <a:gd name="connsiteY6" fmla="*/ 11396 h 63817"/>
                <a:gd name="connsiteX7" fmla="*/ 3466839 w 3473494"/>
                <a:gd name="connsiteY7" fmla="*/ 60353 h 63817"/>
                <a:gd name="connsiteX8" fmla="*/ 3462281 w 3473494"/>
                <a:gd name="connsiteY8" fmla="*/ 64911 h 63817"/>
                <a:gd name="connsiteX9" fmla="*/ 16137 w 3473494"/>
                <a:gd name="connsiteY9" fmla="*/ 55795 h 63817"/>
                <a:gd name="connsiteX10" fmla="*/ 3457723 w 3473494"/>
                <a:gd name="connsiteY10" fmla="*/ 55795 h 63817"/>
                <a:gd name="connsiteX11" fmla="*/ 3457723 w 3473494"/>
                <a:gd name="connsiteY11" fmla="*/ 15954 h 63817"/>
                <a:gd name="connsiteX12" fmla="*/ 15954 w 3473494"/>
                <a:gd name="connsiteY12" fmla="*/ 15954 h 63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73494" h="63817">
                  <a:moveTo>
                    <a:pt x="3462281" y="64911"/>
                  </a:moveTo>
                  <a:lnTo>
                    <a:pt x="11396" y="64911"/>
                  </a:lnTo>
                  <a:cubicBezTo>
                    <a:pt x="8878" y="64911"/>
                    <a:pt x="6838" y="62871"/>
                    <a:pt x="6838" y="60353"/>
                  </a:cubicBezTo>
                  <a:lnTo>
                    <a:pt x="6838" y="11396"/>
                  </a:lnTo>
                  <a:cubicBezTo>
                    <a:pt x="6838" y="8878"/>
                    <a:pt x="8878" y="6838"/>
                    <a:pt x="11396" y="6838"/>
                  </a:cubicBezTo>
                  <a:lnTo>
                    <a:pt x="3462281" y="6838"/>
                  </a:lnTo>
                  <a:cubicBezTo>
                    <a:pt x="3464799" y="6838"/>
                    <a:pt x="3466839" y="8878"/>
                    <a:pt x="3466839" y="11396"/>
                  </a:cubicBezTo>
                  <a:lnTo>
                    <a:pt x="3466839" y="60353"/>
                  </a:lnTo>
                  <a:cubicBezTo>
                    <a:pt x="3466839" y="62871"/>
                    <a:pt x="3464799" y="64911"/>
                    <a:pt x="3462281" y="64911"/>
                  </a:cubicBezTo>
                  <a:close/>
                  <a:moveTo>
                    <a:pt x="16137" y="55795"/>
                  </a:moveTo>
                  <a:lnTo>
                    <a:pt x="3457723" y="55795"/>
                  </a:lnTo>
                  <a:lnTo>
                    <a:pt x="3457723" y="15954"/>
                  </a:lnTo>
                  <a:lnTo>
                    <a:pt x="15954" y="15954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73B2A0ED-8A33-4E10-8B7D-C981D04498BC}"/>
                </a:ext>
              </a:extLst>
            </p:cNvPr>
            <p:cNvSpPr/>
            <p:nvPr/>
          </p:nvSpPr>
          <p:spPr>
            <a:xfrm>
              <a:off x="5082214" y="2948539"/>
              <a:ext cx="191452" cy="36467"/>
            </a:xfrm>
            <a:custGeom>
              <a:avLst/>
              <a:gdLst>
                <a:gd name="connsiteX0" fmla="*/ 170940 w 191452"/>
                <a:gd name="connsiteY0" fmla="*/ 34188 h 36467"/>
                <a:gd name="connsiteX1" fmla="*/ 20513 w 191452"/>
                <a:gd name="connsiteY1" fmla="*/ 34188 h 36467"/>
                <a:gd name="connsiteX2" fmla="*/ 6838 w 191452"/>
                <a:gd name="connsiteY2" fmla="*/ 20513 h 36467"/>
                <a:gd name="connsiteX3" fmla="*/ 20513 w 191452"/>
                <a:gd name="connsiteY3" fmla="*/ 6838 h 36467"/>
                <a:gd name="connsiteX4" fmla="*/ 170940 w 191452"/>
                <a:gd name="connsiteY4" fmla="*/ 6838 h 36467"/>
                <a:gd name="connsiteX5" fmla="*/ 184615 w 191452"/>
                <a:gd name="connsiteY5" fmla="*/ 20513 h 36467"/>
                <a:gd name="connsiteX6" fmla="*/ 170940 w 191452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1452" h="36467">
                  <a:moveTo>
                    <a:pt x="170940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70940" y="6838"/>
                  </a:lnTo>
                  <a:cubicBezTo>
                    <a:pt x="178492" y="6838"/>
                    <a:pt x="184615" y="12960"/>
                    <a:pt x="184615" y="20513"/>
                  </a:cubicBezTo>
                  <a:cubicBezTo>
                    <a:pt x="184615" y="28065"/>
                    <a:pt x="178492" y="34188"/>
                    <a:pt x="170940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E77B373B-FA7F-4AE7-B8E0-8A99970D85AA}"/>
                </a:ext>
              </a:extLst>
            </p:cNvPr>
            <p:cNvSpPr/>
            <p:nvPr/>
          </p:nvSpPr>
          <p:spPr>
            <a:xfrm>
              <a:off x="5081758" y="3025849"/>
              <a:ext cx="601708" cy="36467"/>
            </a:xfrm>
            <a:custGeom>
              <a:avLst/>
              <a:gdLst>
                <a:gd name="connsiteX0" fmla="*/ 585753 w 601707"/>
                <a:gd name="connsiteY0" fmla="*/ 34188 h 36467"/>
                <a:gd name="connsiteX1" fmla="*/ 20513 w 601707"/>
                <a:gd name="connsiteY1" fmla="*/ 34188 h 36467"/>
                <a:gd name="connsiteX2" fmla="*/ 6838 w 601707"/>
                <a:gd name="connsiteY2" fmla="*/ 20513 h 36467"/>
                <a:gd name="connsiteX3" fmla="*/ 20513 w 601707"/>
                <a:gd name="connsiteY3" fmla="*/ 6838 h 36467"/>
                <a:gd name="connsiteX4" fmla="*/ 585753 w 601707"/>
                <a:gd name="connsiteY4" fmla="*/ 6838 h 36467"/>
                <a:gd name="connsiteX5" fmla="*/ 599429 w 601707"/>
                <a:gd name="connsiteY5" fmla="*/ 20513 h 36467"/>
                <a:gd name="connsiteX6" fmla="*/ 585753 w 601707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1707" h="36467">
                  <a:moveTo>
                    <a:pt x="585753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585753" y="6838"/>
                  </a:lnTo>
                  <a:cubicBezTo>
                    <a:pt x="593306" y="6838"/>
                    <a:pt x="599429" y="12960"/>
                    <a:pt x="599429" y="20513"/>
                  </a:cubicBezTo>
                  <a:cubicBezTo>
                    <a:pt x="599429" y="28065"/>
                    <a:pt x="593306" y="34188"/>
                    <a:pt x="585753" y="3418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EA3883C3-7D5F-44B7-8B85-7A9BB6CDE0D5}"/>
                </a:ext>
              </a:extLst>
            </p:cNvPr>
            <p:cNvSpPr/>
            <p:nvPr/>
          </p:nvSpPr>
          <p:spPr>
            <a:xfrm>
              <a:off x="5955875" y="3025849"/>
              <a:ext cx="601708" cy="36467"/>
            </a:xfrm>
            <a:custGeom>
              <a:avLst/>
              <a:gdLst>
                <a:gd name="connsiteX0" fmla="*/ 585297 w 601707"/>
                <a:gd name="connsiteY0" fmla="*/ 34188 h 36467"/>
                <a:gd name="connsiteX1" fmla="*/ 20513 w 601707"/>
                <a:gd name="connsiteY1" fmla="*/ 34188 h 36467"/>
                <a:gd name="connsiteX2" fmla="*/ 6838 w 601707"/>
                <a:gd name="connsiteY2" fmla="*/ 20513 h 36467"/>
                <a:gd name="connsiteX3" fmla="*/ 20513 w 601707"/>
                <a:gd name="connsiteY3" fmla="*/ 6838 h 36467"/>
                <a:gd name="connsiteX4" fmla="*/ 585297 w 601707"/>
                <a:gd name="connsiteY4" fmla="*/ 6838 h 36467"/>
                <a:gd name="connsiteX5" fmla="*/ 598973 w 601707"/>
                <a:gd name="connsiteY5" fmla="*/ 20513 h 36467"/>
                <a:gd name="connsiteX6" fmla="*/ 585297 w 601707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1707" h="36467">
                  <a:moveTo>
                    <a:pt x="585297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585297" y="6838"/>
                  </a:lnTo>
                  <a:cubicBezTo>
                    <a:pt x="592850" y="6838"/>
                    <a:pt x="598973" y="12960"/>
                    <a:pt x="598973" y="20513"/>
                  </a:cubicBezTo>
                  <a:cubicBezTo>
                    <a:pt x="598973" y="28065"/>
                    <a:pt x="592850" y="34188"/>
                    <a:pt x="585297" y="3418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A69F397F-001F-44C3-AC62-05ED898150B7}"/>
                </a:ext>
              </a:extLst>
            </p:cNvPr>
            <p:cNvSpPr/>
            <p:nvPr/>
          </p:nvSpPr>
          <p:spPr>
            <a:xfrm>
              <a:off x="5683466" y="3025849"/>
              <a:ext cx="264387" cy="36467"/>
            </a:xfrm>
            <a:custGeom>
              <a:avLst/>
              <a:gdLst>
                <a:gd name="connsiteX0" fmla="*/ 244147 w 264386"/>
                <a:gd name="connsiteY0" fmla="*/ 34188 h 36467"/>
                <a:gd name="connsiteX1" fmla="*/ 20513 w 264386"/>
                <a:gd name="connsiteY1" fmla="*/ 34188 h 36467"/>
                <a:gd name="connsiteX2" fmla="*/ 6838 w 264386"/>
                <a:gd name="connsiteY2" fmla="*/ 20513 h 36467"/>
                <a:gd name="connsiteX3" fmla="*/ 20513 w 264386"/>
                <a:gd name="connsiteY3" fmla="*/ 6838 h 36467"/>
                <a:gd name="connsiteX4" fmla="*/ 243965 w 264386"/>
                <a:gd name="connsiteY4" fmla="*/ 6838 h 36467"/>
                <a:gd name="connsiteX5" fmla="*/ 257640 w 264386"/>
                <a:gd name="connsiteY5" fmla="*/ 20513 h 36467"/>
                <a:gd name="connsiteX6" fmla="*/ 243965 w 264386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386" h="36467">
                  <a:moveTo>
                    <a:pt x="244147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243965" y="6838"/>
                  </a:lnTo>
                  <a:cubicBezTo>
                    <a:pt x="251518" y="6838"/>
                    <a:pt x="257640" y="12960"/>
                    <a:pt x="257640" y="20513"/>
                  </a:cubicBezTo>
                  <a:cubicBezTo>
                    <a:pt x="257640" y="28065"/>
                    <a:pt x="251518" y="34188"/>
                    <a:pt x="243965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C90BF0C8-53CF-4787-8313-2780819A3026}"/>
                </a:ext>
              </a:extLst>
            </p:cNvPr>
            <p:cNvSpPr/>
            <p:nvPr/>
          </p:nvSpPr>
          <p:spPr>
            <a:xfrm>
              <a:off x="5082214" y="3102977"/>
              <a:ext cx="364671" cy="36467"/>
            </a:xfrm>
            <a:custGeom>
              <a:avLst/>
              <a:gdLst>
                <a:gd name="connsiteX0" fmla="*/ 345617 w 364671"/>
                <a:gd name="connsiteY0" fmla="*/ 34188 h 36467"/>
                <a:gd name="connsiteX1" fmla="*/ 20513 w 364671"/>
                <a:gd name="connsiteY1" fmla="*/ 34188 h 36467"/>
                <a:gd name="connsiteX2" fmla="*/ 6838 w 364671"/>
                <a:gd name="connsiteY2" fmla="*/ 20513 h 36467"/>
                <a:gd name="connsiteX3" fmla="*/ 20513 w 364671"/>
                <a:gd name="connsiteY3" fmla="*/ 6838 h 36467"/>
                <a:gd name="connsiteX4" fmla="*/ 345617 w 364671"/>
                <a:gd name="connsiteY4" fmla="*/ 6838 h 36467"/>
                <a:gd name="connsiteX5" fmla="*/ 359293 w 364671"/>
                <a:gd name="connsiteY5" fmla="*/ 20513 h 36467"/>
                <a:gd name="connsiteX6" fmla="*/ 345617 w 364671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4671" h="36467">
                  <a:moveTo>
                    <a:pt x="345617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345617" y="6838"/>
                  </a:lnTo>
                  <a:cubicBezTo>
                    <a:pt x="353170" y="6838"/>
                    <a:pt x="359293" y="12960"/>
                    <a:pt x="359293" y="20513"/>
                  </a:cubicBezTo>
                  <a:cubicBezTo>
                    <a:pt x="359293" y="28065"/>
                    <a:pt x="353170" y="34188"/>
                    <a:pt x="345617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D51AD1D0-E890-4F9D-9470-1146D9ADBB2A}"/>
                </a:ext>
              </a:extLst>
            </p:cNvPr>
            <p:cNvSpPr/>
            <p:nvPr/>
          </p:nvSpPr>
          <p:spPr>
            <a:xfrm>
              <a:off x="5447979" y="3102977"/>
              <a:ext cx="364671" cy="36467"/>
            </a:xfrm>
            <a:custGeom>
              <a:avLst/>
              <a:gdLst>
                <a:gd name="connsiteX0" fmla="*/ 345526 w 364671"/>
                <a:gd name="connsiteY0" fmla="*/ 34188 h 36467"/>
                <a:gd name="connsiteX1" fmla="*/ 20513 w 364671"/>
                <a:gd name="connsiteY1" fmla="*/ 34188 h 36467"/>
                <a:gd name="connsiteX2" fmla="*/ 6838 w 364671"/>
                <a:gd name="connsiteY2" fmla="*/ 20513 h 36467"/>
                <a:gd name="connsiteX3" fmla="*/ 20513 w 364671"/>
                <a:gd name="connsiteY3" fmla="*/ 6838 h 36467"/>
                <a:gd name="connsiteX4" fmla="*/ 345526 w 364671"/>
                <a:gd name="connsiteY4" fmla="*/ 6838 h 36467"/>
                <a:gd name="connsiteX5" fmla="*/ 359201 w 364671"/>
                <a:gd name="connsiteY5" fmla="*/ 20513 h 36467"/>
                <a:gd name="connsiteX6" fmla="*/ 345526 w 364671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4671" h="36467">
                  <a:moveTo>
                    <a:pt x="345526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345526" y="6838"/>
                  </a:lnTo>
                  <a:cubicBezTo>
                    <a:pt x="353079" y="6838"/>
                    <a:pt x="359201" y="12960"/>
                    <a:pt x="359201" y="20513"/>
                  </a:cubicBezTo>
                  <a:cubicBezTo>
                    <a:pt x="359201" y="28065"/>
                    <a:pt x="353079" y="34188"/>
                    <a:pt x="345526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35304665-2593-4F45-86E1-3FBB3457B7FA}"/>
                </a:ext>
              </a:extLst>
            </p:cNvPr>
            <p:cNvSpPr/>
            <p:nvPr/>
          </p:nvSpPr>
          <p:spPr>
            <a:xfrm>
              <a:off x="5813653" y="3102977"/>
              <a:ext cx="364671" cy="36467"/>
            </a:xfrm>
            <a:custGeom>
              <a:avLst/>
              <a:gdLst>
                <a:gd name="connsiteX0" fmla="*/ 345526 w 364671"/>
                <a:gd name="connsiteY0" fmla="*/ 34188 h 36467"/>
                <a:gd name="connsiteX1" fmla="*/ 20513 w 364671"/>
                <a:gd name="connsiteY1" fmla="*/ 34188 h 36467"/>
                <a:gd name="connsiteX2" fmla="*/ 6838 w 364671"/>
                <a:gd name="connsiteY2" fmla="*/ 20513 h 36467"/>
                <a:gd name="connsiteX3" fmla="*/ 20513 w 364671"/>
                <a:gd name="connsiteY3" fmla="*/ 6838 h 36467"/>
                <a:gd name="connsiteX4" fmla="*/ 345526 w 364671"/>
                <a:gd name="connsiteY4" fmla="*/ 6838 h 36467"/>
                <a:gd name="connsiteX5" fmla="*/ 359201 w 364671"/>
                <a:gd name="connsiteY5" fmla="*/ 20513 h 36467"/>
                <a:gd name="connsiteX6" fmla="*/ 345526 w 364671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4671" h="36467">
                  <a:moveTo>
                    <a:pt x="345526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345526" y="6838"/>
                  </a:lnTo>
                  <a:cubicBezTo>
                    <a:pt x="353079" y="6838"/>
                    <a:pt x="359201" y="12960"/>
                    <a:pt x="359201" y="20513"/>
                  </a:cubicBezTo>
                  <a:cubicBezTo>
                    <a:pt x="359201" y="28065"/>
                    <a:pt x="353079" y="34188"/>
                    <a:pt x="345526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C28604AA-615B-45EB-B944-740429222CB0}"/>
                </a:ext>
              </a:extLst>
            </p:cNvPr>
            <p:cNvSpPr/>
            <p:nvPr/>
          </p:nvSpPr>
          <p:spPr>
            <a:xfrm>
              <a:off x="6179328" y="3102977"/>
              <a:ext cx="173219" cy="36467"/>
            </a:xfrm>
            <a:custGeom>
              <a:avLst/>
              <a:gdLst>
                <a:gd name="connsiteX0" fmla="*/ 158632 w 173218"/>
                <a:gd name="connsiteY0" fmla="*/ 34188 h 36467"/>
                <a:gd name="connsiteX1" fmla="*/ 20513 w 173218"/>
                <a:gd name="connsiteY1" fmla="*/ 34188 h 36467"/>
                <a:gd name="connsiteX2" fmla="*/ 6838 w 173218"/>
                <a:gd name="connsiteY2" fmla="*/ 20513 h 36467"/>
                <a:gd name="connsiteX3" fmla="*/ 20513 w 173218"/>
                <a:gd name="connsiteY3" fmla="*/ 6838 h 36467"/>
                <a:gd name="connsiteX4" fmla="*/ 158632 w 173218"/>
                <a:gd name="connsiteY4" fmla="*/ 6838 h 36467"/>
                <a:gd name="connsiteX5" fmla="*/ 172307 w 173218"/>
                <a:gd name="connsiteY5" fmla="*/ 20513 h 36467"/>
                <a:gd name="connsiteX6" fmla="*/ 158632 w 173218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3218" h="36467">
                  <a:moveTo>
                    <a:pt x="158632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58632" y="6838"/>
                  </a:lnTo>
                  <a:cubicBezTo>
                    <a:pt x="166185" y="6838"/>
                    <a:pt x="172307" y="12960"/>
                    <a:pt x="172307" y="20513"/>
                  </a:cubicBezTo>
                  <a:cubicBezTo>
                    <a:pt x="172307" y="28065"/>
                    <a:pt x="166185" y="34188"/>
                    <a:pt x="158632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750FC436-9500-429E-93A4-51E5A604BC68}"/>
                </a:ext>
              </a:extLst>
            </p:cNvPr>
            <p:cNvSpPr/>
            <p:nvPr/>
          </p:nvSpPr>
          <p:spPr>
            <a:xfrm>
              <a:off x="5273210" y="2948539"/>
              <a:ext cx="182336" cy="36467"/>
            </a:xfrm>
            <a:custGeom>
              <a:avLst/>
              <a:gdLst>
                <a:gd name="connsiteX0" fmla="*/ 170849 w 182335"/>
                <a:gd name="connsiteY0" fmla="*/ 34188 h 36467"/>
                <a:gd name="connsiteX1" fmla="*/ 20513 w 182335"/>
                <a:gd name="connsiteY1" fmla="*/ 34188 h 36467"/>
                <a:gd name="connsiteX2" fmla="*/ 6838 w 182335"/>
                <a:gd name="connsiteY2" fmla="*/ 20513 h 36467"/>
                <a:gd name="connsiteX3" fmla="*/ 20513 w 182335"/>
                <a:gd name="connsiteY3" fmla="*/ 6838 h 36467"/>
                <a:gd name="connsiteX4" fmla="*/ 170849 w 182335"/>
                <a:gd name="connsiteY4" fmla="*/ 6838 h 36467"/>
                <a:gd name="connsiteX5" fmla="*/ 184524 w 182335"/>
                <a:gd name="connsiteY5" fmla="*/ 20513 h 36467"/>
                <a:gd name="connsiteX6" fmla="*/ 170849 w 182335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335" h="36467">
                  <a:moveTo>
                    <a:pt x="170849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70849" y="6838"/>
                  </a:lnTo>
                  <a:cubicBezTo>
                    <a:pt x="178401" y="6838"/>
                    <a:pt x="184524" y="12960"/>
                    <a:pt x="184524" y="20513"/>
                  </a:cubicBezTo>
                  <a:cubicBezTo>
                    <a:pt x="184524" y="28065"/>
                    <a:pt x="178401" y="34188"/>
                    <a:pt x="170849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9F4D5A70-E527-4D63-B078-4B81987E3A37}"/>
                </a:ext>
              </a:extLst>
            </p:cNvPr>
            <p:cNvSpPr/>
            <p:nvPr/>
          </p:nvSpPr>
          <p:spPr>
            <a:xfrm>
              <a:off x="6167111" y="2948539"/>
              <a:ext cx="182336" cy="36467"/>
            </a:xfrm>
            <a:custGeom>
              <a:avLst/>
              <a:gdLst>
                <a:gd name="connsiteX0" fmla="*/ 170849 w 182335"/>
                <a:gd name="connsiteY0" fmla="*/ 34188 h 36467"/>
                <a:gd name="connsiteX1" fmla="*/ 20513 w 182335"/>
                <a:gd name="connsiteY1" fmla="*/ 34188 h 36467"/>
                <a:gd name="connsiteX2" fmla="*/ 6838 w 182335"/>
                <a:gd name="connsiteY2" fmla="*/ 20513 h 36467"/>
                <a:gd name="connsiteX3" fmla="*/ 20513 w 182335"/>
                <a:gd name="connsiteY3" fmla="*/ 6838 h 36467"/>
                <a:gd name="connsiteX4" fmla="*/ 170849 w 182335"/>
                <a:gd name="connsiteY4" fmla="*/ 6838 h 36467"/>
                <a:gd name="connsiteX5" fmla="*/ 184524 w 182335"/>
                <a:gd name="connsiteY5" fmla="*/ 20513 h 36467"/>
                <a:gd name="connsiteX6" fmla="*/ 170849 w 182335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335" h="36467">
                  <a:moveTo>
                    <a:pt x="170849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70849" y="6838"/>
                  </a:lnTo>
                  <a:cubicBezTo>
                    <a:pt x="178401" y="6838"/>
                    <a:pt x="184524" y="12960"/>
                    <a:pt x="184524" y="20513"/>
                  </a:cubicBezTo>
                  <a:cubicBezTo>
                    <a:pt x="184524" y="28065"/>
                    <a:pt x="178401" y="34188"/>
                    <a:pt x="170849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F05F26D1-A483-4181-8FC4-623995118CA3}"/>
                </a:ext>
              </a:extLst>
            </p:cNvPr>
            <p:cNvSpPr/>
            <p:nvPr/>
          </p:nvSpPr>
          <p:spPr>
            <a:xfrm>
              <a:off x="5968000" y="2948539"/>
              <a:ext cx="182336" cy="36467"/>
            </a:xfrm>
            <a:custGeom>
              <a:avLst/>
              <a:gdLst>
                <a:gd name="connsiteX0" fmla="*/ 170848 w 182335"/>
                <a:gd name="connsiteY0" fmla="*/ 34188 h 36467"/>
                <a:gd name="connsiteX1" fmla="*/ 20513 w 182335"/>
                <a:gd name="connsiteY1" fmla="*/ 34188 h 36467"/>
                <a:gd name="connsiteX2" fmla="*/ 6838 w 182335"/>
                <a:gd name="connsiteY2" fmla="*/ 20513 h 36467"/>
                <a:gd name="connsiteX3" fmla="*/ 20513 w 182335"/>
                <a:gd name="connsiteY3" fmla="*/ 6838 h 36467"/>
                <a:gd name="connsiteX4" fmla="*/ 170848 w 182335"/>
                <a:gd name="connsiteY4" fmla="*/ 6838 h 36467"/>
                <a:gd name="connsiteX5" fmla="*/ 184524 w 182335"/>
                <a:gd name="connsiteY5" fmla="*/ 20513 h 36467"/>
                <a:gd name="connsiteX6" fmla="*/ 170849 w 182335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335" h="36467">
                  <a:moveTo>
                    <a:pt x="170848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70848" y="6838"/>
                  </a:lnTo>
                  <a:cubicBezTo>
                    <a:pt x="178401" y="6838"/>
                    <a:pt x="184524" y="12960"/>
                    <a:pt x="184524" y="20513"/>
                  </a:cubicBezTo>
                  <a:cubicBezTo>
                    <a:pt x="184524" y="28065"/>
                    <a:pt x="178401" y="34188"/>
                    <a:pt x="170849" y="3418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67C12C80-CE92-4E71-879D-1ABA846CD4B6}"/>
                </a:ext>
              </a:extLst>
            </p:cNvPr>
            <p:cNvSpPr/>
            <p:nvPr/>
          </p:nvSpPr>
          <p:spPr>
            <a:xfrm>
              <a:off x="5464663" y="2948539"/>
              <a:ext cx="474073" cy="36467"/>
            </a:xfrm>
            <a:custGeom>
              <a:avLst/>
              <a:gdLst>
                <a:gd name="connsiteX0" fmla="*/ 458848 w 474072"/>
                <a:gd name="connsiteY0" fmla="*/ 34188 h 36467"/>
                <a:gd name="connsiteX1" fmla="*/ 20513 w 474072"/>
                <a:gd name="connsiteY1" fmla="*/ 34188 h 36467"/>
                <a:gd name="connsiteX2" fmla="*/ 6838 w 474072"/>
                <a:gd name="connsiteY2" fmla="*/ 20513 h 36467"/>
                <a:gd name="connsiteX3" fmla="*/ 20513 w 474072"/>
                <a:gd name="connsiteY3" fmla="*/ 6838 h 36467"/>
                <a:gd name="connsiteX4" fmla="*/ 459304 w 474072"/>
                <a:gd name="connsiteY4" fmla="*/ 6838 h 36467"/>
                <a:gd name="connsiteX5" fmla="*/ 472979 w 474072"/>
                <a:gd name="connsiteY5" fmla="*/ 20513 h 36467"/>
                <a:gd name="connsiteX6" fmla="*/ 459304 w 474072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4072" h="36467">
                  <a:moveTo>
                    <a:pt x="458848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459304" y="6838"/>
                  </a:lnTo>
                  <a:cubicBezTo>
                    <a:pt x="466856" y="6838"/>
                    <a:pt x="472979" y="12960"/>
                    <a:pt x="472979" y="20513"/>
                  </a:cubicBezTo>
                  <a:cubicBezTo>
                    <a:pt x="472979" y="28065"/>
                    <a:pt x="466856" y="34188"/>
                    <a:pt x="459304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79ED76BD-291C-452B-AE27-04069FB6C126}"/>
                </a:ext>
              </a:extLst>
            </p:cNvPr>
            <p:cNvSpPr/>
            <p:nvPr/>
          </p:nvSpPr>
          <p:spPr>
            <a:xfrm>
              <a:off x="5082214" y="3419877"/>
              <a:ext cx="191452" cy="36467"/>
            </a:xfrm>
            <a:custGeom>
              <a:avLst/>
              <a:gdLst>
                <a:gd name="connsiteX0" fmla="*/ 170940 w 191452"/>
                <a:gd name="connsiteY0" fmla="*/ 34188 h 36467"/>
                <a:gd name="connsiteX1" fmla="*/ 20513 w 191452"/>
                <a:gd name="connsiteY1" fmla="*/ 34188 h 36467"/>
                <a:gd name="connsiteX2" fmla="*/ 6838 w 191452"/>
                <a:gd name="connsiteY2" fmla="*/ 20513 h 36467"/>
                <a:gd name="connsiteX3" fmla="*/ 20513 w 191452"/>
                <a:gd name="connsiteY3" fmla="*/ 6838 h 36467"/>
                <a:gd name="connsiteX4" fmla="*/ 170940 w 191452"/>
                <a:gd name="connsiteY4" fmla="*/ 6838 h 36467"/>
                <a:gd name="connsiteX5" fmla="*/ 184615 w 191452"/>
                <a:gd name="connsiteY5" fmla="*/ 20513 h 36467"/>
                <a:gd name="connsiteX6" fmla="*/ 170940 w 191452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1452" h="36467">
                  <a:moveTo>
                    <a:pt x="170940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70940" y="6838"/>
                  </a:lnTo>
                  <a:cubicBezTo>
                    <a:pt x="178492" y="6838"/>
                    <a:pt x="184615" y="12960"/>
                    <a:pt x="184615" y="20513"/>
                  </a:cubicBezTo>
                  <a:cubicBezTo>
                    <a:pt x="184615" y="28065"/>
                    <a:pt x="178492" y="34188"/>
                    <a:pt x="170940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3D93EEA4-0DBA-4B7E-90C2-9DBC3A2E74CC}"/>
                </a:ext>
              </a:extLst>
            </p:cNvPr>
            <p:cNvSpPr/>
            <p:nvPr/>
          </p:nvSpPr>
          <p:spPr>
            <a:xfrm>
              <a:off x="5081758" y="3497096"/>
              <a:ext cx="601708" cy="36467"/>
            </a:xfrm>
            <a:custGeom>
              <a:avLst/>
              <a:gdLst>
                <a:gd name="connsiteX0" fmla="*/ 585753 w 601707"/>
                <a:gd name="connsiteY0" fmla="*/ 34188 h 36467"/>
                <a:gd name="connsiteX1" fmla="*/ 20513 w 601707"/>
                <a:gd name="connsiteY1" fmla="*/ 34188 h 36467"/>
                <a:gd name="connsiteX2" fmla="*/ 6838 w 601707"/>
                <a:gd name="connsiteY2" fmla="*/ 20513 h 36467"/>
                <a:gd name="connsiteX3" fmla="*/ 20513 w 601707"/>
                <a:gd name="connsiteY3" fmla="*/ 6838 h 36467"/>
                <a:gd name="connsiteX4" fmla="*/ 585753 w 601707"/>
                <a:gd name="connsiteY4" fmla="*/ 6838 h 36467"/>
                <a:gd name="connsiteX5" fmla="*/ 599429 w 601707"/>
                <a:gd name="connsiteY5" fmla="*/ 20513 h 36467"/>
                <a:gd name="connsiteX6" fmla="*/ 585753 w 601707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1707" h="36467">
                  <a:moveTo>
                    <a:pt x="585753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585753" y="6838"/>
                  </a:lnTo>
                  <a:cubicBezTo>
                    <a:pt x="593306" y="6838"/>
                    <a:pt x="599429" y="12960"/>
                    <a:pt x="599429" y="20513"/>
                  </a:cubicBezTo>
                  <a:cubicBezTo>
                    <a:pt x="599429" y="28065"/>
                    <a:pt x="593306" y="34188"/>
                    <a:pt x="585753" y="3418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B6903070-5661-4F4C-9E56-221E7F1E5F78}"/>
                </a:ext>
              </a:extLst>
            </p:cNvPr>
            <p:cNvSpPr/>
            <p:nvPr/>
          </p:nvSpPr>
          <p:spPr>
            <a:xfrm>
              <a:off x="5955875" y="3497096"/>
              <a:ext cx="601708" cy="36467"/>
            </a:xfrm>
            <a:custGeom>
              <a:avLst/>
              <a:gdLst>
                <a:gd name="connsiteX0" fmla="*/ 585297 w 601707"/>
                <a:gd name="connsiteY0" fmla="*/ 34188 h 36467"/>
                <a:gd name="connsiteX1" fmla="*/ 20513 w 601707"/>
                <a:gd name="connsiteY1" fmla="*/ 34188 h 36467"/>
                <a:gd name="connsiteX2" fmla="*/ 6838 w 601707"/>
                <a:gd name="connsiteY2" fmla="*/ 20513 h 36467"/>
                <a:gd name="connsiteX3" fmla="*/ 20513 w 601707"/>
                <a:gd name="connsiteY3" fmla="*/ 6838 h 36467"/>
                <a:gd name="connsiteX4" fmla="*/ 585297 w 601707"/>
                <a:gd name="connsiteY4" fmla="*/ 6838 h 36467"/>
                <a:gd name="connsiteX5" fmla="*/ 598973 w 601707"/>
                <a:gd name="connsiteY5" fmla="*/ 20513 h 36467"/>
                <a:gd name="connsiteX6" fmla="*/ 585297 w 601707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1707" h="36467">
                  <a:moveTo>
                    <a:pt x="585297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585297" y="6838"/>
                  </a:lnTo>
                  <a:cubicBezTo>
                    <a:pt x="592850" y="6838"/>
                    <a:pt x="598973" y="12960"/>
                    <a:pt x="598973" y="20513"/>
                  </a:cubicBezTo>
                  <a:cubicBezTo>
                    <a:pt x="598973" y="28065"/>
                    <a:pt x="592850" y="34188"/>
                    <a:pt x="585297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000D4C89-77DF-45E6-9957-2C87D1D0EDD3}"/>
                </a:ext>
              </a:extLst>
            </p:cNvPr>
            <p:cNvSpPr/>
            <p:nvPr/>
          </p:nvSpPr>
          <p:spPr>
            <a:xfrm>
              <a:off x="5683466" y="3497096"/>
              <a:ext cx="264387" cy="36467"/>
            </a:xfrm>
            <a:custGeom>
              <a:avLst/>
              <a:gdLst>
                <a:gd name="connsiteX0" fmla="*/ 244147 w 264386"/>
                <a:gd name="connsiteY0" fmla="*/ 34188 h 36467"/>
                <a:gd name="connsiteX1" fmla="*/ 20513 w 264386"/>
                <a:gd name="connsiteY1" fmla="*/ 34188 h 36467"/>
                <a:gd name="connsiteX2" fmla="*/ 6838 w 264386"/>
                <a:gd name="connsiteY2" fmla="*/ 20513 h 36467"/>
                <a:gd name="connsiteX3" fmla="*/ 20513 w 264386"/>
                <a:gd name="connsiteY3" fmla="*/ 6838 h 36467"/>
                <a:gd name="connsiteX4" fmla="*/ 243965 w 264386"/>
                <a:gd name="connsiteY4" fmla="*/ 6838 h 36467"/>
                <a:gd name="connsiteX5" fmla="*/ 257640 w 264386"/>
                <a:gd name="connsiteY5" fmla="*/ 20513 h 36467"/>
                <a:gd name="connsiteX6" fmla="*/ 243965 w 264386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386" h="36467">
                  <a:moveTo>
                    <a:pt x="244147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243965" y="6838"/>
                  </a:lnTo>
                  <a:cubicBezTo>
                    <a:pt x="251518" y="6838"/>
                    <a:pt x="257640" y="12960"/>
                    <a:pt x="257640" y="20513"/>
                  </a:cubicBezTo>
                  <a:cubicBezTo>
                    <a:pt x="257640" y="28065"/>
                    <a:pt x="251518" y="34188"/>
                    <a:pt x="243965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25C6E831-2741-4C2C-86A9-D76AEDDF1AA4}"/>
                </a:ext>
              </a:extLst>
            </p:cNvPr>
            <p:cNvSpPr/>
            <p:nvPr/>
          </p:nvSpPr>
          <p:spPr>
            <a:xfrm>
              <a:off x="5082214" y="3574315"/>
              <a:ext cx="364671" cy="36467"/>
            </a:xfrm>
            <a:custGeom>
              <a:avLst/>
              <a:gdLst>
                <a:gd name="connsiteX0" fmla="*/ 345617 w 364671"/>
                <a:gd name="connsiteY0" fmla="*/ 34188 h 36467"/>
                <a:gd name="connsiteX1" fmla="*/ 20513 w 364671"/>
                <a:gd name="connsiteY1" fmla="*/ 34188 h 36467"/>
                <a:gd name="connsiteX2" fmla="*/ 6838 w 364671"/>
                <a:gd name="connsiteY2" fmla="*/ 20513 h 36467"/>
                <a:gd name="connsiteX3" fmla="*/ 20513 w 364671"/>
                <a:gd name="connsiteY3" fmla="*/ 6838 h 36467"/>
                <a:gd name="connsiteX4" fmla="*/ 345617 w 364671"/>
                <a:gd name="connsiteY4" fmla="*/ 6838 h 36467"/>
                <a:gd name="connsiteX5" fmla="*/ 359293 w 364671"/>
                <a:gd name="connsiteY5" fmla="*/ 20513 h 36467"/>
                <a:gd name="connsiteX6" fmla="*/ 345617 w 364671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4671" h="36467">
                  <a:moveTo>
                    <a:pt x="345617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345617" y="6838"/>
                  </a:lnTo>
                  <a:cubicBezTo>
                    <a:pt x="353170" y="6838"/>
                    <a:pt x="359293" y="12960"/>
                    <a:pt x="359293" y="20513"/>
                  </a:cubicBezTo>
                  <a:cubicBezTo>
                    <a:pt x="359293" y="28065"/>
                    <a:pt x="353170" y="34188"/>
                    <a:pt x="345617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0B2A6A7-A55C-46DC-AEE0-74C3AF611D7C}"/>
                </a:ext>
              </a:extLst>
            </p:cNvPr>
            <p:cNvSpPr/>
            <p:nvPr/>
          </p:nvSpPr>
          <p:spPr>
            <a:xfrm>
              <a:off x="5447979" y="3574315"/>
              <a:ext cx="364671" cy="36467"/>
            </a:xfrm>
            <a:custGeom>
              <a:avLst/>
              <a:gdLst>
                <a:gd name="connsiteX0" fmla="*/ 345526 w 364671"/>
                <a:gd name="connsiteY0" fmla="*/ 34188 h 36467"/>
                <a:gd name="connsiteX1" fmla="*/ 20513 w 364671"/>
                <a:gd name="connsiteY1" fmla="*/ 34188 h 36467"/>
                <a:gd name="connsiteX2" fmla="*/ 6838 w 364671"/>
                <a:gd name="connsiteY2" fmla="*/ 20513 h 36467"/>
                <a:gd name="connsiteX3" fmla="*/ 20513 w 364671"/>
                <a:gd name="connsiteY3" fmla="*/ 6838 h 36467"/>
                <a:gd name="connsiteX4" fmla="*/ 345526 w 364671"/>
                <a:gd name="connsiteY4" fmla="*/ 6838 h 36467"/>
                <a:gd name="connsiteX5" fmla="*/ 359201 w 364671"/>
                <a:gd name="connsiteY5" fmla="*/ 20513 h 36467"/>
                <a:gd name="connsiteX6" fmla="*/ 345526 w 364671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4671" h="36467">
                  <a:moveTo>
                    <a:pt x="345526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345526" y="6838"/>
                  </a:lnTo>
                  <a:cubicBezTo>
                    <a:pt x="353079" y="6838"/>
                    <a:pt x="359201" y="12960"/>
                    <a:pt x="359201" y="20513"/>
                  </a:cubicBezTo>
                  <a:cubicBezTo>
                    <a:pt x="359201" y="28065"/>
                    <a:pt x="353079" y="34188"/>
                    <a:pt x="345526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FE22AA26-90CB-4F12-A51D-9F821DD66C2F}"/>
                </a:ext>
              </a:extLst>
            </p:cNvPr>
            <p:cNvSpPr/>
            <p:nvPr/>
          </p:nvSpPr>
          <p:spPr>
            <a:xfrm>
              <a:off x="5813653" y="3574315"/>
              <a:ext cx="364671" cy="36467"/>
            </a:xfrm>
            <a:custGeom>
              <a:avLst/>
              <a:gdLst>
                <a:gd name="connsiteX0" fmla="*/ 345526 w 364671"/>
                <a:gd name="connsiteY0" fmla="*/ 34188 h 36467"/>
                <a:gd name="connsiteX1" fmla="*/ 20513 w 364671"/>
                <a:gd name="connsiteY1" fmla="*/ 34188 h 36467"/>
                <a:gd name="connsiteX2" fmla="*/ 6838 w 364671"/>
                <a:gd name="connsiteY2" fmla="*/ 20513 h 36467"/>
                <a:gd name="connsiteX3" fmla="*/ 20513 w 364671"/>
                <a:gd name="connsiteY3" fmla="*/ 6838 h 36467"/>
                <a:gd name="connsiteX4" fmla="*/ 345526 w 364671"/>
                <a:gd name="connsiteY4" fmla="*/ 6838 h 36467"/>
                <a:gd name="connsiteX5" fmla="*/ 359201 w 364671"/>
                <a:gd name="connsiteY5" fmla="*/ 20513 h 36467"/>
                <a:gd name="connsiteX6" fmla="*/ 345526 w 364671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4671" h="36467">
                  <a:moveTo>
                    <a:pt x="345526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345526" y="6838"/>
                  </a:lnTo>
                  <a:cubicBezTo>
                    <a:pt x="353079" y="6838"/>
                    <a:pt x="359201" y="12960"/>
                    <a:pt x="359201" y="20513"/>
                  </a:cubicBezTo>
                  <a:cubicBezTo>
                    <a:pt x="359201" y="28065"/>
                    <a:pt x="353079" y="34188"/>
                    <a:pt x="345526" y="3418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A2EAEC9D-6A40-4264-B788-A9B69291BDCC}"/>
                </a:ext>
              </a:extLst>
            </p:cNvPr>
            <p:cNvSpPr/>
            <p:nvPr/>
          </p:nvSpPr>
          <p:spPr>
            <a:xfrm>
              <a:off x="6179328" y="3574315"/>
              <a:ext cx="173219" cy="36467"/>
            </a:xfrm>
            <a:custGeom>
              <a:avLst/>
              <a:gdLst>
                <a:gd name="connsiteX0" fmla="*/ 158632 w 173218"/>
                <a:gd name="connsiteY0" fmla="*/ 34188 h 36467"/>
                <a:gd name="connsiteX1" fmla="*/ 20513 w 173218"/>
                <a:gd name="connsiteY1" fmla="*/ 34188 h 36467"/>
                <a:gd name="connsiteX2" fmla="*/ 6838 w 173218"/>
                <a:gd name="connsiteY2" fmla="*/ 20513 h 36467"/>
                <a:gd name="connsiteX3" fmla="*/ 20513 w 173218"/>
                <a:gd name="connsiteY3" fmla="*/ 6838 h 36467"/>
                <a:gd name="connsiteX4" fmla="*/ 158632 w 173218"/>
                <a:gd name="connsiteY4" fmla="*/ 6838 h 36467"/>
                <a:gd name="connsiteX5" fmla="*/ 172307 w 173218"/>
                <a:gd name="connsiteY5" fmla="*/ 20513 h 36467"/>
                <a:gd name="connsiteX6" fmla="*/ 158632 w 173218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3218" h="36467">
                  <a:moveTo>
                    <a:pt x="158632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58632" y="6838"/>
                  </a:lnTo>
                  <a:cubicBezTo>
                    <a:pt x="166185" y="6838"/>
                    <a:pt x="172307" y="12960"/>
                    <a:pt x="172307" y="20513"/>
                  </a:cubicBezTo>
                  <a:cubicBezTo>
                    <a:pt x="172307" y="28065"/>
                    <a:pt x="166185" y="34188"/>
                    <a:pt x="158632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F57A38BA-7C16-4238-BBE0-4C137ABFFAB1}"/>
                </a:ext>
              </a:extLst>
            </p:cNvPr>
            <p:cNvSpPr/>
            <p:nvPr/>
          </p:nvSpPr>
          <p:spPr>
            <a:xfrm>
              <a:off x="5273210" y="3419877"/>
              <a:ext cx="182336" cy="36467"/>
            </a:xfrm>
            <a:custGeom>
              <a:avLst/>
              <a:gdLst>
                <a:gd name="connsiteX0" fmla="*/ 170849 w 182335"/>
                <a:gd name="connsiteY0" fmla="*/ 34188 h 36467"/>
                <a:gd name="connsiteX1" fmla="*/ 20513 w 182335"/>
                <a:gd name="connsiteY1" fmla="*/ 34188 h 36467"/>
                <a:gd name="connsiteX2" fmla="*/ 6838 w 182335"/>
                <a:gd name="connsiteY2" fmla="*/ 20513 h 36467"/>
                <a:gd name="connsiteX3" fmla="*/ 20513 w 182335"/>
                <a:gd name="connsiteY3" fmla="*/ 6838 h 36467"/>
                <a:gd name="connsiteX4" fmla="*/ 170849 w 182335"/>
                <a:gd name="connsiteY4" fmla="*/ 6838 h 36467"/>
                <a:gd name="connsiteX5" fmla="*/ 184524 w 182335"/>
                <a:gd name="connsiteY5" fmla="*/ 20513 h 36467"/>
                <a:gd name="connsiteX6" fmla="*/ 170849 w 182335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335" h="36467">
                  <a:moveTo>
                    <a:pt x="170849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70849" y="6838"/>
                  </a:lnTo>
                  <a:cubicBezTo>
                    <a:pt x="178401" y="6838"/>
                    <a:pt x="184524" y="12960"/>
                    <a:pt x="184524" y="20513"/>
                  </a:cubicBezTo>
                  <a:cubicBezTo>
                    <a:pt x="184524" y="28065"/>
                    <a:pt x="178401" y="34188"/>
                    <a:pt x="170849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F7AE185B-9AB4-4AC0-95D1-600FD33214A8}"/>
                </a:ext>
              </a:extLst>
            </p:cNvPr>
            <p:cNvSpPr/>
            <p:nvPr/>
          </p:nvSpPr>
          <p:spPr>
            <a:xfrm>
              <a:off x="6167111" y="3419877"/>
              <a:ext cx="182336" cy="36467"/>
            </a:xfrm>
            <a:custGeom>
              <a:avLst/>
              <a:gdLst>
                <a:gd name="connsiteX0" fmla="*/ 170849 w 182335"/>
                <a:gd name="connsiteY0" fmla="*/ 34188 h 36467"/>
                <a:gd name="connsiteX1" fmla="*/ 20513 w 182335"/>
                <a:gd name="connsiteY1" fmla="*/ 34188 h 36467"/>
                <a:gd name="connsiteX2" fmla="*/ 6838 w 182335"/>
                <a:gd name="connsiteY2" fmla="*/ 20513 h 36467"/>
                <a:gd name="connsiteX3" fmla="*/ 20513 w 182335"/>
                <a:gd name="connsiteY3" fmla="*/ 6838 h 36467"/>
                <a:gd name="connsiteX4" fmla="*/ 170849 w 182335"/>
                <a:gd name="connsiteY4" fmla="*/ 6838 h 36467"/>
                <a:gd name="connsiteX5" fmla="*/ 184524 w 182335"/>
                <a:gd name="connsiteY5" fmla="*/ 20513 h 36467"/>
                <a:gd name="connsiteX6" fmla="*/ 170849 w 182335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335" h="36467">
                  <a:moveTo>
                    <a:pt x="170849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70849" y="6838"/>
                  </a:lnTo>
                  <a:cubicBezTo>
                    <a:pt x="178401" y="6838"/>
                    <a:pt x="184524" y="12960"/>
                    <a:pt x="184524" y="20513"/>
                  </a:cubicBezTo>
                  <a:cubicBezTo>
                    <a:pt x="184524" y="28065"/>
                    <a:pt x="178401" y="34188"/>
                    <a:pt x="170849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13FEBB8A-5891-4E4A-B729-2F5938C2F9ED}"/>
                </a:ext>
              </a:extLst>
            </p:cNvPr>
            <p:cNvSpPr/>
            <p:nvPr/>
          </p:nvSpPr>
          <p:spPr>
            <a:xfrm>
              <a:off x="5968000" y="3419877"/>
              <a:ext cx="182336" cy="36467"/>
            </a:xfrm>
            <a:custGeom>
              <a:avLst/>
              <a:gdLst>
                <a:gd name="connsiteX0" fmla="*/ 170848 w 182335"/>
                <a:gd name="connsiteY0" fmla="*/ 34188 h 36467"/>
                <a:gd name="connsiteX1" fmla="*/ 20513 w 182335"/>
                <a:gd name="connsiteY1" fmla="*/ 34188 h 36467"/>
                <a:gd name="connsiteX2" fmla="*/ 6838 w 182335"/>
                <a:gd name="connsiteY2" fmla="*/ 20513 h 36467"/>
                <a:gd name="connsiteX3" fmla="*/ 20513 w 182335"/>
                <a:gd name="connsiteY3" fmla="*/ 6838 h 36467"/>
                <a:gd name="connsiteX4" fmla="*/ 170848 w 182335"/>
                <a:gd name="connsiteY4" fmla="*/ 6838 h 36467"/>
                <a:gd name="connsiteX5" fmla="*/ 184524 w 182335"/>
                <a:gd name="connsiteY5" fmla="*/ 20513 h 36467"/>
                <a:gd name="connsiteX6" fmla="*/ 170849 w 182335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335" h="36467">
                  <a:moveTo>
                    <a:pt x="170848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70848" y="6838"/>
                  </a:lnTo>
                  <a:cubicBezTo>
                    <a:pt x="178401" y="6838"/>
                    <a:pt x="184524" y="12960"/>
                    <a:pt x="184524" y="20513"/>
                  </a:cubicBezTo>
                  <a:cubicBezTo>
                    <a:pt x="184524" y="28065"/>
                    <a:pt x="178401" y="34188"/>
                    <a:pt x="170849" y="3418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381FC6F9-CBBE-47C9-B935-B7FDA6DBD1FF}"/>
                </a:ext>
              </a:extLst>
            </p:cNvPr>
            <p:cNvSpPr/>
            <p:nvPr/>
          </p:nvSpPr>
          <p:spPr>
            <a:xfrm>
              <a:off x="5464663" y="3419877"/>
              <a:ext cx="474073" cy="36467"/>
            </a:xfrm>
            <a:custGeom>
              <a:avLst/>
              <a:gdLst>
                <a:gd name="connsiteX0" fmla="*/ 458848 w 474072"/>
                <a:gd name="connsiteY0" fmla="*/ 34188 h 36467"/>
                <a:gd name="connsiteX1" fmla="*/ 20513 w 474072"/>
                <a:gd name="connsiteY1" fmla="*/ 34188 h 36467"/>
                <a:gd name="connsiteX2" fmla="*/ 6838 w 474072"/>
                <a:gd name="connsiteY2" fmla="*/ 20513 h 36467"/>
                <a:gd name="connsiteX3" fmla="*/ 20513 w 474072"/>
                <a:gd name="connsiteY3" fmla="*/ 6838 h 36467"/>
                <a:gd name="connsiteX4" fmla="*/ 459304 w 474072"/>
                <a:gd name="connsiteY4" fmla="*/ 6838 h 36467"/>
                <a:gd name="connsiteX5" fmla="*/ 472979 w 474072"/>
                <a:gd name="connsiteY5" fmla="*/ 20513 h 36467"/>
                <a:gd name="connsiteX6" fmla="*/ 459304 w 474072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4072" h="36467">
                  <a:moveTo>
                    <a:pt x="458848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459304" y="6838"/>
                  </a:lnTo>
                  <a:cubicBezTo>
                    <a:pt x="466856" y="6838"/>
                    <a:pt x="472979" y="12960"/>
                    <a:pt x="472979" y="20513"/>
                  </a:cubicBezTo>
                  <a:cubicBezTo>
                    <a:pt x="472979" y="28065"/>
                    <a:pt x="466856" y="34188"/>
                    <a:pt x="459304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BC36D4B0-8448-44FA-B529-0AF6EF5CC919}"/>
                </a:ext>
              </a:extLst>
            </p:cNvPr>
            <p:cNvSpPr/>
            <p:nvPr/>
          </p:nvSpPr>
          <p:spPr>
            <a:xfrm>
              <a:off x="5082214" y="4114667"/>
              <a:ext cx="191452" cy="36467"/>
            </a:xfrm>
            <a:custGeom>
              <a:avLst/>
              <a:gdLst>
                <a:gd name="connsiteX0" fmla="*/ 170940 w 191452"/>
                <a:gd name="connsiteY0" fmla="*/ 34188 h 36467"/>
                <a:gd name="connsiteX1" fmla="*/ 20513 w 191452"/>
                <a:gd name="connsiteY1" fmla="*/ 34188 h 36467"/>
                <a:gd name="connsiteX2" fmla="*/ 6838 w 191452"/>
                <a:gd name="connsiteY2" fmla="*/ 20513 h 36467"/>
                <a:gd name="connsiteX3" fmla="*/ 20513 w 191452"/>
                <a:gd name="connsiteY3" fmla="*/ 6838 h 36467"/>
                <a:gd name="connsiteX4" fmla="*/ 170940 w 191452"/>
                <a:gd name="connsiteY4" fmla="*/ 6838 h 36467"/>
                <a:gd name="connsiteX5" fmla="*/ 184615 w 191452"/>
                <a:gd name="connsiteY5" fmla="*/ 20513 h 36467"/>
                <a:gd name="connsiteX6" fmla="*/ 170940 w 191452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1452" h="36467">
                  <a:moveTo>
                    <a:pt x="170940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70940" y="6838"/>
                  </a:lnTo>
                  <a:cubicBezTo>
                    <a:pt x="178492" y="6838"/>
                    <a:pt x="184615" y="12960"/>
                    <a:pt x="184615" y="20513"/>
                  </a:cubicBezTo>
                  <a:cubicBezTo>
                    <a:pt x="184615" y="28065"/>
                    <a:pt x="178492" y="34188"/>
                    <a:pt x="170940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8B4ACE89-0055-4939-B4BA-2009943A5976}"/>
                </a:ext>
              </a:extLst>
            </p:cNvPr>
            <p:cNvSpPr/>
            <p:nvPr/>
          </p:nvSpPr>
          <p:spPr>
            <a:xfrm>
              <a:off x="5081758" y="4191886"/>
              <a:ext cx="601708" cy="36467"/>
            </a:xfrm>
            <a:custGeom>
              <a:avLst/>
              <a:gdLst>
                <a:gd name="connsiteX0" fmla="*/ 585753 w 601707"/>
                <a:gd name="connsiteY0" fmla="*/ 34188 h 36467"/>
                <a:gd name="connsiteX1" fmla="*/ 20513 w 601707"/>
                <a:gd name="connsiteY1" fmla="*/ 34188 h 36467"/>
                <a:gd name="connsiteX2" fmla="*/ 6838 w 601707"/>
                <a:gd name="connsiteY2" fmla="*/ 20513 h 36467"/>
                <a:gd name="connsiteX3" fmla="*/ 20513 w 601707"/>
                <a:gd name="connsiteY3" fmla="*/ 6838 h 36467"/>
                <a:gd name="connsiteX4" fmla="*/ 585753 w 601707"/>
                <a:gd name="connsiteY4" fmla="*/ 6838 h 36467"/>
                <a:gd name="connsiteX5" fmla="*/ 599429 w 601707"/>
                <a:gd name="connsiteY5" fmla="*/ 20513 h 36467"/>
                <a:gd name="connsiteX6" fmla="*/ 585753 w 601707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1707" h="36467">
                  <a:moveTo>
                    <a:pt x="585753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585753" y="6838"/>
                  </a:lnTo>
                  <a:cubicBezTo>
                    <a:pt x="593306" y="6838"/>
                    <a:pt x="599429" y="12960"/>
                    <a:pt x="599429" y="20513"/>
                  </a:cubicBezTo>
                  <a:cubicBezTo>
                    <a:pt x="599429" y="28065"/>
                    <a:pt x="593306" y="34188"/>
                    <a:pt x="585753" y="3418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61054341-D448-4A86-B3BA-9B26B4C82D43}"/>
                </a:ext>
              </a:extLst>
            </p:cNvPr>
            <p:cNvSpPr/>
            <p:nvPr/>
          </p:nvSpPr>
          <p:spPr>
            <a:xfrm>
              <a:off x="5955875" y="4191886"/>
              <a:ext cx="601708" cy="36467"/>
            </a:xfrm>
            <a:custGeom>
              <a:avLst/>
              <a:gdLst>
                <a:gd name="connsiteX0" fmla="*/ 585297 w 601707"/>
                <a:gd name="connsiteY0" fmla="*/ 34188 h 36467"/>
                <a:gd name="connsiteX1" fmla="*/ 20513 w 601707"/>
                <a:gd name="connsiteY1" fmla="*/ 34188 h 36467"/>
                <a:gd name="connsiteX2" fmla="*/ 6838 w 601707"/>
                <a:gd name="connsiteY2" fmla="*/ 20513 h 36467"/>
                <a:gd name="connsiteX3" fmla="*/ 20513 w 601707"/>
                <a:gd name="connsiteY3" fmla="*/ 6838 h 36467"/>
                <a:gd name="connsiteX4" fmla="*/ 585297 w 601707"/>
                <a:gd name="connsiteY4" fmla="*/ 6838 h 36467"/>
                <a:gd name="connsiteX5" fmla="*/ 598973 w 601707"/>
                <a:gd name="connsiteY5" fmla="*/ 20513 h 36467"/>
                <a:gd name="connsiteX6" fmla="*/ 585297 w 601707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1707" h="36467">
                  <a:moveTo>
                    <a:pt x="585297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585297" y="6838"/>
                  </a:lnTo>
                  <a:cubicBezTo>
                    <a:pt x="592850" y="6838"/>
                    <a:pt x="598973" y="12960"/>
                    <a:pt x="598973" y="20513"/>
                  </a:cubicBezTo>
                  <a:cubicBezTo>
                    <a:pt x="598973" y="28065"/>
                    <a:pt x="592850" y="34188"/>
                    <a:pt x="585297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3F485FC3-980F-4A42-9E23-DFAD1A78E53E}"/>
                </a:ext>
              </a:extLst>
            </p:cNvPr>
            <p:cNvSpPr/>
            <p:nvPr/>
          </p:nvSpPr>
          <p:spPr>
            <a:xfrm>
              <a:off x="5683466" y="4191886"/>
              <a:ext cx="264387" cy="36467"/>
            </a:xfrm>
            <a:custGeom>
              <a:avLst/>
              <a:gdLst>
                <a:gd name="connsiteX0" fmla="*/ 244147 w 264386"/>
                <a:gd name="connsiteY0" fmla="*/ 34188 h 36467"/>
                <a:gd name="connsiteX1" fmla="*/ 20513 w 264386"/>
                <a:gd name="connsiteY1" fmla="*/ 34188 h 36467"/>
                <a:gd name="connsiteX2" fmla="*/ 6838 w 264386"/>
                <a:gd name="connsiteY2" fmla="*/ 20513 h 36467"/>
                <a:gd name="connsiteX3" fmla="*/ 20513 w 264386"/>
                <a:gd name="connsiteY3" fmla="*/ 6838 h 36467"/>
                <a:gd name="connsiteX4" fmla="*/ 243965 w 264386"/>
                <a:gd name="connsiteY4" fmla="*/ 6838 h 36467"/>
                <a:gd name="connsiteX5" fmla="*/ 257640 w 264386"/>
                <a:gd name="connsiteY5" fmla="*/ 20513 h 36467"/>
                <a:gd name="connsiteX6" fmla="*/ 243965 w 264386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386" h="36467">
                  <a:moveTo>
                    <a:pt x="244147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243965" y="6838"/>
                  </a:lnTo>
                  <a:cubicBezTo>
                    <a:pt x="251518" y="6838"/>
                    <a:pt x="257640" y="12960"/>
                    <a:pt x="257640" y="20513"/>
                  </a:cubicBezTo>
                  <a:cubicBezTo>
                    <a:pt x="257640" y="28065"/>
                    <a:pt x="251518" y="34188"/>
                    <a:pt x="243965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C6E8CF7D-4614-4601-936B-2E429BB9AB28}"/>
                </a:ext>
              </a:extLst>
            </p:cNvPr>
            <p:cNvSpPr/>
            <p:nvPr/>
          </p:nvSpPr>
          <p:spPr>
            <a:xfrm>
              <a:off x="5082214" y="4269105"/>
              <a:ext cx="364671" cy="36467"/>
            </a:xfrm>
            <a:custGeom>
              <a:avLst/>
              <a:gdLst>
                <a:gd name="connsiteX0" fmla="*/ 345617 w 364671"/>
                <a:gd name="connsiteY0" fmla="*/ 34188 h 36467"/>
                <a:gd name="connsiteX1" fmla="*/ 20513 w 364671"/>
                <a:gd name="connsiteY1" fmla="*/ 34188 h 36467"/>
                <a:gd name="connsiteX2" fmla="*/ 6838 w 364671"/>
                <a:gd name="connsiteY2" fmla="*/ 20513 h 36467"/>
                <a:gd name="connsiteX3" fmla="*/ 20513 w 364671"/>
                <a:gd name="connsiteY3" fmla="*/ 6838 h 36467"/>
                <a:gd name="connsiteX4" fmla="*/ 345617 w 364671"/>
                <a:gd name="connsiteY4" fmla="*/ 6838 h 36467"/>
                <a:gd name="connsiteX5" fmla="*/ 359293 w 364671"/>
                <a:gd name="connsiteY5" fmla="*/ 20513 h 36467"/>
                <a:gd name="connsiteX6" fmla="*/ 345617 w 364671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4671" h="36467">
                  <a:moveTo>
                    <a:pt x="345617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345617" y="6838"/>
                  </a:lnTo>
                  <a:cubicBezTo>
                    <a:pt x="353170" y="6838"/>
                    <a:pt x="359293" y="12960"/>
                    <a:pt x="359293" y="20513"/>
                  </a:cubicBezTo>
                  <a:cubicBezTo>
                    <a:pt x="359293" y="28065"/>
                    <a:pt x="353170" y="34188"/>
                    <a:pt x="345617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3EC1D2B8-6A66-4B58-9BA8-26340FD0C736}"/>
                </a:ext>
              </a:extLst>
            </p:cNvPr>
            <p:cNvSpPr/>
            <p:nvPr/>
          </p:nvSpPr>
          <p:spPr>
            <a:xfrm>
              <a:off x="5447979" y="4269105"/>
              <a:ext cx="364671" cy="36467"/>
            </a:xfrm>
            <a:custGeom>
              <a:avLst/>
              <a:gdLst>
                <a:gd name="connsiteX0" fmla="*/ 345526 w 364671"/>
                <a:gd name="connsiteY0" fmla="*/ 34188 h 36467"/>
                <a:gd name="connsiteX1" fmla="*/ 20513 w 364671"/>
                <a:gd name="connsiteY1" fmla="*/ 34188 h 36467"/>
                <a:gd name="connsiteX2" fmla="*/ 6838 w 364671"/>
                <a:gd name="connsiteY2" fmla="*/ 20513 h 36467"/>
                <a:gd name="connsiteX3" fmla="*/ 20513 w 364671"/>
                <a:gd name="connsiteY3" fmla="*/ 6838 h 36467"/>
                <a:gd name="connsiteX4" fmla="*/ 345526 w 364671"/>
                <a:gd name="connsiteY4" fmla="*/ 6838 h 36467"/>
                <a:gd name="connsiteX5" fmla="*/ 359201 w 364671"/>
                <a:gd name="connsiteY5" fmla="*/ 20513 h 36467"/>
                <a:gd name="connsiteX6" fmla="*/ 345526 w 364671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4671" h="36467">
                  <a:moveTo>
                    <a:pt x="345526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345526" y="6838"/>
                  </a:lnTo>
                  <a:cubicBezTo>
                    <a:pt x="353079" y="6838"/>
                    <a:pt x="359201" y="12960"/>
                    <a:pt x="359201" y="20513"/>
                  </a:cubicBezTo>
                  <a:cubicBezTo>
                    <a:pt x="359201" y="28065"/>
                    <a:pt x="353079" y="34188"/>
                    <a:pt x="345526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BDD524B0-5A4E-4AA0-9B08-FFD8AECC2311}"/>
                </a:ext>
              </a:extLst>
            </p:cNvPr>
            <p:cNvSpPr/>
            <p:nvPr/>
          </p:nvSpPr>
          <p:spPr>
            <a:xfrm>
              <a:off x="5813653" y="4269105"/>
              <a:ext cx="364671" cy="36467"/>
            </a:xfrm>
            <a:custGeom>
              <a:avLst/>
              <a:gdLst>
                <a:gd name="connsiteX0" fmla="*/ 345526 w 364671"/>
                <a:gd name="connsiteY0" fmla="*/ 34188 h 36467"/>
                <a:gd name="connsiteX1" fmla="*/ 20513 w 364671"/>
                <a:gd name="connsiteY1" fmla="*/ 34188 h 36467"/>
                <a:gd name="connsiteX2" fmla="*/ 6838 w 364671"/>
                <a:gd name="connsiteY2" fmla="*/ 20513 h 36467"/>
                <a:gd name="connsiteX3" fmla="*/ 20513 w 364671"/>
                <a:gd name="connsiteY3" fmla="*/ 6838 h 36467"/>
                <a:gd name="connsiteX4" fmla="*/ 345526 w 364671"/>
                <a:gd name="connsiteY4" fmla="*/ 6838 h 36467"/>
                <a:gd name="connsiteX5" fmla="*/ 359201 w 364671"/>
                <a:gd name="connsiteY5" fmla="*/ 20513 h 36467"/>
                <a:gd name="connsiteX6" fmla="*/ 345526 w 364671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4671" h="36467">
                  <a:moveTo>
                    <a:pt x="345526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345526" y="6838"/>
                  </a:lnTo>
                  <a:cubicBezTo>
                    <a:pt x="353079" y="6838"/>
                    <a:pt x="359201" y="12960"/>
                    <a:pt x="359201" y="20513"/>
                  </a:cubicBezTo>
                  <a:cubicBezTo>
                    <a:pt x="359201" y="28065"/>
                    <a:pt x="353079" y="34188"/>
                    <a:pt x="345526" y="3418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722A2FDB-FCC8-4317-AAEF-35D2562EE290}"/>
                </a:ext>
              </a:extLst>
            </p:cNvPr>
            <p:cNvSpPr/>
            <p:nvPr/>
          </p:nvSpPr>
          <p:spPr>
            <a:xfrm>
              <a:off x="6179328" y="4269105"/>
              <a:ext cx="173219" cy="36467"/>
            </a:xfrm>
            <a:custGeom>
              <a:avLst/>
              <a:gdLst>
                <a:gd name="connsiteX0" fmla="*/ 158632 w 173218"/>
                <a:gd name="connsiteY0" fmla="*/ 34188 h 36467"/>
                <a:gd name="connsiteX1" fmla="*/ 20513 w 173218"/>
                <a:gd name="connsiteY1" fmla="*/ 34188 h 36467"/>
                <a:gd name="connsiteX2" fmla="*/ 6838 w 173218"/>
                <a:gd name="connsiteY2" fmla="*/ 20513 h 36467"/>
                <a:gd name="connsiteX3" fmla="*/ 20513 w 173218"/>
                <a:gd name="connsiteY3" fmla="*/ 6838 h 36467"/>
                <a:gd name="connsiteX4" fmla="*/ 158632 w 173218"/>
                <a:gd name="connsiteY4" fmla="*/ 6838 h 36467"/>
                <a:gd name="connsiteX5" fmla="*/ 172307 w 173218"/>
                <a:gd name="connsiteY5" fmla="*/ 20513 h 36467"/>
                <a:gd name="connsiteX6" fmla="*/ 158632 w 173218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3218" h="36467">
                  <a:moveTo>
                    <a:pt x="158632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58632" y="6838"/>
                  </a:lnTo>
                  <a:cubicBezTo>
                    <a:pt x="166185" y="6838"/>
                    <a:pt x="172307" y="12960"/>
                    <a:pt x="172307" y="20513"/>
                  </a:cubicBezTo>
                  <a:cubicBezTo>
                    <a:pt x="172307" y="28065"/>
                    <a:pt x="166185" y="34188"/>
                    <a:pt x="158632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EBE8140-5D40-4860-AE13-11837AA704C3}"/>
                </a:ext>
              </a:extLst>
            </p:cNvPr>
            <p:cNvSpPr/>
            <p:nvPr/>
          </p:nvSpPr>
          <p:spPr>
            <a:xfrm>
              <a:off x="5273210" y="4114667"/>
              <a:ext cx="182336" cy="36467"/>
            </a:xfrm>
            <a:custGeom>
              <a:avLst/>
              <a:gdLst>
                <a:gd name="connsiteX0" fmla="*/ 170849 w 182335"/>
                <a:gd name="connsiteY0" fmla="*/ 34188 h 36467"/>
                <a:gd name="connsiteX1" fmla="*/ 20513 w 182335"/>
                <a:gd name="connsiteY1" fmla="*/ 34188 h 36467"/>
                <a:gd name="connsiteX2" fmla="*/ 6838 w 182335"/>
                <a:gd name="connsiteY2" fmla="*/ 20513 h 36467"/>
                <a:gd name="connsiteX3" fmla="*/ 20513 w 182335"/>
                <a:gd name="connsiteY3" fmla="*/ 6838 h 36467"/>
                <a:gd name="connsiteX4" fmla="*/ 170849 w 182335"/>
                <a:gd name="connsiteY4" fmla="*/ 6838 h 36467"/>
                <a:gd name="connsiteX5" fmla="*/ 184524 w 182335"/>
                <a:gd name="connsiteY5" fmla="*/ 20513 h 36467"/>
                <a:gd name="connsiteX6" fmla="*/ 170849 w 182335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335" h="36467">
                  <a:moveTo>
                    <a:pt x="170849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70849" y="6838"/>
                  </a:lnTo>
                  <a:cubicBezTo>
                    <a:pt x="178401" y="6838"/>
                    <a:pt x="184524" y="12960"/>
                    <a:pt x="184524" y="20513"/>
                  </a:cubicBezTo>
                  <a:cubicBezTo>
                    <a:pt x="184524" y="28065"/>
                    <a:pt x="178401" y="34188"/>
                    <a:pt x="170849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A1B46DBB-4D0D-4CD6-8551-E3FA0A6B7B8D}"/>
                </a:ext>
              </a:extLst>
            </p:cNvPr>
            <p:cNvSpPr/>
            <p:nvPr/>
          </p:nvSpPr>
          <p:spPr>
            <a:xfrm>
              <a:off x="6167111" y="4114667"/>
              <a:ext cx="182336" cy="36467"/>
            </a:xfrm>
            <a:custGeom>
              <a:avLst/>
              <a:gdLst>
                <a:gd name="connsiteX0" fmla="*/ 170849 w 182335"/>
                <a:gd name="connsiteY0" fmla="*/ 34188 h 36467"/>
                <a:gd name="connsiteX1" fmla="*/ 20513 w 182335"/>
                <a:gd name="connsiteY1" fmla="*/ 34188 h 36467"/>
                <a:gd name="connsiteX2" fmla="*/ 6838 w 182335"/>
                <a:gd name="connsiteY2" fmla="*/ 20513 h 36467"/>
                <a:gd name="connsiteX3" fmla="*/ 20513 w 182335"/>
                <a:gd name="connsiteY3" fmla="*/ 6838 h 36467"/>
                <a:gd name="connsiteX4" fmla="*/ 170849 w 182335"/>
                <a:gd name="connsiteY4" fmla="*/ 6838 h 36467"/>
                <a:gd name="connsiteX5" fmla="*/ 184524 w 182335"/>
                <a:gd name="connsiteY5" fmla="*/ 20513 h 36467"/>
                <a:gd name="connsiteX6" fmla="*/ 170849 w 182335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335" h="36467">
                  <a:moveTo>
                    <a:pt x="170849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70849" y="6838"/>
                  </a:lnTo>
                  <a:cubicBezTo>
                    <a:pt x="178401" y="6838"/>
                    <a:pt x="184524" y="12960"/>
                    <a:pt x="184524" y="20513"/>
                  </a:cubicBezTo>
                  <a:cubicBezTo>
                    <a:pt x="184524" y="28065"/>
                    <a:pt x="178401" y="34188"/>
                    <a:pt x="170849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75FB6546-99B4-451B-8A1A-14AEBC2D3E23}"/>
                </a:ext>
              </a:extLst>
            </p:cNvPr>
            <p:cNvSpPr/>
            <p:nvPr/>
          </p:nvSpPr>
          <p:spPr>
            <a:xfrm>
              <a:off x="5968000" y="4114667"/>
              <a:ext cx="182336" cy="36467"/>
            </a:xfrm>
            <a:custGeom>
              <a:avLst/>
              <a:gdLst>
                <a:gd name="connsiteX0" fmla="*/ 170848 w 182335"/>
                <a:gd name="connsiteY0" fmla="*/ 34188 h 36467"/>
                <a:gd name="connsiteX1" fmla="*/ 20513 w 182335"/>
                <a:gd name="connsiteY1" fmla="*/ 34188 h 36467"/>
                <a:gd name="connsiteX2" fmla="*/ 6838 w 182335"/>
                <a:gd name="connsiteY2" fmla="*/ 20513 h 36467"/>
                <a:gd name="connsiteX3" fmla="*/ 20513 w 182335"/>
                <a:gd name="connsiteY3" fmla="*/ 6838 h 36467"/>
                <a:gd name="connsiteX4" fmla="*/ 170848 w 182335"/>
                <a:gd name="connsiteY4" fmla="*/ 6838 h 36467"/>
                <a:gd name="connsiteX5" fmla="*/ 184524 w 182335"/>
                <a:gd name="connsiteY5" fmla="*/ 20513 h 36467"/>
                <a:gd name="connsiteX6" fmla="*/ 170849 w 182335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335" h="36467">
                  <a:moveTo>
                    <a:pt x="170848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70848" y="6838"/>
                  </a:lnTo>
                  <a:cubicBezTo>
                    <a:pt x="178401" y="6838"/>
                    <a:pt x="184524" y="12960"/>
                    <a:pt x="184524" y="20513"/>
                  </a:cubicBezTo>
                  <a:cubicBezTo>
                    <a:pt x="184524" y="28065"/>
                    <a:pt x="178401" y="34188"/>
                    <a:pt x="170849" y="3418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CC3C8201-2BDF-43A9-874B-B9EFC42B843F}"/>
                </a:ext>
              </a:extLst>
            </p:cNvPr>
            <p:cNvSpPr/>
            <p:nvPr/>
          </p:nvSpPr>
          <p:spPr>
            <a:xfrm>
              <a:off x="5464663" y="4114667"/>
              <a:ext cx="474073" cy="36467"/>
            </a:xfrm>
            <a:custGeom>
              <a:avLst/>
              <a:gdLst>
                <a:gd name="connsiteX0" fmla="*/ 458848 w 474072"/>
                <a:gd name="connsiteY0" fmla="*/ 34188 h 36467"/>
                <a:gd name="connsiteX1" fmla="*/ 20513 w 474072"/>
                <a:gd name="connsiteY1" fmla="*/ 34188 h 36467"/>
                <a:gd name="connsiteX2" fmla="*/ 6838 w 474072"/>
                <a:gd name="connsiteY2" fmla="*/ 20513 h 36467"/>
                <a:gd name="connsiteX3" fmla="*/ 20513 w 474072"/>
                <a:gd name="connsiteY3" fmla="*/ 6838 h 36467"/>
                <a:gd name="connsiteX4" fmla="*/ 459304 w 474072"/>
                <a:gd name="connsiteY4" fmla="*/ 6838 h 36467"/>
                <a:gd name="connsiteX5" fmla="*/ 472979 w 474072"/>
                <a:gd name="connsiteY5" fmla="*/ 20513 h 36467"/>
                <a:gd name="connsiteX6" fmla="*/ 459304 w 474072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4072" h="36467">
                  <a:moveTo>
                    <a:pt x="458848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459304" y="6838"/>
                  </a:lnTo>
                  <a:cubicBezTo>
                    <a:pt x="466856" y="6838"/>
                    <a:pt x="472979" y="12960"/>
                    <a:pt x="472979" y="20513"/>
                  </a:cubicBezTo>
                  <a:cubicBezTo>
                    <a:pt x="472979" y="28065"/>
                    <a:pt x="466856" y="34188"/>
                    <a:pt x="459304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740C4829-B523-4474-985A-AD430B8C2013}"/>
                </a:ext>
              </a:extLst>
            </p:cNvPr>
            <p:cNvSpPr/>
            <p:nvPr/>
          </p:nvSpPr>
          <p:spPr>
            <a:xfrm>
              <a:off x="5927431" y="3184208"/>
              <a:ext cx="182336" cy="36467"/>
            </a:xfrm>
            <a:custGeom>
              <a:avLst/>
              <a:gdLst>
                <a:gd name="connsiteX0" fmla="*/ 170849 w 182335"/>
                <a:gd name="connsiteY0" fmla="*/ 34188 h 36467"/>
                <a:gd name="connsiteX1" fmla="*/ 20513 w 182335"/>
                <a:gd name="connsiteY1" fmla="*/ 34188 h 36467"/>
                <a:gd name="connsiteX2" fmla="*/ 6838 w 182335"/>
                <a:gd name="connsiteY2" fmla="*/ 20513 h 36467"/>
                <a:gd name="connsiteX3" fmla="*/ 20513 w 182335"/>
                <a:gd name="connsiteY3" fmla="*/ 6838 h 36467"/>
                <a:gd name="connsiteX4" fmla="*/ 170849 w 182335"/>
                <a:gd name="connsiteY4" fmla="*/ 6838 h 36467"/>
                <a:gd name="connsiteX5" fmla="*/ 184524 w 182335"/>
                <a:gd name="connsiteY5" fmla="*/ 20513 h 36467"/>
                <a:gd name="connsiteX6" fmla="*/ 170849 w 182335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335" h="36467">
                  <a:moveTo>
                    <a:pt x="170849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70849" y="6838"/>
                  </a:lnTo>
                  <a:cubicBezTo>
                    <a:pt x="178401" y="6838"/>
                    <a:pt x="184524" y="12960"/>
                    <a:pt x="184524" y="20513"/>
                  </a:cubicBezTo>
                  <a:cubicBezTo>
                    <a:pt x="184524" y="28065"/>
                    <a:pt x="178401" y="34188"/>
                    <a:pt x="170849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F9BF3EFE-A26D-4F70-8248-DE85BC6B49DA}"/>
                </a:ext>
              </a:extLst>
            </p:cNvPr>
            <p:cNvSpPr/>
            <p:nvPr/>
          </p:nvSpPr>
          <p:spPr>
            <a:xfrm>
              <a:off x="5728320" y="3184208"/>
              <a:ext cx="182336" cy="36467"/>
            </a:xfrm>
            <a:custGeom>
              <a:avLst/>
              <a:gdLst>
                <a:gd name="connsiteX0" fmla="*/ 170849 w 182335"/>
                <a:gd name="connsiteY0" fmla="*/ 34188 h 36467"/>
                <a:gd name="connsiteX1" fmla="*/ 20513 w 182335"/>
                <a:gd name="connsiteY1" fmla="*/ 34188 h 36467"/>
                <a:gd name="connsiteX2" fmla="*/ 6838 w 182335"/>
                <a:gd name="connsiteY2" fmla="*/ 20513 h 36467"/>
                <a:gd name="connsiteX3" fmla="*/ 20513 w 182335"/>
                <a:gd name="connsiteY3" fmla="*/ 6838 h 36467"/>
                <a:gd name="connsiteX4" fmla="*/ 170849 w 182335"/>
                <a:gd name="connsiteY4" fmla="*/ 6838 h 36467"/>
                <a:gd name="connsiteX5" fmla="*/ 184524 w 182335"/>
                <a:gd name="connsiteY5" fmla="*/ 20513 h 36467"/>
                <a:gd name="connsiteX6" fmla="*/ 170849 w 182335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335" h="36467">
                  <a:moveTo>
                    <a:pt x="170849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70849" y="6838"/>
                  </a:lnTo>
                  <a:cubicBezTo>
                    <a:pt x="178401" y="6838"/>
                    <a:pt x="184524" y="12960"/>
                    <a:pt x="184524" y="20513"/>
                  </a:cubicBezTo>
                  <a:cubicBezTo>
                    <a:pt x="184524" y="28065"/>
                    <a:pt x="178401" y="34188"/>
                    <a:pt x="170849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02B3BB1F-AF27-42D9-A41B-0696F228C9DB}"/>
                </a:ext>
              </a:extLst>
            </p:cNvPr>
            <p:cNvSpPr/>
            <p:nvPr/>
          </p:nvSpPr>
          <p:spPr>
            <a:xfrm>
              <a:off x="5224435" y="3184208"/>
              <a:ext cx="474073" cy="36467"/>
            </a:xfrm>
            <a:custGeom>
              <a:avLst/>
              <a:gdLst>
                <a:gd name="connsiteX0" fmla="*/ 459395 w 474072"/>
                <a:gd name="connsiteY0" fmla="*/ 34188 h 36467"/>
                <a:gd name="connsiteX1" fmla="*/ 20513 w 474072"/>
                <a:gd name="connsiteY1" fmla="*/ 34188 h 36467"/>
                <a:gd name="connsiteX2" fmla="*/ 6838 w 474072"/>
                <a:gd name="connsiteY2" fmla="*/ 20513 h 36467"/>
                <a:gd name="connsiteX3" fmla="*/ 20513 w 474072"/>
                <a:gd name="connsiteY3" fmla="*/ 6838 h 36467"/>
                <a:gd name="connsiteX4" fmla="*/ 459395 w 474072"/>
                <a:gd name="connsiteY4" fmla="*/ 6838 h 36467"/>
                <a:gd name="connsiteX5" fmla="*/ 473070 w 474072"/>
                <a:gd name="connsiteY5" fmla="*/ 20513 h 36467"/>
                <a:gd name="connsiteX6" fmla="*/ 459395 w 474072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4072" h="36467">
                  <a:moveTo>
                    <a:pt x="459395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459395" y="6838"/>
                  </a:lnTo>
                  <a:cubicBezTo>
                    <a:pt x="466947" y="6838"/>
                    <a:pt x="473070" y="12960"/>
                    <a:pt x="473070" y="20513"/>
                  </a:cubicBezTo>
                  <a:cubicBezTo>
                    <a:pt x="473070" y="28065"/>
                    <a:pt x="466947" y="34188"/>
                    <a:pt x="459395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02A359A0-D8D2-4DDA-A126-8CF5EF966353}"/>
                </a:ext>
              </a:extLst>
            </p:cNvPr>
            <p:cNvSpPr/>
            <p:nvPr/>
          </p:nvSpPr>
          <p:spPr>
            <a:xfrm>
              <a:off x="5927431" y="3322327"/>
              <a:ext cx="182336" cy="36467"/>
            </a:xfrm>
            <a:custGeom>
              <a:avLst/>
              <a:gdLst>
                <a:gd name="connsiteX0" fmla="*/ 170849 w 182335"/>
                <a:gd name="connsiteY0" fmla="*/ 34188 h 36467"/>
                <a:gd name="connsiteX1" fmla="*/ 20513 w 182335"/>
                <a:gd name="connsiteY1" fmla="*/ 34188 h 36467"/>
                <a:gd name="connsiteX2" fmla="*/ 6838 w 182335"/>
                <a:gd name="connsiteY2" fmla="*/ 20513 h 36467"/>
                <a:gd name="connsiteX3" fmla="*/ 20513 w 182335"/>
                <a:gd name="connsiteY3" fmla="*/ 6838 h 36467"/>
                <a:gd name="connsiteX4" fmla="*/ 170849 w 182335"/>
                <a:gd name="connsiteY4" fmla="*/ 6838 h 36467"/>
                <a:gd name="connsiteX5" fmla="*/ 184524 w 182335"/>
                <a:gd name="connsiteY5" fmla="*/ 20513 h 36467"/>
                <a:gd name="connsiteX6" fmla="*/ 170849 w 182335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335" h="36467">
                  <a:moveTo>
                    <a:pt x="170849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70849" y="6838"/>
                  </a:lnTo>
                  <a:cubicBezTo>
                    <a:pt x="178401" y="6838"/>
                    <a:pt x="184524" y="12960"/>
                    <a:pt x="184524" y="20513"/>
                  </a:cubicBezTo>
                  <a:cubicBezTo>
                    <a:pt x="184524" y="28065"/>
                    <a:pt x="178401" y="34188"/>
                    <a:pt x="170849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D3AF315F-9F0A-4D74-811B-AE34B696ABCB}"/>
                </a:ext>
              </a:extLst>
            </p:cNvPr>
            <p:cNvSpPr/>
            <p:nvPr/>
          </p:nvSpPr>
          <p:spPr>
            <a:xfrm>
              <a:off x="5728320" y="3322327"/>
              <a:ext cx="182336" cy="36467"/>
            </a:xfrm>
            <a:custGeom>
              <a:avLst/>
              <a:gdLst>
                <a:gd name="connsiteX0" fmla="*/ 170849 w 182335"/>
                <a:gd name="connsiteY0" fmla="*/ 34188 h 36467"/>
                <a:gd name="connsiteX1" fmla="*/ 20513 w 182335"/>
                <a:gd name="connsiteY1" fmla="*/ 34188 h 36467"/>
                <a:gd name="connsiteX2" fmla="*/ 6838 w 182335"/>
                <a:gd name="connsiteY2" fmla="*/ 20513 h 36467"/>
                <a:gd name="connsiteX3" fmla="*/ 20513 w 182335"/>
                <a:gd name="connsiteY3" fmla="*/ 6838 h 36467"/>
                <a:gd name="connsiteX4" fmla="*/ 170849 w 182335"/>
                <a:gd name="connsiteY4" fmla="*/ 6838 h 36467"/>
                <a:gd name="connsiteX5" fmla="*/ 184524 w 182335"/>
                <a:gd name="connsiteY5" fmla="*/ 20513 h 36467"/>
                <a:gd name="connsiteX6" fmla="*/ 170849 w 182335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335" h="36467">
                  <a:moveTo>
                    <a:pt x="170849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70849" y="6838"/>
                  </a:lnTo>
                  <a:cubicBezTo>
                    <a:pt x="178401" y="6838"/>
                    <a:pt x="184524" y="12960"/>
                    <a:pt x="184524" y="20513"/>
                  </a:cubicBezTo>
                  <a:cubicBezTo>
                    <a:pt x="184524" y="28065"/>
                    <a:pt x="178401" y="34188"/>
                    <a:pt x="170849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A6AA7B4A-2760-4CE5-A3A7-20F57B6879DA}"/>
                </a:ext>
              </a:extLst>
            </p:cNvPr>
            <p:cNvSpPr/>
            <p:nvPr/>
          </p:nvSpPr>
          <p:spPr>
            <a:xfrm>
              <a:off x="5224435" y="3322327"/>
              <a:ext cx="474073" cy="36467"/>
            </a:xfrm>
            <a:custGeom>
              <a:avLst/>
              <a:gdLst>
                <a:gd name="connsiteX0" fmla="*/ 459395 w 474072"/>
                <a:gd name="connsiteY0" fmla="*/ 34188 h 36467"/>
                <a:gd name="connsiteX1" fmla="*/ 20513 w 474072"/>
                <a:gd name="connsiteY1" fmla="*/ 34188 h 36467"/>
                <a:gd name="connsiteX2" fmla="*/ 6838 w 474072"/>
                <a:gd name="connsiteY2" fmla="*/ 20513 h 36467"/>
                <a:gd name="connsiteX3" fmla="*/ 20513 w 474072"/>
                <a:gd name="connsiteY3" fmla="*/ 6838 h 36467"/>
                <a:gd name="connsiteX4" fmla="*/ 459395 w 474072"/>
                <a:gd name="connsiteY4" fmla="*/ 6838 h 36467"/>
                <a:gd name="connsiteX5" fmla="*/ 473070 w 474072"/>
                <a:gd name="connsiteY5" fmla="*/ 20513 h 36467"/>
                <a:gd name="connsiteX6" fmla="*/ 459395 w 474072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4072" h="36467">
                  <a:moveTo>
                    <a:pt x="459395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459395" y="6838"/>
                  </a:lnTo>
                  <a:cubicBezTo>
                    <a:pt x="466947" y="6838"/>
                    <a:pt x="473070" y="12960"/>
                    <a:pt x="473070" y="20513"/>
                  </a:cubicBezTo>
                  <a:cubicBezTo>
                    <a:pt x="473070" y="28065"/>
                    <a:pt x="466947" y="34188"/>
                    <a:pt x="459395" y="3418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5924853-4DFA-405C-AD39-F715D5F9476D}"/>
                </a:ext>
              </a:extLst>
            </p:cNvPr>
            <p:cNvSpPr/>
            <p:nvPr/>
          </p:nvSpPr>
          <p:spPr>
            <a:xfrm>
              <a:off x="5224435" y="3253769"/>
              <a:ext cx="182336" cy="36467"/>
            </a:xfrm>
            <a:custGeom>
              <a:avLst/>
              <a:gdLst>
                <a:gd name="connsiteX0" fmla="*/ 170849 w 182335"/>
                <a:gd name="connsiteY0" fmla="*/ 34188 h 36467"/>
                <a:gd name="connsiteX1" fmla="*/ 20513 w 182335"/>
                <a:gd name="connsiteY1" fmla="*/ 34188 h 36467"/>
                <a:gd name="connsiteX2" fmla="*/ 6838 w 182335"/>
                <a:gd name="connsiteY2" fmla="*/ 20513 h 36467"/>
                <a:gd name="connsiteX3" fmla="*/ 20513 w 182335"/>
                <a:gd name="connsiteY3" fmla="*/ 6838 h 36467"/>
                <a:gd name="connsiteX4" fmla="*/ 170849 w 182335"/>
                <a:gd name="connsiteY4" fmla="*/ 6838 h 36467"/>
                <a:gd name="connsiteX5" fmla="*/ 184524 w 182335"/>
                <a:gd name="connsiteY5" fmla="*/ 20513 h 36467"/>
                <a:gd name="connsiteX6" fmla="*/ 170849 w 182335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335" h="36467">
                  <a:moveTo>
                    <a:pt x="170849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70849" y="6838"/>
                  </a:lnTo>
                  <a:cubicBezTo>
                    <a:pt x="178401" y="6838"/>
                    <a:pt x="184524" y="12960"/>
                    <a:pt x="184524" y="20513"/>
                  </a:cubicBezTo>
                  <a:cubicBezTo>
                    <a:pt x="184524" y="28065"/>
                    <a:pt x="178401" y="34188"/>
                    <a:pt x="170849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D2E35350-2376-489B-BE1E-0F4A4FD4888C}"/>
                </a:ext>
              </a:extLst>
            </p:cNvPr>
            <p:cNvSpPr/>
            <p:nvPr/>
          </p:nvSpPr>
          <p:spPr>
            <a:xfrm>
              <a:off x="5423546" y="3253769"/>
              <a:ext cx="191452" cy="36467"/>
            </a:xfrm>
            <a:custGeom>
              <a:avLst/>
              <a:gdLst>
                <a:gd name="connsiteX0" fmla="*/ 171031 w 191452"/>
                <a:gd name="connsiteY0" fmla="*/ 34188 h 36467"/>
                <a:gd name="connsiteX1" fmla="*/ 20513 w 191452"/>
                <a:gd name="connsiteY1" fmla="*/ 34188 h 36467"/>
                <a:gd name="connsiteX2" fmla="*/ 6838 w 191452"/>
                <a:gd name="connsiteY2" fmla="*/ 20513 h 36467"/>
                <a:gd name="connsiteX3" fmla="*/ 20513 w 191452"/>
                <a:gd name="connsiteY3" fmla="*/ 6838 h 36467"/>
                <a:gd name="connsiteX4" fmla="*/ 171031 w 191452"/>
                <a:gd name="connsiteY4" fmla="*/ 6838 h 36467"/>
                <a:gd name="connsiteX5" fmla="*/ 184706 w 191452"/>
                <a:gd name="connsiteY5" fmla="*/ 20513 h 36467"/>
                <a:gd name="connsiteX6" fmla="*/ 171031 w 191452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1452" h="36467">
                  <a:moveTo>
                    <a:pt x="171031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71031" y="6838"/>
                  </a:lnTo>
                  <a:cubicBezTo>
                    <a:pt x="178583" y="6838"/>
                    <a:pt x="184706" y="12960"/>
                    <a:pt x="184706" y="20513"/>
                  </a:cubicBezTo>
                  <a:cubicBezTo>
                    <a:pt x="184706" y="28065"/>
                    <a:pt x="178583" y="34188"/>
                    <a:pt x="171031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47D4DBEF-AE42-4B30-B107-474C4D0D573E}"/>
                </a:ext>
              </a:extLst>
            </p:cNvPr>
            <p:cNvSpPr/>
            <p:nvPr/>
          </p:nvSpPr>
          <p:spPr>
            <a:xfrm>
              <a:off x="5638884" y="3253769"/>
              <a:ext cx="474073" cy="36467"/>
            </a:xfrm>
            <a:custGeom>
              <a:avLst/>
              <a:gdLst>
                <a:gd name="connsiteX0" fmla="*/ 459395 w 474072"/>
                <a:gd name="connsiteY0" fmla="*/ 34188 h 36467"/>
                <a:gd name="connsiteX1" fmla="*/ 20513 w 474072"/>
                <a:gd name="connsiteY1" fmla="*/ 34188 h 36467"/>
                <a:gd name="connsiteX2" fmla="*/ 6838 w 474072"/>
                <a:gd name="connsiteY2" fmla="*/ 20513 h 36467"/>
                <a:gd name="connsiteX3" fmla="*/ 20513 w 474072"/>
                <a:gd name="connsiteY3" fmla="*/ 6838 h 36467"/>
                <a:gd name="connsiteX4" fmla="*/ 459395 w 474072"/>
                <a:gd name="connsiteY4" fmla="*/ 6838 h 36467"/>
                <a:gd name="connsiteX5" fmla="*/ 473070 w 474072"/>
                <a:gd name="connsiteY5" fmla="*/ 20513 h 36467"/>
                <a:gd name="connsiteX6" fmla="*/ 459395 w 474072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4072" h="36467">
                  <a:moveTo>
                    <a:pt x="459395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459395" y="6838"/>
                  </a:lnTo>
                  <a:cubicBezTo>
                    <a:pt x="466947" y="6838"/>
                    <a:pt x="473070" y="12960"/>
                    <a:pt x="473070" y="20513"/>
                  </a:cubicBezTo>
                  <a:cubicBezTo>
                    <a:pt x="473070" y="28065"/>
                    <a:pt x="466947" y="34188"/>
                    <a:pt x="459395" y="3418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E0E1D611-ECAB-4853-AF52-4F4CAE30DE54}"/>
                </a:ext>
              </a:extLst>
            </p:cNvPr>
            <p:cNvSpPr/>
            <p:nvPr/>
          </p:nvSpPr>
          <p:spPr>
            <a:xfrm>
              <a:off x="5927431" y="3667762"/>
              <a:ext cx="182336" cy="36467"/>
            </a:xfrm>
            <a:custGeom>
              <a:avLst/>
              <a:gdLst>
                <a:gd name="connsiteX0" fmla="*/ 170849 w 182335"/>
                <a:gd name="connsiteY0" fmla="*/ 34188 h 36467"/>
                <a:gd name="connsiteX1" fmla="*/ 20513 w 182335"/>
                <a:gd name="connsiteY1" fmla="*/ 34188 h 36467"/>
                <a:gd name="connsiteX2" fmla="*/ 6838 w 182335"/>
                <a:gd name="connsiteY2" fmla="*/ 20513 h 36467"/>
                <a:gd name="connsiteX3" fmla="*/ 20513 w 182335"/>
                <a:gd name="connsiteY3" fmla="*/ 6838 h 36467"/>
                <a:gd name="connsiteX4" fmla="*/ 170849 w 182335"/>
                <a:gd name="connsiteY4" fmla="*/ 6838 h 36467"/>
                <a:gd name="connsiteX5" fmla="*/ 184524 w 182335"/>
                <a:gd name="connsiteY5" fmla="*/ 20513 h 36467"/>
                <a:gd name="connsiteX6" fmla="*/ 170849 w 182335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335" h="36467">
                  <a:moveTo>
                    <a:pt x="170849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70849" y="6838"/>
                  </a:lnTo>
                  <a:cubicBezTo>
                    <a:pt x="178401" y="6838"/>
                    <a:pt x="184524" y="12960"/>
                    <a:pt x="184524" y="20513"/>
                  </a:cubicBezTo>
                  <a:cubicBezTo>
                    <a:pt x="184524" y="28065"/>
                    <a:pt x="178401" y="34188"/>
                    <a:pt x="170849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F76F7E95-DA19-40E2-9E5B-1278C37A345D}"/>
                </a:ext>
              </a:extLst>
            </p:cNvPr>
            <p:cNvSpPr/>
            <p:nvPr/>
          </p:nvSpPr>
          <p:spPr>
            <a:xfrm>
              <a:off x="5728320" y="3667762"/>
              <a:ext cx="182336" cy="36467"/>
            </a:xfrm>
            <a:custGeom>
              <a:avLst/>
              <a:gdLst>
                <a:gd name="connsiteX0" fmla="*/ 170849 w 182335"/>
                <a:gd name="connsiteY0" fmla="*/ 34188 h 36467"/>
                <a:gd name="connsiteX1" fmla="*/ 20513 w 182335"/>
                <a:gd name="connsiteY1" fmla="*/ 34188 h 36467"/>
                <a:gd name="connsiteX2" fmla="*/ 6838 w 182335"/>
                <a:gd name="connsiteY2" fmla="*/ 20513 h 36467"/>
                <a:gd name="connsiteX3" fmla="*/ 20513 w 182335"/>
                <a:gd name="connsiteY3" fmla="*/ 6838 h 36467"/>
                <a:gd name="connsiteX4" fmla="*/ 170849 w 182335"/>
                <a:gd name="connsiteY4" fmla="*/ 6838 h 36467"/>
                <a:gd name="connsiteX5" fmla="*/ 184524 w 182335"/>
                <a:gd name="connsiteY5" fmla="*/ 20513 h 36467"/>
                <a:gd name="connsiteX6" fmla="*/ 170849 w 182335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335" h="36467">
                  <a:moveTo>
                    <a:pt x="170849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70849" y="6838"/>
                  </a:lnTo>
                  <a:cubicBezTo>
                    <a:pt x="178401" y="6838"/>
                    <a:pt x="184524" y="12960"/>
                    <a:pt x="184524" y="20513"/>
                  </a:cubicBezTo>
                  <a:cubicBezTo>
                    <a:pt x="184524" y="28065"/>
                    <a:pt x="178401" y="34188"/>
                    <a:pt x="170849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012C40E8-B898-4C4B-ABA0-5AC65C096B9A}"/>
                </a:ext>
              </a:extLst>
            </p:cNvPr>
            <p:cNvSpPr/>
            <p:nvPr/>
          </p:nvSpPr>
          <p:spPr>
            <a:xfrm>
              <a:off x="5224435" y="3667762"/>
              <a:ext cx="474073" cy="36467"/>
            </a:xfrm>
            <a:custGeom>
              <a:avLst/>
              <a:gdLst>
                <a:gd name="connsiteX0" fmla="*/ 459395 w 474072"/>
                <a:gd name="connsiteY0" fmla="*/ 34188 h 36467"/>
                <a:gd name="connsiteX1" fmla="*/ 20513 w 474072"/>
                <a:gd name="connsiteY1" fmla="*/ 34188 h 36467"/>
                <a:gd name="connsiteX2" fmla="*/ 6838 w 474072"/>
                <a:gd name="connsiteY2" fmla="*/ 20513 h 36467"/>
                <a:gd name="connsiteX3" fmla="*/ 20513 w 474072"/>
                <a:gd name="connsiteY3" fmla="*/ 6838 h 36467"/>
                <a:gd name="connsiteX4" fmla="*/ 459395 w 474072"/>
                <a:gd name="connsiteY4" fmla="*/ 6838 h 36467"/>
                <a:gd name="connsiteX5" fmla="*/ 473070 w 474072"/>
                <a:gd name="connsiteY5" fmla="*/ 20513 h 36467"/>
                <a:gd name="connsiteX6" fmla="*/ 459395 w 474072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4072" h="36467">
                  <a:moveTo>
                    <a:pt x="459395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459395" y="6838"/>
                  </a:lnTo>
                  <a:cubicBezTo>
                    <a:pt x="466947" y="6838"/>
                    <a:pt x="473070" y="12960"/>
                    <a:pt x="473070" y="20513"/>
                  </a:cubicBezTo>
                  <a:cubicBezTo>
                    <a:pt x="473070" y="28065"/>
                    <a:pt x="466947" y="34188"/>
                    <a:pt x="459395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A15F17E0-95F5-4C81-B456-2DFB6DE2AADB}"/>
                </a:ext>
              </a:extLst>
            </p:cNvPr>
            <p:cNvSpPr/>
            <p:nvPr/>
          </p:nvSpPr>
          <p:spPr>
            <a:xfrm>
              <a:off x="5927431" y="3805881"/>
              <a:ext cx="182336" cy="36467"/>
            </a:xfrm>
            <a:custGeom>
              <a:avLst/>
              <a:gdLst>
                <a:gd name="connsiteX0" fmla="*/ 170849 w 182335"/>
                <a:gd name="connsiteY0" fmla="*/ 34188 h 36467"/>
                <a:gd name="connsiteX1" fmla="*/ 20513 w 182335"/>
                <a:gd name="connsiteY1" fmla="*/ 34188 h 36467"/>
                <a:gd name="connsiteX2" fmla="*/ 6838 w 182335"/>
                <a:gd name="connsiteY2" fmla="*/ 20513 h 36467"/>
                <a:gd name="connsiteX3" fmla="*/ 20513 w 182335"/>
                <a:gd name="connsiteY3" fmla="*/ 6838 h 36467"/>
                <a:gd name="connsiteX4" fmla="*/ 170849 w 182335"/>
                <a:gd name="connsiteY4" fmla="*/ 6838 h 36467"/>
                <a:gd name="connsiteX5" fmla="*/ 184524 w 182335"/>
                <a:gd name="connsiteY5" fmla="*/ 20513 h 36467"/>
                <a:gd name="connsiteX6" fmla="*/ 170849 w 182335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335" h="36467">
                  <a:moveTo>
                    <a:pt x="170849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70849" y="6838"/>
                  </a:lnTo>
                  <a:cubicBezTo>
                    <a:pt x="178401" y="6838"/>
                    <a:pt x="184524" y="12960"/>
                    <a:pt x="184524" y="20513"/>
                  </a:cubicBezTo>
                  <a:cubicBezTo>
                    <a:pt x="184524" y="28065"/>
                    <a:pt x="178401" y="34188"/>
                    <a:pt x="170849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AA76D0E1-57C6-46E2-8547-D746466A53B5}"/>
                </a:ext>
              </a:extLst>
            </p:cNvPr>
            <p:cNvSpPr/>
            <p:nvPr/>
          </p:nvSpPr>
          <p:spPr>
            <a:xfrm>
              <a:off x="5728320" y="3805881"/>
              <a:ext cx="182336" cy="36467"/>
            </a:xfrm>
            <a:custGeom>
              <a:avLst/>
              <a:gdLst>
                <a:gd name="connsiteX0" fmla="*/ 170849 w 182335"/>
                <a:gd name="connsiteY0" fmla="*/ 34188 h 36467"/>
                <a:gd name="connsiteX1" fmla="*/ 20513 w 182335"/>
                <a:gd name="connsiteY1" fmla="*/ 34188 h 36467"/>
                <a:gd name="connsiteX2" fmla="*/ 6838 w 182335"/>
                <a:gd name="connsiteY2" fmla="*/ 20513 h 36467"/>
                <a:gd name="connsiteX3" fmla="*/ 20513 w 182335"/>
                <a:gd name="connsiteY3" fmla="*/ 6838 h 36467"/>
                <a:gd name="connsiteX4" fmla="*/ 170849 w 182335"/>
                <a:gd name="connsiteY4" fmla="*/ 6838 h 36467"/>
                <a:gd name="connsiteX5" fmla="*/ 184524 w 182335"/>
                <a:gd name="connsiteY5" fmla="*/ 20513 h 36467"/>
                <a:gd name="connsiteX6" fmla="*/ 170849 w 182335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335" h="36467">
                  <a:moveTo>
                    <a:pt x="170849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70849" y="6838"/>
                  </a:lnTo>
                  <a:cubicBezTo>
                    <a:pt x="178401" y="6838"/>
                    <a:pt x="184524" y="12960"/>
                    <a:pt x="184524" y="20513"/>
                  </a:cubicBezTo>
                  <a:cubicBezTo>
                    <a:pt x="184524" y="28065"/>
                    <a:pt x="178401" y="34188"/>
                    <a:pt x="170849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549C88D8-2532-4B06-8D9B-89675AEAFBBA}"/>
                </a:ext>
              </a:extLst>
            </p:cNvPr>
            <p:cNvSpPr/>
            <p:nvPr/>
          </p:nvSpPr>
          <p:spPr>
            <a:xfrm>
              <a:off x="5224435" y="3805881"/>
              <a:ext cx="474073" cy="36467"/>
            </a:xfrm>
            <a:custGeom>
              <a:avLst/>
              <a:gdLst>
                <a:gd name="connsiteX0" fmla="*/ 459395 w 474072"/>
                <a:gd name="connsiteY0" fmla="*/ 34188 h 36467"/>
                <a:gd name="connsiteX1" fmla="*/ 20513 w 474072"/>
                <a:gd name="connsiteY1" fmla="*/ 34188 h 36467"/>
                <a:gd name="connsiteX2" fmla="*/ 6838 w 474072"/>
                <a:gd name="connsiteY2" fmla="*/ 20513 h 36467"/>
                <a:gd name="connsiteX3" fmla="*/ 20513 w 474072"/>
                <a:gd name="connsiteY3" fmla="*/ 6838 h 36467"/>
                <a:gd name="connsiteX4" fmla="*/ 459395 w 474072"/>
                <a:gd name="connsiteY4" fmla="*/ 6838 h 36467"/>
                <a:gd name="connsiteX5" fmla="*/ 473070 w 474072"/>
                <a:gd name="connsiteY5" fmla="*/ 20513 h 36467"/>
                <a:gd name="connsiteX6" fmla="*/ 459395 w 474072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4072" h="36467">
                  <a:moveTo>
                    <a:pt x="459395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459395" y="6838"/>
                  </a:lnTo>
                  <a:cubicBezTo>
                    <a:pt x="466947" y="6838"/>
                    <a:pt x="473070" y="12960"/>
                    <a:pt x="473070" y="20513"/>
                  </a:cubicBezTo>
                  <a:cubicBezTo>
                    <a:pt x="473070" y="28065"/>
                    <a:pt x="466947" y="34188"/>
                    <a:pt x="459395" y="3418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A745CB46-57E1-49A0-8A46-2D312DB79E41}"/>
                </a:ext>
              </a:extLst>
            </p:cNvPr>
            <p:cNvSpPr/>
            <p:nvPr/>
          </p:nvSpPr>
          <p:spPr>
            <a:xfrm>
              <a:off x="5224435" y="3736958"/>
              <a:ext cx="182336" cy="36467"/>
            </a:xfrm>
            <a:custGeom>
              <a:avLst/>
              <a:gdLst>
                <a:gd name="connsiteX0" fmla="*/ 170849 w 182335"/>
                <a:gd name="connsiteY0" fmla="*/ 34188 h 36467"/>
                <a:gd name="connsiteX1" fmla="*/ 20513 w 182335"/>
                <a:gd name="connsiteY1" fmla="*/ 34188 h 36467"/>
                <a:gd name="connsiteX2" fmla="*/ 6838 w 182335"/>
                <a:gd name="connsiteY2" fmla="*/ 20513 h 36467"/>
                <a:gd name="connsiteX3" fmla="*/ 20513 w 182335"/>
                <a:gd name="connsiteY3" fmla="*/ 6838 h 36467"/>
                <a:gd name="connsiteX4" fmla="*/ 170849 w 182335"/>
                <a:gd name="connsiteY4" fmla="*/ 6838 h 36467"/>
                <a:gd name="connsiteX5" fmla="*/ 184524 w 182335"/>
                <a:gd name="connsiteY5" fmla="*/ 20513 h 36467"/>
                <a:gd name="connsiteX6" fmla="*/ 170849 w 182335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335" h="36467">
                  <a:moveTo>
                    <a:pt x="170849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70849" y="6838"/>
                  </a:lnTo>
                  <a:cubicBezTo>
                    <a:pt x="178401" y="6838"/>
                    <a:pt x="184524" y="12960"/>
                    <a:pt x="184524" y="20513"/>
                  </a:cubicBezTo>
                  <a:cubicBezTo>
                    <a:pt x="184524" y="28065"/>
                    <a:pt x="178401" y="34188"/>
                    <a:pt x="170849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E364641E-CF6C-4806-90E5-C7B60858EC7B}"/>
                </a:ext>
              </a:extLst>
            </p:cNvPr>
            <p:cNvSpPr/>
            <p:nvPr/>
          </p:nvSpPr>
          <p:spPr>
            <a:xfrm>
              <a:off x="5423546" y="3736958"/>
              <a:ext cx="191452" cy="36467"/>
            </a:xfrm>
            <a:custGeom>
              <a:avLst/>
              <a:gdLst>
                <a:gd name="connsiteX0" fmla="*/ 171031 w 191452"/>
                <a:gd name="connsiteY0" fmla="*/ 34188 h 36467"/>
                <a:gd name="connsiteX1" fmla="*/ 20513 w 191452"/>
                <a:gd name="connsiteY1" fmla="*/ 34188 h 36467"/>
                <a:gd name="connsiteX2" fmla="*/ 6838 w 191452"/>
                <a:gd name="connsiteY2" fmla="*/ 20513 h 36467"/>
                <a:gd name="connsiteX3" fmla="*/ 20513 w 191452"/>
                <a:gd name="connsiteY3" fmla="*/ 6838 h 36467"/>
                <a:gd name="connsiteX4" fmla="*/ 171031 w 191452"/>
                <a:gd name="connsiteY4" fmla="*/ 6838 h 36467"/>
                <a:gd name="connsiteX5" fmla="*/ 184706 w 191452"/>
                <a:gd name="connsiteY5" fmla="*/ 20513 h 36467"/>
                <a:gd name="connsiteX6" fmla="*/ 171031 w 191452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1452" h="36467">
                  <a:moveTo>
                    <a:pt x="171031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71031" y="6838"/>
                  </a:lnTo>
                  <a:cubicBezTo>
                    <a:pt x="178583" y="6838"/>
                    <a:pt x="184706" y="12960"/>
                    <a:pt x="184706" y="20513"/>
                  </a:cubicBezTo>
                  <a:cubicBezTo>
                    <a:pt x="184706" y="28065"/>
                    <a:pt x="178583" y="34188"/>
                    <a:pt x="171031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6556DC4F-0E78-49E4-B362-556B205A5792}"/>
                </a:ext>
              </a:extLst>
            </p:cNvPr>
            <p:cNvSpPr/>
            <p:nvPr/>
          </p:nvSpPr>
          <p:spPr>
            <a:xfrm>
              <a:off x="5638884" y="3736958"/>
              <a:ext cx="474073" cy="36467"/>
            </a:xfrm>
            <a:custGeom>
              <a:avLst/>
              <a:gdLst>
                <a:gd name="connsiteX0" fmla="*/ 459395 w 474072"/>
                <a:gd name="connsiteY0" fmla="*/ 34188 h 36467"/>
                <a:gd name="connsiteX1" fmla="*/ 20513 w 474072"/>
                <a:gd name="connsiteY1" fmla="*/ 34188 h 36467"/>
                <a:gd name="connsiteX2" fmla="*/ 6838 w 474072"/>
                <a:gd name="connsiteY2" fmla="*/ 20513 h 36467"/>
                <a:gd name="connsiteX3" fmla="*/ 20513 w 474072"/>
                <a:gd name="connsiteY3" fmla="*/ 6838 h 36467"/>
                <a:gd name="connsiteX4" fmla="*/ 459395 w 474072"/>
                <a:gd name="connsiteY4" fmla="*/ 6838 h 36467"/>
                <a:gd name="connsiteX5" fmla="*/ 473070 w 474072"/>
                <a:gd name="connsiteY5" fmla="*/ 20513 h 36467"/>
                <a:gd name="connsiteX6" fmla="*/ 459395 w 474072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4072" h="36467">
                  <a:moveTo>
                    <a:pt x="459395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459395" y="6838"/>
                  </a:lnTo>
                  <a:cubicBezTo>
                    <a:pt x="466947" y="6838"/>
                    <a:pt x="473070" y="12960"/>
                    <a:pt x="473070" y="20513"/>
                  </a:cubicBezTo>
                  <a:cubicBezTo>
                    <a:pt x="473070" y="28065"/>
                    <a:pt x="466947" y="34188"/>
                    <a:pt x="459395" y="3418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3B5BEA88-4B29-42A8-A600-6411C079CB25}"/>
                </a:ext>
              </a:extLst>
            </p:cNvPr>
            <p:cNvSpPr/>
            <p:nvPr/>
          </p:nvSpPr>
          <p:spPr>
            <a:xfrm>
              <a:off x="5224435" y="3887203"/>
              <a:ext cx="182336" cy="36467"/>
            </a:xfrm>
            <a:custGeom>
              <a:avLst/>
              <a:gdLst>
                <a:gd name="connsiteX0" fmla="*/ 170849 w 182335"/>
                <a:gd name="connsiteY0" fmla="*/ 34188 h 36467"/>
                <a:gd name="connsiteX1" fmla="*/ 20513 w 182335"/>
                <a:gd name="connsiteY1" fmla="*/ 34188 h 36467"/>
                <a:gd name="connsiteX2" fmla="*/ 6838 w 182335"/>
                <a:gd name="connsiteY2" fmla="*/ 20513 h 36467"/>
                <a:gd name="connsiteX3" fmla="*/ 20513 w 182335"/>
                <a:gd name="connsiteY3" fmla="*/ 6838 h 36467"/>
                <a:gd name="connsiteX4" fmla="*/ 170849 w 182335"/>
                <a:gd name="connsiteY4" fmla="*/ 6838 h 36467"/>
                <a:gd name="connsiteX5" fmla="*/ 184524 w 182335"/>
                <a:gd name="connsiteY5" fmla="*/ 20513 h 36467"/>
                <a:gd name="connsiteX6" fmla="*/ 170849 w 182335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335" h="36467">
                  <a:moveTo>
                    <a:pt x="170849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70849" y="6838"/>
                  </a:lnTo>
                  <a:cubicBezTo>
                    <a:pt x="178401" y="6838"/>
                    <a:pt x="184524" y="12960"/>
                    <a:pt x="184524" y="20513"/>
                  </a:cubicBezTo>
                  <a:cubicBezTo>
                    <a:pt x="184524" y="28065"/>
                    <a:pt x="178401" y="34188"/>
                    <a:pt x="170849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5E8037CE-59D6-4185-9932-EA122251C2B0}"/>
                </a:ext>
              </a:extLst>
            </p:cNvPr>
            <p:cNvSpPr/>
            <p:nvPr/>
          </p:nvSpPr>
          <p:spPr>
            <a:xfrm>
              <a:off x="5423546" y="3887203"/>
              <a:ext cx="191452" cy="36467"/>
            </a:xfrm>
            <a:custGeom>
              <a:avLst/>
              <a:gdLst>
                <a:gd name="connsiteX0" fmla="*/ 171031 w 191452"/>
                <a:gd name="connsiteY0" fmla="*/ 34188 h 36467"/>
                <a:gd name="connsiteX1" fmla="*/ 20513 w 191452"/>
                <a:gd name="connsiteY1" fmla="*/ 34188 h 36467"/>
                <a:gd name="connsiteX2" fmla="*/ 6838 w 191452"/>
                <a:gd name="connsiteY2" fmla="*/ 20513 h 36467"/>
                <a:gd name="connsiteX3" fmla="*/ 20513 w 191452"/>
                <a:gd name="connsiteY3" fmla="*/ 6838 h 36467"/>
                <a:gd name="connsiteX4" fmla="*/ 171031 w 191452"/>
                <a:gd name="connsiteY4" fmla="*/ 6838 h 36467"/>
                <a:gd name="connsiteX5" fmla="*/ 184706 w 191452"/>
                <a:gd name="connsiteY5" fmla="*/ 20513 h 36467"/>
                <a:gd name="connsiteX6" fmla="*/ 171031 w 191452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1452" h="36467">
                  <a:moveTo>
                    <a:pt x="171031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71031" y="6838"/>
                  </a:lnTo>
                  <a:cubicBezTo>
                    <a:pt x="178583" y="6838"/>
                    <a:pt x="184706" y="12960"/>
                    <a:pt x="184706" y="20513"/>
                  </a:cubicBezTo>
                  <a:cubicBezTo>
                    <a:pt x="184706" y="28065"/>
                    <a:pt x="178583" y="34188"/>
                    <a:pt x="171031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17C202B2-E14A-423D-97BE-A5AE6F84553A}"/>
                </a:ext>
              </a:extLst>
            </p:cNvPr>
            <p:cNvSpPr/>
            <p:nvPr/>
          </p:nvSpPr>
          <p:spPr>
            <a:xfrm>
              <a:off x="5638884" y="3887203"/>
              <a:ext cx="474073" cy="36467"/>
            </a:xfrm>
            <a:custGeom>
              <a:avLst/>
              <a:gdLst>
                <a:gd name="connsiteX0" fmla="*/ 459395 w 474072"/>
                <a:gd name="connsiteY0" fmla="*/ 34188 h 36467"/>
                <a:gd name="connsiteX1" fmla="*/ 20513 w 474072"/>
                <a:gd name="connsiteY1" fmla="*/ 34188 h 36467"/>
                <a:gd name="connsiteX2" fmla="*/ 6838 w 474072"/>
                <a:gd name="connsiteY2" fmla="*/ 20513 h 36467"/>
                <a:gd name="connsiteX3" fmla="*/ 20513 w 474072"/>
                <a:gd name="connsiteY3" fmla="*/ 6838 h 36467"/>
                <a:gd name="connsiteX4" fmla="*/ 459395 w 474072"/>
                <a:gd name="connsiteY4" fmla="*/ 6838 h 36467"/>
                <a:gd name="connsiteX5" fmla="*/ 473070 w 474072"/>
                <a:gd name="connsiteY5" fmla="*/ 20513 h 36467"/>
                <a:gd name="connsiteX6" fmla="*/ 459395 w 474072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4072" h="36467">
                  <a:moveTo>
                    <a:pt x="459395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459395" y="6838"/>
                  </a:lnTo>
                  <a:cubicBezTo>
                    <a:pt x="466947" y="6838"/>
                    <a:pt x="473070" y="12960"/>
                    <a:pt x="473070" y="20513"/>
                  </a:cubicBezTo>
                  <a:cubicBezTo>
                    <a:pt x="473070" y="28065"/>
                    <a:pt x="466947" y="34188"/>
                    <a:pt x="459395" y="3418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57C45F31-62A9-46B3-B58B-0234C1856491}"/>
                </a:ext>
              </a:extLst>
            </p:cNvPr>
            <p:cNvSpPr/>
            <p:nvPr/>
          </p:nvSpPr>
          <p:spPr>
            <a:xfrm>
              <a:off x="5224435" y="4025322"/>
              <a:ext cx="182336" cy="36467"/>
            </a:xfrm>
            <a:custGeom>
              <a:avLst/>
              <a:gdLst>
                <a:gd name="connsiteX0" fmla="*/ 170849 w 182335"/>
                <a:gd name="connsiteY0" fmla="*/ 34188 h 36467"/>
                <a:gd name="connsiteX1" fmla="*/ 20513 w 182335"/>
                <a:gd name="connsiteY1" fmla="*/ 34188 h 36467"/>
                <a:gd name="connsiteX2" fmla="*/ 6838 w 182335"/>
                <a:gd name="connsiteY2" fmla="*/ 20513 h 36467"/>
                <a:gd name="connsiteX3" fmla="*/ 20513 w 182335"/>
                <a:gd name="connsiteY3" fmla="*/ 6838 h 36467"/>
                <a:gd name="connsiteX4" fmla="*/ 170849 w 182335"/>
                <a:gd name="connsiteY4" fmla="*/ 6838 h 36467"/>
                <a:gd name="connsiteX5" fmla="*/ 184524 w 182335"/>
                <a:gd name="connsiteY5" fmla="*/ 20513 h 36467"/>
                <a:gd name="connsiteX6" fmla="*/ 170849 w 182335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335" h="36467">
                  <a:moveTo>
                    <a:pt x="170849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70849" y="6838"/>
                  </a:lnTo>
                  <a:cubicBezTo>
                    <a:pt x="178401" y="6838"/>
                    <a:pt x="184524" y="12960"/>
                    <a:pt x="184524" y="20513"/>
                  </a:cubicBezTo>
                  <a:cubicBezTo>
                    <a:pt x="184524" y="28065"/>
                    <a:pt x="178401" y="34188"/>
                    <a:pt x="170849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69FA40B3-3965-4A5C-A2D0-C6025C169B58}"/>
                </a:ext>
              </a:extLst>
            </p:cNvPr>
            <p:cNvSpPr/>
            <p:nvPr/>
          </p:nvSpPr>
          <p:spPr>
            <a:xfrm>
              <a:off x="5423546" y="4025322"/>
              <a:ext cx="191452" cy="36467"/>
            </a:xfrm>
            <a:custGeom>
              <a:avLst/>
              <a:gdLst>
                <a:gd name="connsiteX0" fmla="*/ 171031 w 191452"/>
                <a:gd name="connsiteY0" fmla="*/ 34188 h 36467"/>
                <a:gd name="connsiteX1" fmla="*/ 20513 w 191452"/>
                <a:gd name="connsiteY1" fmla="*/ 34188 h 36467"/>
                <a:gd name="connsiteX2" fmla="*/ 6838 w 191452"/>
                <a:gd name="connsiteY2" fmla="*/ 20513 h 36467"/>
                <a:gd name="connsiteX3" fmla="*/ 20513 w 191452"/>
                <a:gd name="connsiteY3" fmla="*/ 6838 h 36467"/>
                <a:gd name="connsiteX4" fmla="*/ 171031 w 191452"/>
                <a:gd name="connsiteY4" fmla="*/ 6838 h 36467"/>
                <a:gd name="connsiteX5" fmla="*/ 184706 w 191452"/>
                <a:gd name="connsiteY5" fmla="*/ 20513 h 36467"/>
                <a:gd name="connsiteX6" fmla="*/ 171031 w 191452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1452" h="36467">
                  <a:moveTo>
                    <a:pt x="171031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71031" y="6838"/>
                  </a:lnTo>
                  <a:cubicBezTo>
                    <a:pt x="178583" y="6838"/>
                    <a:pt x="184706" y="12960"/>
                    <a:pt x="184706" y="20513"/>
                  </a:cubicBezTo>
                  <a:cubicBezTo>
                    <a:pt x="184706" y="28065"/>
                    <a:pt x="178583" y="34188"/>
                    <a:pt x="171031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E1369A2A-4D6C-4993-999E-89C23F300840}"/>
                </a:ext>
              </a:extLst>
            </p:cNvPr>
            <p:cNvSpPr/>
            <p:nvPr/>
          </p:nvSpPr>
          <p:spPr>
            <a:xfrm>
              <a:off x="5638884" y="4025322"/>
              <a:ext cx="474073" cy="36467"/>
            </a:xfrm>
            <a:custGeom>
              <a:avLst/>
              <a:gdLst>
                <a:gd name="connsiteX0" fmla="*/ 459395 w 474072"/>
                <a:gd name="connsiteY0" fmla="*/ 34188 h 36467"/>
                <a:gd name="connsiteX1" fmla="*/ 20513 w 474072"/>
                <a:gd name="connsiteY1" fmla="*/ 34188 h 36467"/>
                <a:gd name="connsiteX2" fmla="*/ 6838 w 474072"/>
                <a:gd name="connsiteY2" fmla="*/ 20513 h 36467"/>
                <a:gd name="connsiteX3" fmla="*/ 20513 w 474072"/>
                <a:gd name="connsiteY3" fmla="*/ 6838 h 36467"/>
                <a:gd name="connsiteX4" fmla="*/ 459395 w 474072"/>
                <a:gd name="connsiteY4" fmla="*/ 6838 h 36467"/>
                <a:gd name="connsiteX5" fmla="*/ 473070 w 474072"/>
                <a:gd name="connsiteY5" fmla="*/ 20513 h 36467"/>
                <a:gd name="connsiteX6" fmla="*/ 459395 w 474072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4072" h="36467">
                  <a:moveTo>
                    <a:pt x="459395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459395" y="6838"/>
                  </a:lnTo>
                  <a:cubicBezTo>
                    <a:pt x="466947" y="6838"/>
                    <a:pt x="473070" y="12960"/>
                    <a:pt x="473070" y="20513"/>
                  </a:cubicBezTo>
                  <a:cubicBezTo>
                    <a:pt x="473070" y="28065"/>
                    <a:pt x="466947" y="34188"/>
                    <a:pt x="459395" y="3418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19F3D81A-E5EC-4BDD-8AA8-7551509D083F}"/>
                </a:ext>
              </a:extLst>
            </p:cNvPr>
            <p:cNvSpPr/>
            <p:nvPr/>
          </p:nvSpPr>
          <p:spPr>
            <a:xfrm>
              <a:off x="5927431" y="3956217"/>
              <a:ext cx="182336" cy="36467"/>
            </a:xfrm>
            <a:custGeom>
              <a:avLst/>
              <a:gdLst>
                <a:gd name="connsiteX0" fmla="*/ 170849 w 182335"/>
                <a:gd name="connsiteY0" fmla="*/ 34188 h 36467"/>
                <a:gd name="connsiteX1" fmla="*/ 20513 w 182335"/>
                <a:gd name="connsiteY1" fmla="*/ 34188 h 36467"/>
                <a:gd name="connsiteX2" fmla="*/ 6838 w 182335"/>
                <a:gd name="connsiteY2" fmla="*/ 20513 h 36467"/>
                <a:gd name="connsiteX3" fmla="*/ 20513 w 182335"/>
                <a:gd name="connsiteY3" fmla="*/ 6838 h 36467"/>
                <a:gd name="connsiteX4" fmla="*/ 170849 w 182335"/>
                <a:gd name="connsiteY4" fmla="*/ 6838 h 36467"/>
                <a:gd name="connsiteX5" fmla="*/ 184524 w 182335"/>
                <a:gd name="connsiteY5" fmla="*/ 20513 h 36467"/>
                <a:gd name="connsiteX6" fmla="*/ 170849 w 182335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335" h="36467">
                  <a:moveTo>
                    <a:pt x="170849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70849" y="6838"/>
                  </a:lnTo>
                  <a:cubicBezTo>
                    <a:pt x="178401" y="6838"/>
                    <a:pt x="184524" y="12960"/>
                    <a:pt x="184524" y="20513"/>
                  </a:cubicBezTo>
                  <a:cubicBezTo>
                    <a:pt x="184524" y="28065"/>
                    <a:pt x="178401" y="34188"/>
                    <a:pt x="170849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70B6C82E-A99E-41FA-87FF-66D2E1EBEA41}"/>
                </a:ext>
              </a:extLst>
            </p:cNvPr>
            <p:cNvSpPr/>
            <p:nvPr/>
          </p:nvSpPr>
          <p:spPr>
            <a:xfrm>
              <a:off x="5728320" y="3956217"/>
              <a:ext cx="182336" cy="36467"/>
            </a:xfrm>
            <a:custGeom>
              <a:avLst/>
              <a:gdLst>
                <a:gd name="connsiteX0" fmla="*/ 170849 w 182335"/>
                <a:gd name="connsiteY0" fmla="*/ 34188 h 36467"/>
                <a:gd name="connsiteX1" fmla="*/ 20513 w 182335"/>
                <a:gd name="connsiteY1" fmla="*/ 34188 h 36467"/>
                <a:gd name="connsiteX2" fmla="*/ 6838 w 182335"/>
                <a:gd name="connsiteY2" fmla="*/ 20513 h 36467"/>
                <a:gd name="connsiteX3" fmla="*/ 20513 w 182335"/>
                <a:gd name="connsiteY3" fmla="*/ 6838 h 36467"/>
                <a:gd name="connsiteX4" fmla="*/ 170849 w 182335"/>
                <a:gd name="connsiteY4" fmla="*/ 6838 h 36467"/>
                <a:gd name="connsiteX5" fmla="*/ 184524 w 182335"/>
                <a:gd name="connsiteY5" fmla="*/ 20513 h 36467"/>
                <a:gd name="connsiteX6" fmla="*/ 170849 w 182335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335" h="36467">
                  <a:moveTo>
                    <a:pt x="170849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70849" y="6838"/>
                  </a:lnTo>
                  <a:cubicBezTo>
                    <a:pt x="178401" y="6838"/>
                    <a:pt x="184524" y="12960"/>
                    <a:pt x="184524" y="20513"/>
                  </a:cubicBezTo>
                  <a:cubicBezTo>
                    <a:pt x="184524" y="28065"/>
                    <a:pt x="178401" y="34188"/>
                    <a:pt x="170849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6E73E4A6-1EBC-40FF-A9E0-C9CB54A2A811}"/>
                </a:ext>
              </a:extLst>
            </p:cNvPr>
            <p:cNvSpPr/>
            <p:nvPr/>
          </p:nvSpPr>
          <p:spPr>
            <a:xfrm>
              <a:off x="5224435" y="3956217"/>
              <a:ext cx="474073" cy="36467"/>
            </a:xfrm>
            <a:custGeom>
              <a:avLst/>
              <a:gdLst>
                <a:gd name="connsiteX0" fmla="*/ 459395 w 474072"/>
                <a:gd name="connsiteY0" fmla="*/ 34188 h 36467"/>
                <a:gd name="connsiteX1" fmla="*/ 20513 w 474072"/>
                <a:gd name="connsiteY1" fmla="*/ 34188 h 36467"/>
                <a:gd name="connsiteX2" fmla="*/ 6838 w 474072"/>
                <a:gd name="connsiteY2" fmla="*/ 20513 h 36467"/>
                <a:gd name="connsiteX3" fmla="*/ 20513 w 474072"/>
                <a:gd name="connsiteY3" fmla="*/ 6838 h 36467"/>
                <a:gd name="connsiteX4" fmla="*/ 459395 w 474072"/>
                <a:gd name="connsiteY4" fmla="*/ 6838 h 36467"/>
                <a:gd name="connsiteX5" fmla="*/ 473070 w 474072"/>
                <a:gd name="connsiteY5" fmla="*/ 20513 h 36467"/>
                <a:gd name="connsiteX6" fmla="*/ 459395 w 474072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4072" h="36467">
                  <a:moveTo>
                    <a:pt x="459395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459395" y="6838"/>
                  </a:lnTo>
                  <a:cubicBezTo>
                    <a:pt x="466947" y="6838"/>
                    <a:pt x="473070" y="12960"/>
                    <a:pt x="473070" y="20513"/>
                  </a:cubicBezTo>
                  <a:cubicBezTo>
                    <a:pt x="473070" y="28065"/>
                    <a:pt x="466947" y="34188"/>
                    <a:pt x="459395" y="3418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9EBD66E4-51E5-4CCA-88A4-520CE6709396}"/>
                </a:ext>
              </a:extLst>
            </p:cNvPr>
            <p:cNvSpPr/>
            <p:nvPr/>
          </p:nvSpPr>
          <p:spPr>
            <a:xfrm>
              <a:off x="4992140" y="2935411"/>
              <a:ext cx="54701" cy="54701"/>
            </a:xfrm>
            <a:custGeom>
              <a:avLst/>
              <a:gdLst>
                <a:gd name="connsiteX0" fmla="*/ 6838 w 54700"/>
                <a:gd name="connsiteY0" fmla="*/ 6838 h 54700"/>
                <a:gd name="connsiteX1" fmla="*/ 54883 w 54700"/>
                <a:gd name="connsiteY1" fmla="*/ 6838 h 54700"/>
                <a:gd name="connsiteX2" fmla="*/ 54883 w 54700"/>
                <a:gd name="connsiteY2" fmla="*/ 54245 h 54700"/>
                <a:gd name="connsiteX3" fmla="*/ 6838 w 54700"/>
                <a:gd name="connsiteY3" fmla="*/ 54245 h 5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700" h="54700">
                  <a:moveTo>
                    <a:pt x="6838" y="6838"/>
                  </a:moveTo>
                  <a:lnTo>
                    <a:pt x="54883" y="6838"/>
                  </a:lnTo>
                  <a:lnTo>
                    <a:pt x="54883" y="54245"/>
                  </a:lnTo>
                  <a:lnTo>
                    <a:pt x="6838" y="54245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C62FE365-67AF-4ED3-BB12-F832C09D6730}"/>
                </a:ext>
              </a:extLst>
            </p:cNvPr>
            <p:cNvSpPr/>
            <p:nvPr/>
          </p:nvSpPr>
          <p:spPr>
            <a:xfrm>
              <a:off x="4992140" y="3013268"/>
              <a:ext cx="54701" cy="54701"/>
            </a:xfrm>
            <a:custGeom>
              <a:avLst/>
              <a:gdLst>
                <a:gd name="connsiteX0" fmla="*/ 6838 w 54700"/>
                <a:gd name="connsiteY0" fmla="*/ 6838 h 54700"/>
                <a:gd name="connsiteX1" fmla="*/ 54883 w 54700"/>
                <a:gd name="connsiteY1" fmla="*/ 6838 h 54700"/>
                <a:gd name="connsiteX2" fmla="*/ 54883 w 54700"/>
                <a:gd name="connsiteY2" fmla="*/ 54245 h 54700"/>
                <a:gd name="connsiteX3" fmla="*/ 6838 w 54700"/>
                <a:gd name="connsiteY3" fmla="*/ 54245 h 5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700" h="54700">
                  <a:moveTo>
                    <a:pt x="6838" y="6838"/>
                  </a:moveTo>
                  <a:lnTo>
                    <a:pt x="54883" y="6838"/>
                  </a:lnTo>
                  <a:lnTo>
                    <a:pt x="54883" y="54245"/>
                  </a:lnTo>
                  <a:lnTo>
                    <a:pt x="6838" y="54245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DD5110EB-7C1C-48B5-9F71-9B51C33CDBD4}"/>
                </a:ext>
              </a:extLst>
            </p:cNvPr>
            <p:cNvSpPr/>
            <p:nvPr/>
          </p:nvSpPr>
          <p:spPr>
            <a:xfrm>
              <a:off x="4992140" y="3091217"/>
              <a:ext cx="54701" cy="54701"/>
            </a:xfrm>
            <a:custGeom>
              <a:avLst/>
              <a:gdLst>
                <a:gd name="connsiteX0" fmla="*/ 6838 w 54700"/>
                <a:gd name="connsiteY0" fmla="*/ 6838 h 54700"/>
                <a:gd name="connsiteX1" fmla="*/ 54883 w 54700"/>
                <a:gd name="connsiteY1" fmla="*/ 6838 h 54700"/>
                <a:gd name="connsiteX2" fmla="*/ 54883 w 54700"/>
                <a:gd name="connsiteY2" fmla="*/ 54245 h 54700"/>
                <a:gd name="connsiteX3" fmla="*/ 6838 w 54700"/>
                <a:gd name="connsiteY3" fmla="*/ 54245 h 5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700" h="54700">
                  <a:moveTo>
                    <a:pt x="6838" y="6838"/>
                  </a:moveTo>
                  <a:lnTo>
                    <a:pt x="54883" y="6838"/>
                  </a:lnTo>
                  <a:lnTo>
                    <a:pt x="54883" y="54245"/>
                  </a:lnTo>
                  <a:lnTo>
                    <a:pt x="6838" y="54245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E2A7958A-DBEC-4F9C-B32C-621CB9727A04}"/>
                </a:ext>
              </a:extLst>
            </p:cNvPr>
            <p:cNvSpPr/>
            <p:nvPr/>
          </p:nvSpPr>
          <p:spPr>
            <a:xfrm>
              <a:off x="4992140" y="3169074"/>
              <a:ext cx="54701" cy="54701"/>
            </a:xfrm>
            <a:custGeom>
              <a:avLst/>
              <a:gdLst>
                <a:gd name="connsiteX0" fmla="*/ 6838 w 54700"/>
                <a:gd name="connsiteY0" fmla="*/ 6838 h 54700"/>
                <a:gd name="connsiteX1" fmla="*/ 54883 w 54700"/>
                <a:gd name="connsiteY1" fmla="*/ 6838 h 54700"/>
                <a:gd name="connsiteX2" fmla="*/ 54883 w 54700"/>
                <a:gd name="connsiteY2" fmla="*/ 54245 h 54700"/>
                <a:gd name="connsiteX3" fmla="*/ 6838 w 54700"/>
                <a:gd name="connsiteY3" fmla="*/ 54245 h 5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700" h="54700">
                  <a:moveTo>
                    <a:pt x="6838" y="6838"/>
                  </a:moveTo>
                  <a:lnTo>
                    <a:pt x="54883" y="6838"/>
                  </a:lnTo>
                  <a:lnTo>
                    <a:pt x="54883" y="54245"/>
                  </a:lnTo>
                  <a:lnTo>
                    <a:pt x="6838" y="54245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0C476A5B-F60B-4C32-8DD4-86E903BF990F}"/>
                </a:ext>
              </a:extLst>
            </p:cNvPr>
            <p:cNvSpPr/>
            <p:nvPr/>
          </p:nvSpPr>
          <p:spPr>
            <a:xfrm>
              <a:off x="4992140" y="3246931"/>
              <a:ext cx="54701" cy="54701"/>
            </a:xfrm>
            <a:custGeom>
              <a:avLst/>
              <a:gdLst>
                <a:gd name="connsiteX0" fmla="*/ 6838 w 54700"/>
                <a:gd name="connsiteY0" fmla="*/ 6838 h 54700"/>
                <a:gd name="connsiteX1" fmla="*/ 54883 w 54700"/>
                <a:gd name="connsiteY1" fmla="*/ 6838 h 54700"/>
                <a:gd name="connsiteX2" fmla="*/ 54883 w 54700"/>
                <a:gd name="connsiteY2" fmla="*/ 54245 h 54700"/>
                <a:gd name="connsiteX3" fmla="*/ 6838 w 54700"/>
                <a:gd name="connsiteY3" fmla="*/ 54245 h 5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700" h="54700">
                  <a:moveTo>
                    <a:pt x="6838" y="6838"/>
                  </a:moveTo>
                  <a:lnTo>
                    <a:pt x="54883" y="6838"/>
                  </a:lnTo>
                  <a:lnTo>
                    <a:pt x="54883" y="54245"/>
                  </a:lnTo>
                  <a:lnTo>
                    <a:pt x="6838" y="54245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6CD2AA45-794F-4F39-8F84-F2FAE29101E1}"/>
                </a:ext>
              </a:extLst>
            </p:cNvPr>
            <p:cNvSpPr/>
            <p:nvPr/>
          </p:nvSpPr>
          <p:spPr>
            <a:xfrm>
              <a:off x="4992140" y="3324880"/>
              <a:ext cx="54701" cy="54701"/>
            </a:xfrm>
            <a:custGeom>
              <a:avLst/>
              <a:gdLst>
                <a:gd name="connsiteX0" fmla="*/ 6838 w 54700"/>
                <a:gd name="connsiteY0" fmla="*/ 6838 h 54700"/>
                <a:gd name="connsiteX1" fmla="*/ 54883 w 54700"/>
                <a:gd name="connsiteY1" fmla="*/ 6838 h 54700"/>
                <a:gd name="connsiteX2" fmla="*/ 54883 w 54700"/>
                <a:gd name="connsiteY2" fmla="*/ 54245 h 54700"/>
                <a:gd name="connsiteX3" fmla="*/ 6838 w 54700"/>
                <a:gd name="connsiteY3" fmla="*/ 54245 h 5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700" h="54700">
                  <a:moveTo>
                    <a:pt x="6838" y="6838"/>
                  </a:moveTo>
                  <a:lnTo>
                    <a:pt x="54883" y="6838"/>
                  </a:lnTo>
                  <a:lnTo>
                    <a:pt x="54883" y="54245"/>
                  </a:lnTo>
                  <a:lnTo>
                    <a:pt x="6838" y="54245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483773E0-073B-4419-9DC5-922138DA9A30}"/>
                </a:ext>
              </a:extLst>
            </p:cNvPr>
            <p:cNvSpPr/>
            <p:nvPr/>
          </p:nvSpPr>
          <p:spPr>
            <a:xfrm>
              <a:off x="4992140" y="3402737"/>
              <a:ext cx="54701" cy="54701"/>
            </a:xfrm>
            <a:custGeom>
              <a:avLst/>
              <a:gdLst>
                <a:gd name="connsiteX0" fmla="*/ 6838 w 54700"/>
                <a:gd name="connsiteY0" fmla="*/ 6838 h 54700"/>
                <a:gd name="connsiteX1" fmla="*/ 54883 w 54700"/>
                <a:gd name="connsiteY1" fmla="*/ 6838 h 54700"/>
                <a:gd name="connsiteX2" fmla="*/ 54883 w 54700"/>
                <a:gd name="connsiteY2" fmla="*/ 54245 h 54700"/>
                <a:gd name="connsiteX3" fmla="*/ 6838 w 54700"/>
                <a:gd name="connsiteY3" fmla="*/ 54245 h 5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700" h="54700">
                  <a:moveTo>
                    <a:pt x="6838" y="6838"/>
                  </a:moveTo>
                  <a:lnTo>
                    <a:pt x="54883" y="6838"/>
                  </a:lnTo>
                  <a:lnTo>
                    <a:pt x="54883" y="54245"/>
                  </a:lnTo>
                  <a:lnTo>
                    <a:pt x="6838" y="54245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57116243-3FA8-41F0-BD4A-1721A05682EB}"/>
                </a:ext>
              </a:extLst>
            </p:cNvPr>
            <p:cNvSpPr/>
            <p:nvPr/>
          </p:nvSpPr>
          <p:spPr>
            <a:xfrm>
              <a:off x="4992140" y="3480594"/>
              <a:ext cx="54701" cy="54701"/>
            </a:xfrm>
            <a:custGeom>
              <a:avLst/>
              <a:gdLst>
                <a:gd name="connsiteX0" fmla="*/ 6838 w 54700"/>
                <a:gd name="connsiteY0" fmla="*/ 6838 h 54700"/>
                <a:gd name="connsiteX1" fmla="*/ 54883 w 54700"/>
                <a:gd name="connsiteY1" fmla="*/ 6838 h 54700"/>
                <a:gd name="connsiteX2" fmla="*/ 54883 w 54700"/>
                <a:gd name="connsiteY2" fmla="*/ 54245 h 54700"/>
                <a:gd name="connsiteX3" fmla="*/ 6838 w 54700"/>
                <a:gd name="connsiteY3" fmla="*/ 54245 h 5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700" h="54700">
                  <a:moveTo>
                    <a:pt x="6838" y="6838"/>
                  </a:moveTo>
                  <a:lnTo>
                    <a:pt x="54883" y="6838"/>
                  </a:lnTo>
                  <a:lnTo>
                    <a:pt x="54883" y="54245"/>
                  </a:lnTo>
                  <a:lnTo>
                    <a:pt x="6838" y="54245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3CDAC9BE-B11F-4431-9A02-22AF0B264802}"/>
                </a:ext>
              </a:extLst>
            </p:cNvPr>
            <p:cNvSpPr/>
            <p:nvPr/>
          </p:nvSpPr>
          <p:spPr>
            <a:xfrm>
              <a:off x="4992140" y="3558543"/>
              <a:ext cx="54701" cy="54701"/>
            </a:xfrm>
            <a:custGeom>
              <a:avLst/>
              <a:gdLst>
                <a:gd name="connsiteX0" fmla="*/ 6838 w 54700"/>
                <a:gd name="connsiteY0" fmla="*/ 6838 h 54700"/>
                <a:gd name="connsiteX1" fmla="*/ 54883 w 54700"/>
                <a:gd name="connsiteY1" fmla="*/ 6838 h 54700"/>
                <a:gd name="connsiteX2" fmla="*/ 54883 w 54700"/>
                <a:gd name="connsiteY2" fmla="*/ 54245 h 54700"/>
                <a:gd name="connsiteX3" fmla="*/ 6838 w 54700"/>
                <a:gd name="connsiteY3" fmla="*/ 54245 h 5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700" h="54700">
                  <a:moveTo>
                    <a:pt x="6838" y="6838"/>
                  </a:moveTo>
                  <a:lnTo>
                    <a:pt x="54883" y="6838"/>
                  </a:lnTo>
                  <a:lnTo>
                    <a:pt x="54883" y="54245"/>
                  </a:lnTo>
                  <a:lnTo>
                    <a:pt x="6838" y="54245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0C62238A-A41C-4089-B7A6-DFF2DC4FD34A}"/>
                </a:ext>
              </a:extLst>
            </p:cNvPr>
            <p:cNvSpPr/>
            <p:nvPr/>
          </p:nvSpPr>
          <p:spPr>
            <a:xfrm>
              <a:off x="4992140" y="3636400"/>
              <a:ext cx="54701" cy="54701"/>
            </a:xfrm>
            <a:custGeom>
              <a:avLst/>
              <a:gdLst>
                <a:gd name="connsiteX0" fmla="*/ 6838 w 54700"/>
                <a:gd name="connsiteY0" fmla="*/ 6838 h 54700"/>
                <a:gd name="connsiteX1" fmla="*/ 54883 w 54700"/>
                <a:gd name="connsiteY1" fmla="*/ 6838 h 54700"/>
                <a:gd name="connsiteX2" fmla="*/ 54883 w 54700"/>
                <a:gd name="connsiteY2" fmla="*/ 54245 h 54700"/>
                <a:gd name="connsiteX3" fmla="*/ 6838 w 54700"/>
                <a:gd name="connsiteY3" fmla="*/ 54245 h 5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700" h="54700">
                  <a:moveTo>
                    <a:pt x="6838" y="6838"/>
                  </a:moveTo>
                  <a:lnTo>
                    <a:pt x="54883" y="6838"/>
                  </a:lnTo>
                  <a:lnTo>
                    <a:pt x="54883" y="54245"/>
                  </a:lnTo>
                  <a:lnTo>
                    <a:pt x="6838" y="54245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D65A59F9-61F7-4990-8B68-95D28C83FAB3}"/>
                </a:ext>
              </a:extLst>
            </p:cNvPr>
            <p:cNvSpPr/>
            <p:nvPr/>
          </p:nvSpPr>
          <p:spPr>
            <a:xfrm>
              <a:off x="4992140" y="3714258"/>
              <a:ext cx="54701" cy="54701"/>
            </a:xfrm>
            <a:custGeom>
              <a:avLst/>
              <a:gdLst>
                <a:gd name="connsiteX0" fmla="*/ 6838 w 54700"/>
                <a:gd name="connsiteY0" fmla="*/ 6838 h 54700"/>
                <a:gd name="connsiteX1" fmla="*/ 54883 w 54700"/>
                <a:gd name="connsiteY1" fmla="*/ 6838 h 54700"/>
                <a:gd name="connsiteX2" fmla="*/ 54883 w 54700"/>
                <a:gd name="connsiteY2" fmla="*/ 54245 h 54700"/>
                <a:gd name="connsiteX3" fmla="*/ 6838 w 54700"/>
                <a:gd name="connsiteY3" fmla="*/ 54245 h 5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700" h="54700">
                  <a:moveTo>
                    <a:pt x="6838" y="6838"/>
                  </a:moveTo>
                  <a:lnTo>
                    <a:pt x="54883" y="6838"/>
                  </a:lnTo>
                  <a:lnTo>
                    <a:pt x="54883" y="54245"/>
                  </a:lnTo>
                  <a:lnTo>
                    <a:pt x="6838" y="54245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2317D006-EE97-4747-8382-030402ECEDBA}"/>
                </a:ext>
              </a:extLst>
            </p:cNvPr>
            <p:cNvSpPr/>
            <p:nvPr/>
          </p:nvSpPr>
          <p:spPr>
            <a:xfrm>
              <a:off x="4992140" y="3792206"/>
              <a:ext cx="54701" cy="54701"/>
            </a:xfrm>
            <a:custGeom>
              <a:avLst/>
              <a:gdLst>
                <a:gd name="connsiteX0" fmla="*/ 6838 w 54700"/>
                <a:gd name="connsiteY0" fmla="*/ 6838 h 54700"/>
                <a:gd name="connsiteX1" fmla="*/ 54883 w 54700"/>
                <a:gd name="connsiteY1" fmla="*/ 6838 h 54700"/>
                <a:gd name="connsiteX2" fmla="*/ 54883 w 54700"/>
                <a:gd name="connsiteY2" fmla="*/ 54245 h 54700"/>
                <a:gd name="connsiteX3" fmla="*/ 6838 w 54700"/>
                <a:gd name="connsiteY3" fmla="*/ 54245 h 5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700" h="54700">
                  <a:moveTo>
                    <a:pt x="6838" y="6838"/>
                  </a:moveTo>
                  <a:lnTo>
                    <a:pt x="54883" y="6838"/>
                  </a:lnTo>
                  <a:lnTo>
                    <a:pt x="54883" y="54245"/>
                  </a:lnTo>
                  <a:lnTo>
                    <a:pt x="6838" y="54245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8EE88C6B-57CC-4E9E-9529-C665679D6F9E}"/>
                </a:ext>
              </a:extLst>
            </p:cNvPr>
            <p:cNvSpPr/>
            <p:nvPr/>
          </p:nvSpPr>
          <p:spPr>
            <a:xfrm>
              <a:off x="4992140" y="3870063"/>
              <a:ext cx="54701" cy="54701"/>
            </a:xfrm>
            <a:custGeom>
              <a:avLst/>
              <a:gdLst>
                <a:gd name="connsiteX0" fmla="*/ 6838 w 54700"/>
                <a:gd name="connsiteY0" fmla="*/ 6838 h 54700"/>
                <a:gd name="connsiteX1" fmla="*/ 54883 w 54700"/>
                <a:gd name="connsiteY1" fmla="*/ 6838 h 54700"/>
                <a:gd name="connsiteX2" fmla="*/ 54883 w 54700"/>
                <a:gd name="connsiteY2" fmla="*/ 54245 h 54700"/>
                <a:gd name="connsiteX3" fmla="*/ 6838 w 54700"/>
                <a:gd name="connsiteY3" fmla="*/ 54245 h 5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700" h="54700">
                  <a:moveTo>
                    <a:pt x="6838" y="6838"/>
                  </a:moveTo>
                  <a:lnTo>
                    <a:pt x="54883" y="6838"/>
                  </a:lnTo>
                  <a:lnTo>
                    <a:pt x="54883" y="54245"/>
                  </a:lnTo>
                  <a:lnTo>
                    <a:pt x="6838" y="54245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5B4276B9-18DC-4EA3-AD30-D2F305D35BC3}"/>
                </a:ext>
              </a:extLst>
            </p:cNvPr>
            <p:cNvSpPr/>
            <p:nvPr/>
          </p:nvSpPr>
          <p:spPr>
            <a:xfrm>
              <a:off x="4992140" y="3947921"/>
              <a:ext cx="54701" cy="54701"/>
            </a:xfrm>
            <a:custGeom>
              <a:avLst/>
              <a:gdLst>
                <a:gd name="connsiteX0" fmla="*/ 6838 w 54700"/>
                <a:gd name="connsiteY0" fmla="*/ 6838 h 54700"/>
                <a:gd name="connsiteX1" fmla="*/ 54883 w 54700"/>
                <a:gd name="connsiteY1" fmla="*/ 6838 h 54700"/>
                <a:gd name="connsiteX2" fmla="*/ 54883 w 54700"/>
                <a:gd name="connsiteY2" fmla="*/ 54245 h 54700"/>
                <a:gd name="connsiteX3" fmla="*/ 6838 w 54700"/>
                <a:gd name="connsiteY3" fmla="*/ 54245 h 5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700" h="54700">
                  <a:moveTo>
                    <a:pt x="6838" y="6838"/>
                  </a:moveTo>
                  <a:lnTo>
                    <a:pt x="54883" y="6838"/>
                  </a:lnTo>
                  <a:lnTo>
                    <a:pt x="54883" y="54245"/>
                  </a:lnTo>
                  <a:lnTo>
                    <a:pt x="6838" y="54245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A44293DE-CDA6-4B66-852A-FA1C55018185}"/>
                </a:ext>
              </a:extLst>
            </p:cNvPr>
            <p:cNvSpPr/>
            <p:nvPr/>
          </p:nvSpPr>
          <p:spPr>
            <a:xfrm>
              <a:off x="4992140" y="4025869"/>
              <a:ext cx="54701" cy="54701"/>
            </a:xfrm>
            <a:custGeom>
              <a:avLst/>
              <a:gdLst>
                <a:gd name="connsiteX0" fmla="*/ 6838 w 54700"/>
                <a:gd name="connsiteY0" fmla="*/ 6838 h 54700"/>
                <a:gd name="connsiteX1" fmla="*/ 54883 w 54700"/>
                <a:gd name="connsiteY1" fmla="*/ 6838 h 54700"/>
                <a:gd name="connsiteX2" fmla="*/ 54883 w 54700"/>
                <a:gd name="connsiteY2" fmla="*/ 54245 h 54700"/>
                <a:gd name="connsiteX3" fmla="*/ 6838 w 54700"/>
                <a:gd name="connsiteY3" fmla="*/ 54245 h 5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700" h="54700">
                  <a:moveTo>
                    <a:pt x="6838" y="6838"/>
                  </a:moveTo>
                  <a:lnTo>
                    <a:pt x="54883" y="6838"/>
                  </a:lnTo>
                  <a:lnTo>
                    <a:pt x="54883" y="54245"/>
                  </a:lnTo>
                  <a:lnTo>
                    <a:pt x="6838" y="54245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99EDE326-FE92-4B16-8A85-7DF14003463C}"/>
                </a:ext>
              </a:extLst>
            </p:cNvPr>
            <p:cNvSpPr/>
            <p:nvPr/>
          </p:nvSpPr>
          <p:spPr>
            <a:xfrm>
              <a:off x="4992140" y="4103727"/>
              <a:ext cx="54701" cy="54701"/>
            </a:xfrm>
            <a:custGeom>
              <a:avLst/>
              <a:gdLst>
                <a:gd name="connsiteX0" fmla="*/ 6838 w 54700"/>
                <a:gd name="connsiteY0" fmla="*/ 6838 h 54700"/>
                <a:gd name="connsiteX1" fmla="*/ 54883 w 54700"/>
                <a:gd name="connsiteY1" fmla="*/ 6838 h 54700"/>
                <a:gd name="connsiteX2" fmla="*/ 54883 w 54700"/>
                <a:gd name="connsiteY2" fmla="*/ 54245 h 54700"/>
                <a:gd name="connsiteX3" fmla="*/ 6838 w 54700"/>
                <a:gd name="connsiteY3" fmla="*/ 54245 h 5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700" h="54700">
                  <a:moveTo>
                    <a:pt x="6838" y="6838"/>
                  </a:moveTo>
                  <a:lnTo>
                    <a:pt x="54883" y="6838"/>
                  </a:lnTo>
                  <a:lnTo>
                    <a:pt x="54883" y="54245"/>
                  </a:lnTo>
                  <a:lnTo>
                    <a:pt x="6838" y="54245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FAF72B78-362E-46D9-A133-3CC65858FDF5}"/>
                </a:ext>
              </a:extLst>
            </p:cNvPr>
            <p:cNvSpPr/>
            <p:nvPr/>
          </p:nvSpPr>
          <p:spPr>
            <a:xfrm>
              <a:off x="4992140" y="4181584"/>
              <a:ext cx="54701" cy="54701"/>
            </a:xfrm>
            <a:custGeom>
              <a:avLst/>
              <a:gdLst>
                <a:gd name="connsiteX0" fmla="*/ 6838 w 54700"/>
                <a:gd name="connsiteY0" fmla="*/ 6838 h 54700"/>
                <a:gd name="connsiteX1" fmla="*/ 54883 w 54700"/>
                <a:gd name="connsiteY1" fmla="*/ 6838 h 54700"/>
                <a:gd name="connsiteX2" fmla="*/ 54883 w 54700"/>
                <a:gd name="connsiteY2" fmla="*/ 54245 h 54700"/>
                <a:gd name="connsiteX3" fmla="*/ 6838 w 54700"/>
                <a:gd name="connsiteY3" fmla="*/ 54245 h 5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700" h="54700">
                  <a:moveTo>
                    <a:pt x="6838" y="6838"/>
                  </a:moveTo>
                  <a:lnTo>
                    <a:pt x="54883" y="6838"/>
                  </a:lnTo>
                  <a:lnTo>
                    <a:pt x="54883" y="54245"/>
                  </a:lnTo>
                  <a:lnTo>
                    <a:pt x="6838" y="54245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EAB526A4-0F0D-495B-9620-02B7E4C8D40F}"/>
                </a:ext>
              </a:extLst>
            </p:cNvPr>
            <p:cNvSpPr/>
            <p:nvPr/>
          </p:nvSpPr>
          <p:spPr>
            <a:xfrm>
              <a:off x="4992140" y="4259532"/>
              <a:ext cx="54701" cy="54701"/>
            </a:xfrm>
            <a:custGeom>
              <a:avLst/>
              <a:gdLst>
                <a:gd name="connsiteX0" fmla="*/ 6838 w 54700"/>
                <a:gd name="connsiteY0" fmla="*/ 6838 h 54700"/>
                <a:gd name="connsiteX1" fmla="*/ 54883 w 54700"/>
                <a:gd name="connsiteY1" fmla="*/ 6838 h 54700"/>
                <a:gd name="connsiteX2" fmla="*/ 54883 w 54700"/>
                <a:gd name="connsiteY2" fmla="*/ 54245 h 54700"/>
                <a:gd name="connsiteX3" fmla="*/ 6838 w 54700"/>
                <a:gd name="connsiteY3" fmla="*/ 54245 h 5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700" h="54700">
                  <a:moveTo>
                    <a:pt x="6838" y="6838"/>
                  </a:moveTo>
                  <a:lnTo>
                    <a:pt x="54883" y="6838"/>
                  </a:lnTo>
                  <a:lnTo>
                    <a:pt x="54883" y="54245"/>
                  </a:lnTo>
                  <a:lnTo>
                    <a:pt x="6838" y="54245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D6DF9F1F-FC6D-44F0-966A-DDBA384D4CCC}"/>
                </a:ext>
              </a:extLst>
            </p:cNvPr>
            <p:cNvSpPr/>
            <p:nvPr/>
          </p:nvSpPr>
          <p:spPr>
            <a:xfrm>
              <a:off x="6752995" y="2083721"/>
              <a:ext cx="1048430" cy="1048430"/>
            </a:xfrm>
            <a:custGeom>
              <a:avLst/>
              <a:gdLst>
                <a:gd name="connsiteX0" fmla="*/ 528187 w 1048430"/>
                <a:gd name="connsiteY0" fmla="*/ 6838 h 1048430"/>
                <a:gd name="connsiteX1" fmla="*/ 6838 w 1048430"/>
                <a:gd name="connsiteY1" fmla="*/ 528084 h 1048430"/>
                <a:gd name="connsiteX2" fmla="*/ 167892 w 1048430"/>
                <a:gd name="connsiteY2" fmla="*/ 904932 h 1048430"/>
                <a:gd name="connsiteX3" fmla="*/ 93681 w 1048430"/>
                <a:gd name="connsiteY3" fmla="*/ 1043507 h 1048430"/>
                <a:gd name="connsiteX4" fmla="*/ 276017 w 1048430"/>
                <a:gd name="connsiteY4" fmla="*/ 984430 h 1048430"/>
                <a:gd name="connsiteX5" fmla="*/ 984657 w 1048430"/>
                <a:gd name="connsiteY5" fmla="*/ 780663 h 1048430"/>
                <a:gd name="connsiteX6" fmla="*/ 780890 w 1048430"/>
                <a:gd name="connsiteY6" fmla="*/ 72023 h 1048430"/>
                <a:gd name="connsiteX7" fmla="*/ 528187 w 1048430"/>
                <a:gd name="connsiteY7" fmla="*/ 6838 h 1048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8430" h="1048430">
                  <a:moveTo>
                    <a:pt x="528187" y="6838"/>
                  </a:moveTo>
                  <a:cubicBezTo>
                    <a:pt x="240282" y="6809"/>
                    <a:pt x="6866" y="240179"/>
                    <a:pt x="6838" y="528084"/>
                  </a:cubicBezTo>
                  <a:cubicBezTo>
                    <a:pt x="6823" y="670419"/>
                    <a:pt x="65011" y="806571"/>
                    <a:pt x="167892" y="904932"/>
                  </a:cubicBezTo>
                  <a:lnTo>
                    <a:pt x="93681" y="1043507"/>
                  </a:lnTo>
                  <a:lnTo>
                    <a:pt x="276017" y="984430"/>
                  </a:lnTo>
                  <a:cubicBezTo>
                    <a:pt x="527971" y="1123847"/>
                    <a:pt x="845240" y="1032618"/>
                    <a:pt x="984657" y="780663"/>
                  </a:cubicBezTo>
                  <a:cubicBezTo>
                    <a:pt x="1124074" y="528709"/>
                    <a:pt x="1032845" y="211439"/>
                    <a:pt x="780890" y="72023"/>
                  </a:cubicBezTo>
                  <a:cubicBezTo>
                    <a:pt x="703544" y="29223"/>
                    <a:pt x="616585" y="6792"/>
                    <a:pt x="528187" y="683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2A044BD2-25B2-4FF1-8359-B3CFFF478803}"/>
                </a:ext>
              </a:extLst>
            </p:cNvPr>
            <p:cNvSpPr/>
            <p:nvPr/>
          </p:nvSpPr>
          <p:spPr>
            <a:xfrm>
              <a:off x="6748761" y="2079019"/>
              <a:ext cx="1057547" cy="1057547"/>
            </a:xfrm>
            <a:custGeom>
              <a:avLst/>
              <a:gdLst>
                <a:gd name="connsiteX0" fmla="*/ 532421 w 1057546"/>
                <a:gd name="connsiteY0" fmla="*/ 1058967 h 1057546"/>
                <a:gd name="connsiteX1" fmla="*/ 279430 w 1057546"/>
                <a:gd name="connsiteY1" fmla="*/ 994055 h 1057546"/>
                <a:gd name="connsiteX2" fmla="*/ 99282 w 1057546"/>
                <a:gd name="connsiteY2" fmla="*/ 1052494 h 1057546"/>
                <a:gd name="connsiteX3" fmla="*/ 94359 w 1057546"/>
                <a:gd name="connsiteY3" fmla="*/ 1051126 h 1057546"/>
                <a:gd name="connsiteX4" fmla="*/ 93903 w 1057546"/>
                <a:gd name="connsiteY4" fmla="*/ 1046021 h 1057546"/>
                <a:gd name="connsiteX5" fmla="*/ 166838 w 1057546"/>
                <a:gd name="connsiteY5" fmla="*/ 910546 h 1057546"/>
                <a:gd name="connsiteX6" fmla="*/ 155025 w 1057546"/>
                <a:gd name="connsiteY6" fmla="*/ 166838 h 1057546"/>
                <a:gd name="connsiteX7" fmla="*/ 898733 w 1057546"/>
                <a:gd name="connsiteY7" fmla="*/ 155025 h 1057546"/>
                <a:gd name="connsiteX8" fmla="*/ 1058732 w 1057546"/>
                <a:gd name="connsiteY8" fmla="*/ 532928 h 1057546"/>
                <a:gd name="connsiteX9" fmla="*/ 532420 w 1057546"/>
                <a:gd name="connsiteY9" fmla="*/ 1058967 h 1057546"/>
                <a:gd name="connsiteX10" fmla="*/ 279886 w 1057546"/>
                <a:gd name="connsiteY10" fmla="*/ 984574 h 1057546"/>
                <a:gd name="connsiteX11" fmla="*/ 282074 w 1057546"/>
                <a:gd name="connsiteY11" fmla="*/ 985212 h 1057546"/>
                <a:gd name="connsiteX12" fmla="*/ 984716 w 1057546"/>
                <a:gd name="connsiteY12" fmla="*/ 783446 h 1057546"/>
                <a:gd name="connsiteX13" fmla="*/ 782949 w 1057546"/>
                <a:gd name="connsiteY13" fmla="*/ 80803 h 1057546"/>
                <a:gd name="connsiteX14" fmla="*/ 80307 w 1057546"/>
                <a:gd name="connsiteY14" fmla="*/ 282570 h 1057546"/>
                <a:gd name="connsiteX15" fmla="*/ 15590 w 1057546"/>
                <a:gd name="connsiteY15" fmla="*/ 532928 h 1057546"/>
                <a:gd name="connsiteX16" fmla="*/ 175225 w 1057546"/>
                <a:gd name="connsiteY16" fmla="*/ 906717 h 1057546"/>
                <a:gd name="connsiteX17" fmla="*/ 176137 w 1057546"/>
                <a:gd name="connsiteY17" fmla="*/ 912187 h 1057546"/>
                <a:gd name="connsiteX18" fmla="*/ 107305 w 1057546"/>
                <a:gd name="connsiteY18" fmla="*/ 1040733 h 1057546"/>
                <a:gd name="connsiteX19" fmla="*/ 278427 w 1057546"/>
                <a:gd name="connsiteY19" fmla="*/ 985212 h 1057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57546" h="1057546">
                  <a:moveTo>
                    <a:pt x="532421" y="1058967"/>
                  </a:moveTo>
                  <a:cubicBezTo>
                    <a:pt x="443971" y="1058966"/>
                    <a:pt x="356953" y="1036639"/>
                    <a:pt x="279430" y="994055"/>
                  </a:cubicBezTo>
                  <a:lnTo>
                    <a:pt x="99282" y="1052494"/>
                  </a:lnTo>
                  <a:cubicBezTo>
                    <a:pt x="97515" y="1053014"/>
                    <a:pt x="95605" y="1052484"/>
                    <a:pt x="94359" y="1051126"/>
                  </a:cubicBezTo>
                  <a:cubicBezTo>
                    <a:pt x="93174" y="1049679"/>
                    <a:pt x="92993" y="1047655"/>
                    <a:pt x="93903" y="1046021"/>
                  </a:cubicBezTo>
                  <a:lnTo>
                    <a:pt x="166838" y="910546"/>
                  </a:lnTo>
                  <a:cubicBezTo>
                    <a:pt x="-41794" y="708438"/>
                    <a:pt x="-47082" y="375469"/>
                    <a:pt x="155025" y="166838"/>
                  </a:cubicBezTo>
                  <a:cubicBezTo>
                    <a:pt x="357132" y="-41794"/>
                    <a:pt x="690102" y="-47082"/>
                    <a:pt x="898733" y="155025"/>
                  </a:cubicBezTo>
                  <a:cubicBezTo>
                    <a:pt x="1001037" y="254131"/>
                    <a:pt x="1058771" y="390492"/>
                    <a:pt x="1058732" y="532928"/>
                  </a:cubicBezTo>
                  <a:cubicBezTo>
                    <a:pt x="1058431" y="823433"/>
                    <a:pt x="822925" y="1058816"/>
                    <a:pt x="532420" y="1058967"/>
                  </a:cubicBezTo>
                  <a:close/>
                  <a:moveTo>
                    <a:pt x="279886" y="984574"/>
                  </a:moveTo>
                  <a:cubicBezTo>
                    <a:pt x="280663" y="984560"/>
                    <a:pt x="281426" y="984782"/>
                    <a:pt x="282074" y="985212"/>
                  </a:cubicBezTo>
                  <a:cubicBezTo>
                    <a:pt x="531819" y="1123525"/>
                    <a:pt x="846403" y="1033191"/>
                    <a:pt x="984716" y="783446"/>
                  </a:cubicBezTo>
                  <a:cubicBezTo>
                    <a:pt x="1123029" y="533700"/>
                    <a:pt x="1032695" y="219116"/>
                    <a:pt x="782949" y="80803"/>
                  </a:cubicBezTo>
                  <a:cubicBezTo>
                    <a:pt x="533204" y="-57510"/>
                    <a:pt x="218620" y="32824"/>
                    <a:pt x="80307" y="282570"/>
                  </a:cubicBezTo>
                  <a:cubicBezTo>
                    <a:pt x="37872" y="359192"/>
                    <a:pt x="15603" y="445340"/>
                    <a:pt x="15590" y="532928"/>
                  </a:cubicBezTo>
                  <a:cubicBezTo>
                    <a:pt x="15014" y="674200"/>
                    <a:pt x="72773" y="809445"/>
                    <a:pt x="175225" y="906717"/>
                  </a:cubicBezTo>
                  <a:cubicBezTo>
                    <a:pt x="176675" y="908154"/>
                    <a:pt x="177042" y="910357"/>
                    <a:pt x="176137" y="912187"/>
                  </a:cubicBezTo>
                  <a:lnTo>
                    <a:pt x="107305" y="1040733"/>
                  </a:lnTo>
                  <a:lnTo>
                    <a:pt x="278427" y="98521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4164C6BF-347A-4B57-9B83-F59AF1EA910A}"/>
                </a:ext>
              </a:extLst>
            </p:cNvPr>
            <p:cNvSpPr/>
            <p:nvPr/>
          </p:nvSpPr>
          <p:spPr>
            <a:xfrm>
              <a:off x="6728471" y="2046524"/>
              <a:ext cx="1048430" cy="1048430"/>
            </a:xfrm>
            <a:custGeom>
              <a:avLst/>
              <a:gdLst>
                <a:gd name="connsiteX0" fmla="*/ 528187 w 1048430"/>
                <a:gd name="connsiteY0" fmla="*/ 6838 h 1048430"/>
                <a:gd name="connsiteX1" fmla="*/ 6838 w 1048430"/>
                <a:gd name="connsiteY1" fmla="*/ 528084 h 1048430"/>
                <a:gd name="connsiteX2" fmla="*/ 167892 w 1048430"/>
                <a:gd name="connsiteY2" fmla="*/ 904932 h 1048430"/>
                <a:gd name="connsiteX3" fmla="*/ 93681 w 1048430"/>
                <a:gd name="connsiteY3" fmla="*/ 1043416 h 1048430"/>
                <a:gd name="connsiteX4" fmla="*/ 276017 w 1048430"/>
                <a:gd name="connsiteY4" fmla="*/ 984430 h 1048430"/>
                <a:gd name="connsiteX5" fmla="*/ 984657 w 1048430"/>
                <a:gd name="connsiteY5" fmla="*/ 780663 h 1048430"/>
                <a:gd name="connsiteX6" fmla="*/ 780890 w 1048430"/>
                <a:gd name="connsiteY6" fmla="*/ 72023 h 1048430"/>
                <a:gd name="connsiteX7" fmla="*/ 528187 w 1048430"/>
                <a:gd name="connsiteY7" fmla="*/ 6838 h 1048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8430" h="1048430">
                  <a:moveTo>
                    <a:pt x="528187" y="6838"/>
                  </a:moveTo>
                  <a:cubicBezTo>
                    <a:pt x="240282" y="6809"/>
                    <a:pt x="6866" y="240179"/>
                    <a:pt x="6838" y="528084"/>
                  </a:cubicBezTo>
                  <a:cubicBezTo>
                    <a:pt x="6823" y="670419"/>
                    <a:pt x="65011" y="806571"/>
                    <a:pt x="167892" y="904932"/>
                  </a:cubicBezTo>
                  <a:lnTo>
                    <a:pt x="93681" y="1043416"/>
                  </a:lnTo>
                  <a:lnTo>
                    <a:pt x="276017" y="984430"/>
                  </a:lnTo>
                  <a:cubicBezTo>
                    <a:pt x="527971" y="1123847"/>
                    <a:pt x="845240" y="1032618"/>
                    <a:pt x="984657" y="780663"/>
                  </a:cubicBezTo>
                  <a:cubicBezTo>
                    <a:pt x="1124074" y="528709"/>
                    <a:pt x="1032845" y="211439"/>
                    <a:pt x="780890" y="72023"/>
                  </a:cubicBezTo>
                  <a:cubicBezTo>
                    <a:pt x="703544" y="29223"/>
                    <a:pt x="616585" y="6792"/>
                    <a:pt x="528187" y="683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0D728E3E-93BD-4181-931D-6E09B177349C}"/>
                </a:ext>
              </a:extLst>
            </p:cNvPr>
            <p:cNvSpPr/>
            <p:nvPr/>
          </p:nvSpPr>
          <p:spPr>
            <a:xfrm>
              <a:off x="6724385" y="2041966"/>
              <a:ext cx="1057547" cy="1057547"/>
            </a:xfrm>
            <a:custGeom>
              <a:avLst/>
              <a:gdLst>
                <a:gd name="connsiteX0" fmla="*/ 532273 w 1057546"/>
                <a:gd name="connsiteY0" fmla="*/ 1058733 h 1057546"/>
                <a:gd name="connsiteX1" fmla="*/ 279282 w 1057546"/>
                <a:gd name="connsiteY1" fmla="*/ 993912 h 1057546"/>
                <a:gd name="connsiteX2" fmla="*/ 99226 w 1057546"/>
                <a:gd name="connsiteY2" fmla="*/ 1052351 h 1057546"/>
                <a:gd name="connsiteX3" fmla="*/ 94303 w 1057546"/>
                <a:gd name="connsiteY3" fmla="*/ 1050892 h 1057546"/>
                <a:gd name="connsiteX4" fmla="*/ 93756 w 1057546"/>
                <a:gd name="connsiteY4" fmla="*/ 1045787 h 1057546"/>
                <a:gd name="connsiteX5" fmla="*/ 166690 w 1057546"/>
                <a:gd name="connsiteY5" fmla="*/ 910402 h 1057546"/>
                <a:gd name="connsiteX6" fmla="*/ 155168 w 1057546"/>
                <a:gd name="connsiteY6" fmla="*/ 166690 h 1057546"/>
                <a:gd name="connsiteX7" fmla="*/ 898881 w 1057546"/>
                <a:gd name="connsiteY7" fmla="*/ 155168 h 1057546"/>
                <a:gd name="connsiteX8" fmla="*/ 910403 w 1057546"/>
                <a:gd name="connsiteY8" fmla="*/ 898881 h 1057546"/>
                <a:gd name="connsiteX9" fmla="*/ 532638 w 1057546"/>
                <a:gd name="connsiteY9" fmla="*/ 1058733 h 1057546"/>
                <a:gd name="connsiteX10" fmla="*/ 279829 w 1057546"/>
                <a:gd name="connsiteY10" fmla="*/ 984431 h 1057546"/>
                <a:gd name="connsiteX11" fmla="*/ 282017 w 1057546"/>
                <a:gd name="connsiteY11" fmla="*/ 984978 h 1057546"/>
                <a:gd name="connsiteX12" fmla="*/ 986351 w 1057546"/>
                <a:gd name="connsiteY12" fmla="*/ 783495 h 1057546"/>
                <a:gd name="connsiteX13" fmla="*/ 784868 w 1057546"/>
                <a:gd name="connsiteY13" fmla="*/ 79162 h 1057546"/>
                <a:gd name="connsiteX14" fmla="*/ 80535 w 1057546"/>
                <a:gd name="connsiteY14" fmla="*/ 280644 h 1057546"/>
                <a:gd name="connsiteX15" fmla="*/ 175169 w 1057546"/>
                <a:gd name="connsiteY15" fmla="*/ 906209 h 1057546"/>
                <a:gd name="connsiteX16" fmla="*/ 175989 w 1057546"/>
                <a:gd name="connsiteY16" fmla="*/ 911587 h 1057546"/>
                <a:gd name="connsiteX17" fmla="*/ 107157 w 1057546"/>
                <a:gd name="connsiteY17" fmla="*/ 1040134 h 1057546"/>
                <a:gd name="connsiteX18" fmla="*/ 278371 w 1057546"/>
                <a:gd name="connsiteY18" fmla="*/ 984613 h 1057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57546" h="1057546">
                  <a:moveTo>
                    <a:pt x="532273" y="1058733"/>
                  </a:moveTo>
                  <a:cubicBezTo>
                    <a:pt x="443840" y="1058697"/>
                    <a:pt x="356838" y="1036405"/>
                    <a:pt x="279282" y="993912"/>
                  </a:cubicBezTo>
                  <a:lnTo>
                    <a:pt x="99226" y="1052351"/>
                  </a:lnTo>
                  <a:cubicBezTo>
                    <a:pt x="97441" y="1052897"/>
                    <a:pt x="95502" y="1052323"/>
                    <a:pt x="94303" y="1050892"/>
                  </a:cubicBezTo>
                  <a:cubicBezTo>
                    <a:pt x="93135" y="1049445"/>
                    <a:pt x="92921" y="1047448"/>
                    <a:pt x="93756" y="1045787"/>
                  </a:cubicBezTo>
                  <a:lnTo>
                    <a:pt x="166690" y="910402"/>
                  </a:lnTo>
                  <a:cubicBezTo>
                    <a:pt x="-41862" y="708214"/>
                    <a:pt x="-47021" y="375242"/>
                    <a:pt x="155168" y="166690"/>
                  </a:cubicBezTo>
                  <a:cubicBezTo>
                    <a:pt x="357357" y="-41862"/>
                    <a:pt x="690329" y="-47021"/>
                    <a:pt x="898881" y="155168"/>
                  </a:cubicBezTo>
                  <a:cubicBezTo>
                    <a:pt x="1107433" y="357357"/>
                    <a:pt x="1112592" y="690328"/>
                    <a:pt x="910403" y="898881"/>
                  </a:cubicBezTo>
                  <a:cubicBezTo>
                    <a:pt x="811306" y="1001096"/>
                    <a:pt x="675004" y="1058773"/>
                    <a:pt x="532638" y="1058733"/>
                  </a:cubicBezTo>
                  <a:close/>
                  <a:moveTo>
                    <a:pt x="279829" y="984431"/>
                  </a:moveTo>
                  <a:cubicBezTo>
                    <a:pt x="280592" y="984438"/>
                    <a:pt x="281341" y="984625"/>
                    <a:pt x="282017" y="984978"/>
                  </a:cubicBezTo>
                  <a:cubicBezTo>
                    <a:pt x="532151" y="1123836"/>
                    <a:pt x="847492" y="1033630"/>
                    <a:pt x="986351" y="783495"/>
                  </a:cubicBezTo>
                  <a:cubicBezTo>
                    <a:pt x="1125209" y="533361"/>
                    <a:pt x="1035002" y="218021"/>
                    <a:pt x="784868" y="79162"/>
                  </a:cubicBezTo>
                  <a:cubicBezTo>
                    <a:pt x="534735" y="-59696"/>
                    <a:pt x="219394" y="30510"/>
                    <a:pt x="80535" y="280644"/>
                  </a:cubicBezTo>
                  <a:cubicBezTo>
                    <a:pt x="-33714" y="486448"/>
                    <a:pt x="5158" y="743407"/>
                    <a:pt x="175169" y="906209"/>
                  </a:cubicBezTo>
                  <a:cubicBezTo>
                    <a:pt x="176628" y="907609"/>
                    <a:pt x="176965" y="909816"/>
                    <a:pt x="175989" y="911587"/>
                  </a:cubicBezTo>
                  <a:lnTo>
                    <a:pt x="107157" y="1040134"/>
                  </a:lnTo>
                  <a:lnTo>
                    <a:pt x="278371" y="984613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65B86F9A-5960-4652-AA68-2BA1F82F7755}"/>
                </a:ext>
              </a:extLst>
            </p:cNvPr>
            <p:cNvSpPr/>
            <p:nvPr/>
          </p:nvSpPr>
          <p:spPr>
            <a:xfrm>
              <a:off x="6874665" y="2423412"/>
              <a:ext cx="209686" cy="364671"/>
            </a:xfrm>
            <a:custGeom>
              <a:avLst/>
              <a:gdLst>
                <a:gd name="connsiteX0" fmla="*/ 207407 w 209686"/>
                <a:gd name="connsiteY0" fmla="*/ 366221 h 364671"/>
                <a:gd name="connsiteX1" fmla="*/ 6838 w 209686"/>
                <a:gd name="connsiteY1" fmla="*/ 224729 h 364671"/>
                <a:gd name="connsiteX2" fmla="*/ 6838 w 209686"/>
                <a:gd name="connsiteY2" fmla="*/ 149698 h 364671"/>
                <a:gd name="connsiteX3" fmla="*/ 207407 w 209686"/>
                <a:gd name="connsiteY3" fmla="*/ 6838 h 364671"/>
                <a:gd name="connsiteX4" fmla="*/ 207407 w 209686"/>
                <a:gd name="connsiteY4" fmla="*/ 82507 h 364671"/>
                <a:gd name="connsiteX5" fmla="*/ 63817 w 209686"/>
                <a:gd name="connsiteY5" fmla="*/ 186894 h 364671"/>
                <a:gd name="connsiteX6" fmla="*/ 207407 w 209686"/>
                <a:gd name="connsiteY6" fmla="*/ 291281 h 364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686" h="364671">
                  <a:moveTo>
                    <a:pt x="207407" y="366221"/>
                  </a:moveTo>
                  <a:lnTo>
                    <a:pt x="6838" y="224729"/>
                  </a:lnTo>
                  <a:lnTo>
                    <a:pt x="6838" y="149698"/>
                  </a:lnTo>
                  <a:lnTo>
                    <a:pt x="207407" y="6838"/>
                  </a:lnTo>
                  <a:lnTo>
                    <a:pt x="207407" y="82507"/>
                  </a:lnTo>
                  <a:lnTo>
                    <a:pt x="63817" y="186894"/>
                  </a:lnTo>
                  <a:lnTo>
                    <a:pt x="207407" y="291281"/>
                  </a:lnTo>
                  <a:close/>
                </a:path>
              </a:pathLst>
            </a:custGeom>
            <a:solidFill>
              <a:srgbClr val="9DC08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E8310100-E3FB-4903-93A6-0C92797ADDF9}"/>
                </a:ext>
              </a:extLst>
            </p:cNvPr>
            <p:cNvSpPr/>
            <p:nvPr/>
          </p:nvSpPr>
          <p:spPr>
            <a:xfrm>
              <a:off x="7136225" y="2240529"/>
              <a:ext cx="227920" cy="574357"/>
            </a:xfrm>
            <a:custGeom>
              <a:avLst/>
              <a:gdLst>
                <a:gd name="connsiteX0" fmla="*/ 6838 w 227919"/>
                <a:gd name="connsiteY0" fmla="*/ 574357 h 574357"/>
                <a:gd name="connsiteX1" fmla="*/ 159544 w 227919"/>
                <a:gd name="connsiteY1" fmla="*/ 6838 h 574357"/>
                <a:gd name="connsiteX2" fmla="*/ 224729 w 227919"/>
                <a:gd name="connsiteY2" fmla="*/ 6838 h 574357"/>
                <a:gd name="connsiteX3" fmla="*/ 71293 w 227919"/>
                <a:gd name="connsiteY3" fmla="*/ 574357 h 574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7919" h="574357">
                  <a:moveTo>
                    <a:pt x="6838" y="574357"/>
                  </a:moveTo>
                  <a:lnTo>
                    <a:pt x="159544" y="6838"/>
                  </a:lnTo>
                  <a:lnTo>
                    <a:pt x="224729" y="6838"/>
                  </a:lnTo>
                  <a:lnTo>
                    <a:pt x="71293" y="574357"/>
                  </a:lnTo>
                  <a:close/>
                </a:path>
              </a:pathLst>
            </a:custGeom>
            <a:solidFill>
              <a:srgbClr val="9DC08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24D21106-CBA2-450B-8302-D0A4D77C5F2A}"/>
                </a:ext>
              </a:extLst>
            </p:cNvPr>
            <p:cNvSpPr/>
            <p:nvPr/>
          </p:nvSpPr>
          <p:spPr>
            <a:xfrm>
              <a:off x="7415016" y="2423412"/>
              <a:ext cx="209686" cy="364671"/>
            </a:xfrm>
            <a:custGeom>
              <a:avLst/>
              <a:gdLst>
                <a:gd name="connsiteX0" fmla="*/ 6838 w 209686"/>
                <a:gd name="connsiteY0" fmla="*/ 366221 h 364671"/>
                <a:gd name="connsiteX1" fmla="*/ 6838 w 209686"/>
                <a:gd name="connsiteY1" fmla="*/ 291281 h 364671"/>
                <a:gd name="connsiteX2" fmla="*/ 151156 w 209686"/>
                <a:gd name="connsiteY2" fmla="*/ 186165 h 364671"/>
                <a:gd name="connsiteX3" fmla="*/ 6838 w 209686"/>
                <a:gd name="connsiteY3" fmla="*/ 82507 h 364671"/>
                <a:gd name="connsiteX4" fmla="*/ 6838 w 209686"/>
                <a:gd name="connsiteY4" fmla="*/ 6838 h 364671"/>
                <a:gd name="connsiteX5" fmla="*/ 207954 w 209686"/>
                <a:gd name="connsiteY5" fmla="*/ 149059 h 364671"/>
                <a:gd name="connsiteX6" fmla="*/ 207954 w 209686"/>
                <a:gd name="connsiteY6" fmla="*/ 223999 h 364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686" h="364671">
                  <a:moveTo>
                    <a:pt x="6838" y="366221"/>
                  </a:moveTo>
                  <a:lnTo>
                    <a:pt x="6838" y="291281"/>
                  </a:lnTo>
                  <a:lnTo>
                    <a:pt x="151156" y="186165"/>
                  </a:lnTo>
                  <a:lnTo>
                    <a:pt x="6838" y="82507"/>
                  </a:lnTo>
                  <a:lnTo>
                    <a:pt x="6838" y="6838"/>
                  </a:lnTo>
                  <a:lnTo>
                    <a:pt x="207954" y="149059"/>
                  </a:lnTo>
                  <a:lnTo>
                    <a:pt x="207954" y="223999"/>
                  </a:lnTo>
                  <a:close/>
                </a:path>
              </a:pathLst>
            </a:custGeom>
            <a:solidFill>
              <a:srgbClr val="9DC08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62C77215-B8C7-4439-9082-ED0BA88A9B2E}"/>
                </a:ext>
              </a:extLst>
            </p:cNvPr>
            <p:cNvSpPr/>
            <p:nvPr/>
          </p:nvSpPr>
          <p:spPr>
            <a:xfrm>
              <a:off x="6899553" y="2392324"/>
              <a:ext cx="209686" cy="364671"/>
            </a:xfrm>
            <a:custGeom>
              <a:avLst/>
              <a:gdLst>
                <a:gd name="connsiteX0" fmla="*/ 207407 w 209686"/>
                <a:gd name="connsiteY0" fmla="*/ 366221 h 364671"/>
                <a:gd name="connsiteX1" fmla="*/ 6838 w 209686"/>
                <a:gd name="connsiteY1" fmla="*/ 224729 h 364671"/>
                <a:gd name="connsiteX2" fmla="*/ 6838 w 209686"/>
                <a:gd name="connsiteY2" fmla="*/ 149789 h 364671"/>
                <a:gd name="connsiteX3" fmla="*/ 207407 w 209686"/>
                <a:gd name="connsiteY3" fmla="*/ 6838 h 364671"/>
                <a:gd name="connsiteX4" fmla="*/ 207407 w 209686"/>
                <a:gd name="connsiteY4" fmla="*/ 82507 h 364671"/>
                <a:gd name="connsiteX5" fmla="*/ 63726 w 209686"/>
                <a:gd name="connsiteY5" fmla="*/ 186894 h 364671"/>
                <a:gd name="connsiteX6" fmla="*/ 207407 w 209686"/>
                <a:gd name="connsiteY6" fmla="*/ 291281 h 364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686" h="364671">
                  <a:moveTo>
                    <a:pt x="207407" y="366221"/>
                  </a:moveTo>
                  <a:lnTo>
                    <a:pt x="6838" y="224729"/>
                  </a:lnTo>
                  <a:lnTo>
                    <a:pt x="6838" y="149789"/>
                  </a:lnTo>
                  <a:lnTo>
                    <a:pt x="207407" y="6838"/>
                  </a:lnTo>
                  <a:lnTo>
                    <a:pt x="207407" y="82507"/>
                  </a:lnTo>
                  <a:lnTo>
                    <a:pt x="63726" y="186894"/>
                  </a:lnTo>
                  <a:lnTo>
                    <a:pt x="207407" y="291281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F71E5E12-29FF-4D3B-B0D5-F0560BC558D1}"/>
                </a:ext>
              </a:extLst>
            </p:cNvPr>
            <p:cNvSpPr/>
            <p:nvPr/>
          </p:nvSpPr>
          <p:spPr>
            <a:xfrm>
              <a:off x="7161023" y="2209532"/>
              <a:ext cx="227920" cy="574357"/>
            </a:xfrm>
            <a:custGeom>
              <a:avLst/>
              <a:gdLst>
                <a:gd name="connsiteX0" fmla="*/ 6838 w 227919"/>
                <a:gd name="connsiteY0" fmla="*/ 574266 h 574357"/>
                <a:gd name="connsiteX1" fmla="*/ 159544 w 227919"/>
                <a:gd name="connsiteY1" fmla="*/ 6838 h 574357"/>
                <a:gd name="connsiteX2" fmla="*/ 224729 w 227919"/>
                <a:gd name="connsiteY2" fmla="*/ 6838 h 574357"/>
                <a:gd name="connsiteX3" fmla="*/ 71293 w 227919"/>
                <a:gd name="connsiteY3" fmla="*/ 574266 h 574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7919" h="574357">
                  <a:moveTo>
                    <a:pt x="6838" y="574266"/>
                  </a:moveTo>
                  <a:lnTo>
                    <a:pt x="159544" y="6838"/>
                  </a:lnTo>
                  <a:lnTo>
                    <a:pt x="224729" y="6838"/>
                  </a:lnTo>
                  <a:lnTo>
                    <a:pt x="71293" y="574266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F89168D3-DE6F-4BAD-B945-5EC783A7442F}"/>
                </a:ext>
              </a:extLst>
            </p:cNvPr>
            <p:cNvSpPr/>
            <p:nvPr/>
          </p:nvSpPr>
          <p:spPr>
            <a:xfrm>
              <a:off x="7439814" y="2392324"/>
              <a:ext cx="209686" cy="364671"/>
            </a:xfrm>
            <a:custGeom>
              <a:avLst/>
              <a:gdLst>
                <a:gd name="connsiteX0" fmla="*/ 6838 w 209686"/>
                <a:gd name="connsiteY0" fmla="*/ 366221 h 364671"/>
                <a:gd name="connsiteX1" fmla="*/ 6838 w 209686"/>
                <a:gd name="connsiteY1" fmla="*/ 291281 h 364671"/>
                <a:gd name="connsiteX2" fmla="*/ 151339 w 209686"/>
                <a:gd name="connsiteY2" fmla="*/ 186256 h 364671"/>
                <a:gd name="connsiteX3" fmla="*/ 6838 w 209686"/>
                <a:gd name="connsiteY3" fmla="*/ 82507 h 364671"/>
                <a:gd name="connsiteX4" fmla="*/ 6838 w 209686"/>
                <a:gd name="connsiteY4" fmla="*/ 6838 h 364671"/>
                <a:gd name="connsiteX5" fmla="*/ 207954 w 209686"/>
                <a:gd name="connsiteY5" fmla="*/ 149059 h 364671"/>
                <a:gd name="connsiteX6" fmla="*/ 207954 w 209686"/>
                <a:gd name="connsiteY6" fmla="*/ 224091 h 364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686" h="364671">
                  <a:moveTo>
                    <a:pt x="6838" y="366221"/>
                  </a:moveTo>
                  <a:lnTo>
                    <a:pt x="6838" y="291281"/>
                  </a:lnTo>
                  <a:lnTo>
                    <a:pt x="151339" y="186256"/>
                  </a:lnTo>
                  <a:lnTo>
                    <a:pt x="6838" y="82507"/>
                  </a:lnTo>
                  <a:lnTo>
                    <a:pt x="6838" y="6838"/>
                  </a:lnTo>
                  <a:lnTo>
                    <a:pt x="207954" y="149059"/>
                  </a:lnTo>
                  <a:lnTo>
                    <a:pt x="207954" y="224091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CE8EFC39-F73A-4498-B881-859D40F3AD9C}"/>
                </a:ext>
              </a:extLst>
            </p:cNvPr>
            <p:cNvSpPr/>
            <p:nvPr/>
          </p:nvSpPr>
          <p:spPr>
            <a:xfrm>
              <a:off x="6853422" y="5317718"/>
              <a:ext cx="1030197" cy="720226"/>
            </a:xfrm>
            <a:custGeom>
              <a:avLst/>
              <a:gdLst>
                <a:gd name="connsiteX0" fmla="*/ 6838 w 1030196"/>
                <a:gd name="connsiteY0" fmla="*/ 62814 h 720225"/>
                <a:gd name="connsiteX1" fmla="*/ 322552 w 1030196"/>
                <a:gd name="connsiteY1" fmla="*/ 323463 h 720225"/>
                <a:gd name="connsiteX2" fmla="*/ 384637 w 1030196"/>
                <a:gd name="connsiteY2" fmla="*/ 428945 h 720225"/>
                <a:gd name="connsiteX3" fmla="*/ 937114 w 1030196"/>
                <a:gd name="connsiteY3" fmla="*/ 695884 h 720225"/>
                <a:gd name="connsiteX4" fmla="*/ 1023997 w 1030196"/>
                <a:gd name="connsiteY4" fmla="*/ 720682 h 720225"/>
                <a:gd name="connsiteX5" fmla="*/ 74302 w 1030196"/>
                <a:gd name="connsiteY5" fmla="*/ 6838 h 720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30196" h="720225">
                  <a:moveTo>
                    <a:pt x="6838" y="62814"/>
                  </a:moveTo>
                  <a:lnTo>
                    <a:pt x="322552" y="323463"/>
                  </a:lnTo>
                  <a:cubicBezTo>
                    <a:pt x="338371" y="361275"/>
                    <a:pt x="359257" y="396760"/>
                    <a:pt x="384637" y="428945"/>
                  </a:cubicBezTo>
                  <a:cubicBezTo>
                    <a:pt x="428124" y="484831"/>
                    <a:pt x="937114" y="695884"/>
                    <a:pt x="937114" y="695884"/>
                  </a:cubicBezTo>
                  <a:lnTo>
                    <a:pt x="1023997" y="720682"/>
                  </a:lnTo>
                  <a:lnTo>
                    <a:pt x="74302" y="683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DBD15104-FB40-4489-B128-C077FCD54F4C}"/>
                </a:ext>
              </a:extLst>
            </p:cNvPr>
            <p:cNvSpPr/>
            <p:nvPr/>
          </p:nvSpPr>
          <p:spPr>
            <a:xfrm>
              <a:off x="6848864" y="5313454"/>
              <a:ext cx="1039313" cy="729343"/>
            </a:xfrm>
            <a:custGeom>
              <a:avLst/>
              <a:gdLst>
                <a:gd name="connsiteX0" fmla="*/ 1028556 w 1039313"/>
                <a:gd name="connsiteY0" fmla="*/ 729504 h 729342"/>
                <a:gd name="connsiteX1" fmla="*/ 1027279 w 1039313"/>
                <a:gd name="connsiteY1" fmla="*/ 729504 h 729342"/>
                <a:gd name="connsiteX2" fmla="*/ 940397 w 1039313"/>
                <a:gd name="connsiteY2" fmla="*/ 704706 h 729342"/>
                <a:gd name="connsiteX3" fmla="*/ 385640 w 1039313"/>
                <a:gd name="connsiteY3" fmla="*/ 436217 h 729342"/>
                <a:gd name="connsiteX4" fmla="*/ 323373 w 1039313"/>
                <a:gd name="connsiteY4" fmla="*/ 330645 h 729342"/>
                <a:gd name="connsiteX5" fmla="*/ 8570 w 1039313"/>
                <a:gd name="connsiteY5" fmla="*/ 70816 h 729342"/>
                <a:gd name="connsiteX6" fmla="*/ 6838 w 1039313"/>
                <a:gd name="connsiteY6" fmla="*/ 67261 h 729342"/>
                <a:gd name="connsiteX7" fmla="*/ 8479 w 1039313"/>
                <a:gd name="connsiteY7" fmla="*/ 63705 h 729342"/>
                <a:gd name="connsiteX8" fmla="*/ 75943 w 1039313"/>
                <a:gd name="connsiteY8" fmla="*/ 7819 h 729342"/>
                <a:gd name="connsiteX9" fmla="*/ 81595 w 1039313"/>
                <a:gd name="connsiteY9" fmla="*/ 7819 h 729342"/>
                <a:gd name="connsiteX10" fmla="*/ 1031291 w 1039313"/>
                <a:gd name="connsiteY10" fmla="*/ 721663 h 729342"/>
                <a:gd name="connsiteX11" fmla="*/ 1032658 w 1039313"/>
                <a:gd name="connsiteY11" fmla="*/ 727407 h 729342"/>
                <a:gd name="connsiteX12" fmla="*/ 1028556 w 1039313"/>
                <a:gd name="connsiteY12" fmla="*/ 729504 h 729342"/>
                <a:gd name="connsiteX13" fmla="*/ 18598 w 1039313"/>
                <a:gd name="connsiteY13" fmla="*/ 67078 h 729342"/>
                <a:gd name="connsiteX14" fmla="*/ 330028 w 1039313"/>
                <a:gd name="connsiteY14" fmla="*/ 324172 h 729342"/>
                <a:gd name="connsiteX15" fmla="*/ 331395 w 1039313"/>
                <a:gd name="connsiteY15" fmla="*/ 326086 h 729342"/>
                <a:gd name="connsiteX16" fmla="*/ 392842 w 1039313"/>
                <a:gd name="connsiteY16" fmla="*/ 430474 h 729342"/>
                <a:gd name="connsiteX17" fmla="*/ 943405 w 1039313"/>
                <a:gd name="connsiteY17" fmla="*/ 695954 h 729342"/>
                <a:gd name="connsiteX18" fmla="*/ 1006128 w 1039313"/>
                <a:gd name="connsiteY18" fmla="*/ 714188 h 729342"/>
                <a:gd name="connsiteX19" fmla="*/ 78951 w 1039313"/>
                <a:gd name="connsiteY19" fmla="*/ 16663 h 729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39313" h="729342">
                  <a:moveTo>
                    <a:pt x="1028556" y="729504"/>
                  </a:moveTo>
                  <a:cubicBezTo>
                    <a:pt x="1028134" y="729588"/>
                    <a:pt x="1027701" y="729588"/>
                    <a:pt x="1027279" y="729504"/>
                  </a:cubicBezTo>
                  <a:lnTo>
                    <a:pt x="940397" y="704706"/>
                  </a:lnTo>
                  <a:cubicBezTo>
                    <a:pt x="919063" y="695590"/>
                    <a:pt x="429310" y="492376"/>
                    <a:pt x="385640" y="436217"/>
                  </a:cubicBezTo>
                  <a:cubicBezTo>
                    <a:pt x="360204" y="404005"/>
                    <a:pt x="339257" y="368490"/>
                    <a:pt x="323373" y="330645"/>
                  </a:cubicBezTo>
                  <a:lnTo>
                    <a:pt x="8570" y="70816"/>
                  </a:lnTo>
                  <a:cubicBezTo>
                    <a:pt x="7492" y="69948"/>
                    <a:pt x="6857" y="68645"/>
                    <a:pt x="6838" y="67261"/>
                  </a:cubicBezTo>
                  <a:cubicBezTo>
                    <a:pt x="6858" y="65897"/>
                    <a:pt x="7454" y="64606"/>
                    <a:pt x="8479" y="63705"/>
                  </a:cubicBezTo>
                  <a:lnTo>
                    <a:pt x="75943" y="7819"/>
                  </a:lnTo>
                  <a:cubicBezTo>
                    <a:pt x="77600" y="6510"/>
                    <a:pt x="79939" y="6510"/>
                    <a:pt x="81595" y="7819"/>
                  </a:cubicBezTo>
                  <a:lnTo>
                    <a:pt x="1031291" y="721663"/>
                  </a:lnTo>
                  <a:cubicBezTo>
                    <a:pt x="1033060" y="723006"/>
                    <a:pt x="1033633" y="725412"/>
                    <a:pt x="1032658" y="727407"/>
                  </a:cubicBezTo>
                  <a:cubicBezTo>
                    <a:pt x="1031771" y="728797"/>
                    <a:pt x="1030202" y="729598"/>
                    <a:pt x="1028556" y="729504"/>
                  </a:cubicBezTo>
                  <a:close/>
                  <a:moveTo>
                    <a:pt x="18598" y="67078"/>
                  </a:moveTo>
                  <a:lnTo>
                    <a:pt x="330028" y="324172"/>
                  </a:lnTo>
                  <a:cubicBezTo>
                    <a:pt x="330640" y="324682"/>
                    <a:pt x="331111" y="325342"/>
                    <a:pt x="331395" y="326086"/>
                  </a:cubicBezTo>
                  <a:cubicBezTo>
                    <a:pt x="347056" y="363504"/>
                    <a:pt x="367728" y="398621"/>
                    <a:pt x="392842" y="430474"/>
                  </a:cubicBezTo>
                  <a:cubicBezTo>
                    <a:pt x="435053" y="484718"/>
                    <a:pt x="938300" y="693857"/>
                    <a:pt x="943405" y="695954"/>
                  </a:cubicBezTo>
                  <a:lnTo>
                    <a:pt x="1006128" y="714188"/>
                  </a:lnTo>
                  <a:lnTo>
                    <a:pt x="78951" y="16663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277C40B7-C3AB-4603-BC32-79EFA9133077}"/>
                </a:ext>
              </a:extLst>
            </p:cNvPr>
            <p:cNvSpPr/>
            <p:nvPr/>
          </p:nvSpPr>
          <p:spPr>
            <a:xfrm>
              <a:off x="6301148" y="4519990"/>
              <a:ext cx="1194299" cy="975496"/>
            </a:xfrm>
            <a:custGeom>
              <a:avLst/>
              <a:gdLst>
                <a:gd name="connsiteX0" fmla="*/ 1174039 w 1194298"/>
                <a:gd name="connsiteY0" fmla="*/ 653500 h 975495"/>
                <a:gd name="connsiteX1" fmla="*/ 1051692 w 1194298"/>
                <a:gd name="connsiteY1" fmla="*/ 484110 h 975495"/>
                <a:gd name="connsiteX2" fmla="*/ 919863 w 1194298"/>
                <a:gd name="connsiteY2" fmla="*/ 173501 h 975495"/>
                <a:gd name="connsiteX3" fmla="*/ 747374 w 1194298"/>
                <a:gd name="connsiteY3" fmla="*/ 26083 h 975495"/>
                <a:gd name="connsiteX4" fmla="*/ 647089 w 1194298"/>
                <a:gd name="connsiteY4" fmla="*/ 22983 h 975495"/>
                <a:gd name="connsiteX5" fmla="*/ 675351 w 1194298"/>
                <a:gd name="connsiteY5" fmla="*/ 76316 h 975495"/>
                <a:gd name="connsiteX6" fmla="*/ 553004 w 1194298"/>
                <a:gd name="connsiteY6" fmla="*/ 98288 h 975495"/>
                <a:gd name="connsiteX7" fmla="*/ 471408 w 1194298"/>
                <a:gd name="connsiteY7" fmla="*/ 79416 h 975495"/>
                <a:gd name="connsiteX8" fmla="*/ 380241 w 1194298"/>
                <a:gd name="connsiteY8" fmla="*/ 148430 h 975495"/>
                <a:gd name="connsiteX9" fmla="*/ 279956 w 1194298"/>
                <a:gd name="connsiteY9" fmla="*/ 135849 h 975495"/>
                <a:gd name="connsiteX10" fmla="*/ 94885 w 1194298"/>
                <a:gd name="connsiteY10" fmla="*/ 217444 h 975495"/>
                <a:gd name="connsiteX11" fmla="*/ 6999 w 1194298"/>
                <a:gd name="connsiteY11" fmla="*/ 261387 h 975495"/>
                <a:gd name="connsiteX12" fmla="*/ 94885 w 1194298"/>
                <a:gd name="connsiteY12" fmla="*/ 305330 h 975495"/>
                <a:gd name="connsiteX13" fmla="*/ 248594 w 1194298"/>
                <a:gd name="connsiteY13" fmla="*/ 273877 h 975495"/>
                <a:gd name="connsiteX14" fmla="*/ 336389 w 1194298"/>
                <a:gd name="connsiteY14" fmla="*/ 299039 h 975495"/>
                <a:gd name="connsiteX15" fmla="*/ 461927 w 1194298"/>
                <a:gd name="connsiteY15" fmla="*/ 459039 h 975495"/>
                <a:gd name="connsiteX16" fmla="*/ 486998 w 1194298"/>
                <a:gd name="connsiteY16" fmla="*/ 537443 h 975495"/>
                <a:gd name="connsiteX17" fmla="*/ 397198 w 1194298"/>
                <a:gd name="connsiteY17" fmla="*/ 482742 h 975495"/>
                <a:gd name="connsiteX18" fmla="*/ 256800 w 1194298"/>
                <a:gd name="connsiteY18" fmla="*/ 371609 h 975495"/>
                <a:gd name="connsiteX19" fmla="*/ 170190 w 1194298"/>
                <a:gd name="connsiteY19" fmla="*/ 440532 h 975495"/>
                <a:gd name="connsiteX20" fmla="*/ 254885 w 1194298"/>
                <a:gd name="connsiteY20" fmla="*/ 509546 h 975495"/>
                <a:gd name="connsiteX21" fmla="*/ 370942 w 1194298"/>
                <a:gd name="connsiteY21" fmla="*/ 713488 h 975495"/>
                <a:gd name="connsiteX22" fmla="*/ 559112 w 1194298"/>
                <a:gd name="connsiteY22" fmla="*/ 860907 h 975495"/>
                <a:gd name="connsiteX23" fmla="*/ 825778 w 1194298"/>
                <a:gd name="connsiteY23" fmla="*/ 970308 h 975495"/>
                <a:gd name="connsiteX24" fmla="*/ 1023430 w 1194298"/>
                <a:gd name="connsiteY24" fmla="*/ 763266 h 975495"/>
                <a:gd name="connsiteX25" fmla="*/ 1189720 w 1194298"/>
                <a:gd name="connsiteY25" fmla="*/ 700725 h 975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94298" h="975495">
                  <a:moveTo>
                    <a:pt x="1174039" y="653500"/>
                  </a:moveTo>
                  <a:cubicBezTo>
                    <a:pt x="1174039" y="653500"/>
                    <a:pt x="1089344" y="549933"/>
                    <a:pt x="1051692" y="484110"/>
                  </a:cubicBezTo>
                  <a:cubicBezTo>
                    <a:pt x="1014040" y="418287"/>
                    <a:pt x="960524" y="264487"/>
                    <a:pt x="919863" y="173501"/>
                  </a:cubicBezTo>
                  <a:cubicBezTo>
                    <a:pt x="879202" y="82516"/>
                    <a:pt x="819578" y="54345"/>
                    <a:pt x="747374" y="26083"/>
                  </a:cubicBezTo>
                  <a:cubicBezTo>
                    <a:pt x="675169" y="-2179"/>
                    <a:pt x="647089" y="4111"/>
                    <a:pt x="647089" y="22983"/>
                  </a:cubicBezTo>
                  <a:cubicBezTo>
                    <a:pt x="647089" y="41855"/>
                    <a:pt x="675351" y="76316"/>
                    <a:pt x="675351" y="76316"/>
                  </a:cubicBezTo>
                  <a:lnTo>
                    <a:pt x="553004" y="98288"/>
                  </a:lnTo>
                  <a:cubicBezTo>
                    <a:pt x="553004" y="98288"/>
                    <a:pt x="502770" y="70026"/>
                    <a:pt x="471408" y="79416"/>
                  </a:cubicBezTo>
                  <a:cubicBezTo>
                    <a:pt x="440047" y="88806"/>
                    <a:pt x="380241" y="148430"/>
                    <a:pt x="380241" y="148430"/>
                  </a:cubicBezTo>
                  <a:cubicBezTo>
                    <a:pt x="380241" y="148430"/>
                    <a:pt x="317517" y="126459"/>
                    <a:pt x="279956" y="135849"/>
                  </a:cubicBezTo>
                  <a:cubicBezTo>
                    <a:pt x="242395" y="145239"/>
                    <a:pt x="138828" y="195473"/>
                    <a:pt x="94885" y="217444"/>
                  </a:cubicBezTo>
                  <a:cubicBezTo>
                    <a:pt x="50942" y="239415"/>
                    <a:pt x="3718" y="242515"/>
                    <a:pt x="6999" y="261387"/>
                  </a:cubicBezTo>
                  <a:cubicBezTo>
                    <a:pt x="10282" y="280259"/>
                    <a:pt x="54133" y="311529"/>
                    <a:pt x="94885" y="305330"/>
                  </a:cubicBezTo>
                  <a:cubicBezTo>
                    <a:pt x="135637" y="299131"/>
                    <a:pt x="204287" y="273877"/>
                    <a:pt x="248594" y="273877"/>
                  </a:cubicBezTo>
                  <a:cubicBezTo>
                    <a:pt x="292902" y="273877"/>
                    <a:pt x="314417" y="282994"/>
                    <a:pt x="336389" y="299039"/>
                  </a:cubicBezTo>
                  <a:cubicBezTo>
                    <a:pt x="358360" y="315085"/>
                    <a:pt x="449346" y="443358"/>
                    <a:pt x="461927" y="459039"/>
                  </a:cubicBezTo>
                  <a:cubicBezTo>
                    <a:pt x="474508" y="474720"/>
                    <a:pt x="486998" y="537443"/>
                    <a:pt x="486998" y="537443"/>
                  </a:cubicBezTo>
                  <a:cubicBezTo>
                    <a:pt x="486998" y="537443"/>
                    <a:pt x="431659" y="513831"/>
                    <a:pt x="397198" y="482742"/>
                  </a:cubicBezTo>
                  <a:cubicBezTo>
                    <a:pt x="362737" y="451654"/>
                    <a:pt x="313323" y="377808"/>
                    <a:pt x="256800" y="371609"/>
                  </a:cubicBezTo>
                  <a:cubicBezTo>
                    <a:pt x="200275" y="365410"/>
                    <a:pt x="138828" y="415461"/>
                    <a:pt x="170190" y="440532"/>
                  </a:cubicBezTo>
                  <a:cubicBezTo>
                    <a:pt x="201552" y="465603"/>
                    <a:pt x="232913" y="481284"/>
                    <a:pt x="254885" y="509546"/>
                  </a:cubicBezTo>
                  <a:cubicBezTo>
                    <a:pt x="276856" y="537808"/>
                    <a:pt x="311318" y="622503"/>
                    <a:pt x="370942" y="713488"/>
                  </a:cubicBezTo>
                  <a:cubicBezTo>
                    <a:pt x="430565" y="804474"/>
                    <a:pt x="559112" y="860907"/>
                    <a:pt x="559112" y="860907"/>
                  </a:cubicBezTo>
                  <a:lnTo>
                    <a:pt x="825778" y="970308"/>
                  </a:lnTo>
                  <a:cubicBezTo>
                    <a:pt x="825778" y="970308"/>
                    <a:pt x="894792" y="807209"/>
                    <a:pt x="1023430" y="763266"/>
                  </a:cubicBezTo>
                  <a:cubicBezTo>
                    <a:pt x="1152068" y="719323"/>
                    <a:pt x="1189720" y="700725"/>
                    <a:pt x="1189720" y="70072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B94B2FB1-0CB4-41D0-BC9A-D051958FB23F}"/>
                </a:ext>
              </a:extLst>
            </p:cNvPr>
            <p:cNvSpPr/>
            <p:nvPr/>
          </p:nvSpPr>
          <p:spPr>
            <a:xfrm>
              <a:off x="6296519" y="4515511"/>
              <a:ext cx="1203415" cy="984613"/>
            </a:xfrm>
            <a:custGeom>
              <a:avLst/>
              <a:gdLst>
                <a:gd name="connsiteX0" fmla="*/ 830407 w 1203415"/>
                <a:gd name="connsiteY0" fmla="*/ 979345 h 984612"/>
                <a:gd name="connsiteX1" fmla="*/ 828674 w 1203415"/>
                <a:gd name="connsiteY1" fmla="*/ 979345 h 984612"/>
                <a:gd name="connsiteX2" fmla="*/ 562009 w 1203415"/>
                <a:gd name="connsiteY2" fmla="*/ 869306 h 984612"/>
                <a:gd name="connsiteX3" fmla="*/ 371741 w 1203415"/>
                <a:gd name="connsiteY3" fmla="*/ 720155 h 984612"/>
                <a:gd name="connsiteX4" fmla="*/ 292243 w 1203415"/>
                <a:gd name="connsiteY4" fmla="*/ 580486 h 984612"/>
                <a:gd name="connsiteX5" fmla="*/ 255776 w 1203415"/>
                <a:gd name="connsiteY5" fmla="*/ 516669 h 984612"/>
                <a:gd name="connsiteX6" fmla="*/ 202716 w 1203415"/>
                <a:gd name="connsiteY6" fmla="*/ 471085 h 984612"/>
                <a:gd name="connsiteX7" fmla="*/ 171810 w 1203415"/>
                <a:gd name="connsiteY7" fmla="*/ 448384 h 984612"/>
                <a:gd name="connsiteX8" fmla="*/ 164061 w 1203415"/>
                <a:gd name="connsiteY8" fmla="*/ 417478 h 984612"/>
                <a:gd name="connsiteX9" fmla="*/ 261884 w 1203415"/>
                <a:gd name="connsiteY9" fmla="*/ 371347 h 984612"/>
                <a:gd name="connsiteX10" fmla="*/ 375753 w 1203415"/>
                <a:gd name="connsiteY10" fmla="*/ 453398 h 984612"/>
                <a:gd name="connsiteX11" fmla="*/ 404744 w 1203415"/>
                <a:gd name="connsiteY11" fmla="*/ 483575 h 984612"/>
                <a:gd name="connsiteX12" fmla="*/ 485245 w 1203415"/>
                <a:gd name="connsiteY12" fmla="*/ 534082 h 984612"/>
                <a:gd name="connsiteX13" fmla="*/ 462909 w 1203415"/>
                <a:gd name="connsiteY13" fmla="*/ 466435 h 984612"/>
                <a:gd name="connsiteX14" fmla="*/ 442123 w 1203415"/>
                <a:gd name="connsiteY14" fmla="*/ 438446 h 984612"/>
                <a:gd name="connsiteX15" fmla="*/ 338283 w 1203415"/>
                <a:gd name="connsiteY15" fmla="*/ 307256 h 984612"/>
                <a:gd name="connsiteX16" fmla="*/ 253132 w 1203415"/>
                <a:gd name="connsiteY16" fmla="*/ 283005 h 984612"/>
                <a:gd name="connsiteX17" fmla="*/ 156676 w 1203415"/>
                <a:gd name="connsiteY17" fmla="*/ 301239 h 984612"/>
                <a:gd name="connsiteX18" fmla="*/ 100061 w 1203415"/>
                <a:gd name="connsiteY18" fmla="*/ 314276 h 984612"/>
                <a:gd name="connsiteX19" fmla="*/ 7070 w 1203415"/>
                <a:gd name="connsiteY19" fmla="*/ 266595 h 984612"/>
                <a:gd name="connsiteX20" fmla="*/ 49281 w 1203415"/>
                <a:gd name="connsiteY20" fmla="*/ 236418 h 984612"/>
                <a:gd name="connsiteX21" fmla="*/ 97326 w 1203415"/>
                <a:gd name="connsiteY21" fmla="*/ 218185 h 984612"/>
                <a:gd name="connsiteX22" fmla="*/ 283400 w 1203415"/>
                <a:gd name="connsiteY22" fmla="*/ 136134 h 984612"/>
                <a:gd name="connsiteX23" fmla="*/ 383684 w 1203415"/>
                <a:gd name="connsiteY23" fmla="*/ 147895 h 984612"/>
                <a:gd name="connsiteX24" fmla="*/ 474852 w 1203415"/>
                <a:gd name="connsiteY24" fmla="*/ 79701 h 984612"/>
                <a:gd name="connsiteX25" fmla="*/ 558453 w 1203415"/>
                <a:gd name="connsiteY25" fmla="*/ 97935 h 984612"/>
                <a:gd name="connsiteX26" fmla="*/ 671775 w 1203415"/>
                <a:gd name="connsiteY26" fmla="*/ 77604 h 984612"/>
                <a:gd name="connsiteX27" fmla="*/ 647250 w 1203415"/>
                <a:gd name="connsiteY27" fmla="*/ 27462 h 984612"/>
                <a:gd name="connsiteX28" fmla="*/ 655273 w 1203415"/>
                <a:gd name="connsiteY28" fmla="*/ 11872 h 984612"/>
                <a:gd name="connsiteX29" fmla="*/ 753826 w 1203415"/>
                <a:gd name="connsiteY29" fmla="*/ 26368 h 984612"/>
                <a:gd name="connsiteX30" fmla="*/ 928868 w 1203415"/>
                <a:gd name="connsiteY30" fmla="*/ 176157 h 984612"/>
                <a:gd name="connsiteX31" fmla="*/ 980925 w 1203415"/>
                <a:gd name="connsiteY31" fmla="*/ 302971 h 984612"/>
                <a:gd name="connsiteX32" fmla="*/ 1060423 w 1203415"/>
                <a:gd name="connsiteY32" fmla="*/ 486310 h 984612"/>
                <a:gd name="connsiteX33" fmla="*/ 1182315 w 1203415"/>
                <a:gd name="connsiteY33" fmla="*/ 655061 h 984612"/>
                <a:gd name="connsiteX34" fmla="*/ 1183135 w 1203415"/>
                <a:gd name="connsiteY34" fmla="*/ 656520 h 984612"/>
                <a:gd name="connsiteX35" fmla="*/ 1198816 w 1203415"/>
                <a:gd name="connsiteY35" fmla="*/ 703563 h 984612"/>
                <a:gd name="connsiteX36" fmla="*/ 1196537 w 1203415"/>
                <a:gd name="connsiteY36" fmla="*/ 709124 h 984612"/>
                <a:gd name="connsiteX37" fmla="*/ 1029700 w 1203415"/>
                <a:gd name="connsiteY37" fmla="*/ 772121 h 984612"/>
                <a:gd name="connsiteX38" fmla="*/ 834783 w 1203415"/>
                <a:gd name="connsiteY38" fmla="*/ 976610 h 984612"/>
                <a:gd name="connsiteX39" fmla="*/ 830407 w 1203415"/>
                <a:gd name="connsiteY39" fmla="*/ 979345 h 984612"/>
                <a:gd name="connsiteX40" fmla="*/ 251673 w 1203415"/>
                <a:gd name="connsiteY40" fmla="*/ 379734 h 984612"/>
                <a:gd name="connsiteX41" fmla="*/ 172540 w 1203415"/>
                <a:gd name="connsiteY41" fmla="*/ 420760 h 984612"/>
                <a:gd name="connsiteX42" fmla="*/ 177645 w 1203415"/>
                <a:gd name="connsiteY42" fmla="*/ 441090 h 984612"/>
                <a:gd name="connsiteX43" fmla="*/ 208095 w 1203415"/>
                <a:gd name="connsiteY43" fmla="*/ 463427 h 984612"/>
                <a:gd name="connsiteX44" fmla="*/ 262796 w 1203415"/>
                <a:gd name="connsiteY44" fmla="*/ 510834 h 984612"/>
                <a:gd name="connsiteX45" fmla="*/ 299992 w 1203415"/>
                <a:gd name="connsiteY45" fmla="*/ 576202 h 984612"/>
                <a:gd name="connsiteX46" fmla="*/ 379126 w 1203415"/>
                <a:gd name="connsiteY46" fmla="*/ 715050 h 984612"/>
                <a:gd name="connsiteX47" fmla="*/ 565382 w 1203415"/>
                <a:gd name="connsiteY47" fmla="*/ 860918 h 984612"/>
                <a:gd name="connsiteX48" fmla="*/ 827763 w 1203415"/>
                <a:gd name="connsiteY48" fmla="*/ 969043 h 984612"/>
                <a:gd name="connsiteX49" fmla="*/ 1026326 w 1203415"/>
                <a:gd name="connsiteY49" fmla="*/ 763551 h 984612"/>
                <a:gd name="connsiteX50" fmla="*/ 1188423 w 1203415"/>
                <a:gd name="connsiteY50" fmla="*/ 702742 h 984612"/>
                <a:gd name="connsiteX51" fmla="*/ 1174292 w 1203415"/>
                <a:gd name="connsiteY51" fmla="*/ 660258 h 984612"/>
                <a:gd name="connsiteX52" fmla="*/ 1052036 w 1203415"/>
                <a:gd name="connsiteY52" fmla="*/ 490959 h 984612"/>
                <a:gd name="connsiteX53" fmla="*/ 971990 w 1203415"/>
                <a:gd name="connsiteY53" fmla="*/ 306436 h 984612"/>
                <a:gd name="connsiteX54" fmla="*/ 920116 w 1203415"/>
                <a:gd name="connsiteY54" fmla="*/ 179986 h 984612"/>
                <a:gd name="connsiteX55" fmla="*/ 750088 w 1203415"/>
                <a:gd name="connsiteY55" fmla="*/ 34938 h 984612"/>
                <a:gd name="connsiteX56" fmla="*/ 659923 w 1203415"/>
                <a:gd name="connsiteY56" fmla="*/ 19530 h 984612"/>
                <a:gd name="connsiteX57" fmla="*/ 655911 w 1203415"/>
                <a:gd name="connsiteY57" fmla="*/ 27553 h 984612"/>
                <a:gd name="connsiteX58" fmla="*/ 683262 w 1203415"/>
                <a:gd name="connsiteY58" fmla="*/ 77969 h 984612"/>
                <a:gd name="connsiteX59" fmla="*/ 682635 w 1203415"/>
                <a:gd name="connsiteY59" fmla="*/ 84385 h 984612"/>
                <a:gd name="connsiteX60" fmla="*/ 680527 w 1203415"/>
                <a:gd name="connsiteY60" fmla="*/ 85354 h 984612"/>
                <a:gd name="connsiteX61" fmla="*/ 558180 w 1203415"/>
                <a:gd name="connsiteY61" fmla="*/ 107325 h 984612"/>
                <a:gd name="connsiteX62" fmla="*/ 555171 w 1203415"/>
                <a:gd name="connsiteY62" fmla="*/ 106778 h 984612"/>
                <a:gd name="connsiteX63" fmla="*/ 477131 w 1203415"/>
                <a:gd name="connsiteY63" fmla="*/ 88544 h 984612"/>
                <a:gd name="connsiteX64" fmla="*/ 388060 w 1203415"/>
                <a:gd name="connsiteY64" fmla="*/ 156373 h 984612"/>
                <a:gd name="connsiteX65" fmla="*/ 383411 w 1203415"/>
                <a:gd name="connsiteY65" fmla="*/ 157467 h 984612"/>
                <a:gd name="connsiteX66" fmla="*/ 285588 w 1203415"/>
                <a:gd name="connsiteY66" fmla="*/ 145068 h 984612"/>
                <a:gd name="connsiteX67" fmla="*/ 101429 w 1203415"/>
                <a:gd name="connsiteY67" fmla="*/ 226299 h 984612"/>
                <a:gd name="connsiteX68" fmla="*/ 52107 w 1203415"/>
                <a:gd name="connsiteY68" fmla="*/ 245353 h 984612"/>
                <a:gd name="connsiteX69" fmla="*/ 15640 w 1203415"/>
                <a:gd name="connsiteY69" fmla="*/ 265410 h 984612"/>
                <a:gd name="connsiteX70" fmla="*/ 98238 w 1203415"/>
                <a:gd name="connsiteY70" fmla="*/ 305524 h 984612"/>
                <a:gd name="connsiteX71" fmla="*/ 153850 w 1203415"/>
                <a:gd name="connsiteY71" fmla="*/ 292669 h 984612"/>
                <a:gd name="connsiteX72" fmla="*/ 252676 w 1203415"/>
                <a:gd name="connsiteY72" fmla="*/ 274436 h 984612"/>
                <a:gd name="connsiteX73" fmla="*/ 343115 w 1203415"/>
                <a:gd name="connsiteY73" fmla="*/ 300419 h 984612"/>
                <a:gd name="connsiteX74" fmla="*/ 448960 w 1203415"/>
                <a:gd name="connsiteY74" fmla="*/ 433615 h 984612"/>
                <a:gd name="connsiteX75" fmla="*/ 469564 w 1203415"/>
                <a:gd name="connsiteY75" fmla="*/ 460965 h 984612"/>
                <a:gd name="connsiteX76" fmla="*/ 495547 w 1203415"/>
                <a:gd name="connsiteY76" fmla="*/ 541375 h 984612"/>
                <a:gd name="connsiteX77" fmla="*/ 493997 w 1203415"/>
                <a:gd name="connsiteY77" fmla="*/ 545842 h 984612"/>
                <a:gd name="connsiteX78" fmla="*/ 489257 w 1203415"/>
                <a:gd name="connsiteY78" fmla="*/ 546480 h 984612"/>
                <a:gd name="connsiteX79" fmla="*/ 398089 w 1203415"/>
                <a:gd name="connsiteY79" fmla="*/ 490594 h 984612"/>
                <a:gd name="connsiteX80" fmla="*/ 368459 w 1203415"/>
                <a:gd name="connsiteY80" fmla="*/ 459780 h 984612"/>
                <a:gd name="connsiteX81" fmla="*/ 260334 w 1203415"/>
                <a:gd name="connsiteY81" fmla="*/ 380555 h 984612"/>
                <a:gd name="connsiteX82" fmla="*/ 251673 w 1203415"/>
                <a:gd name="connsiteY82" fmla="*/ 379734 h 984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1203415" h="984612">
                  <a:moveTo>
                    <a:pt x="830407" y="979345"/>
                  </a:moveTo>
                  <a:cubicBezTo>
                    <a:pt x="829833" y="979433"/>
                    <a:pt x="829248" y="979433"/>
                    <a:pt x="828674" y="979345"/>
                  </a:cubicBezTo>
                  <a:lnTo>
                    <a:pt x="562009" y="869306"/>
                  </a:lnTo>
                  <a:cubicBezTo>
                    <a:pt x="560641" y="868668"/>
                    <a:pt x="431365" y="811232"/>
                    <a:pt x="371741" y="720155"/>
                  </a:cubicBezTo>
                  <a:cubicBezTo>
                    <a:pt x="342794" y="675035"/>
                    <a:pt x="316258" y="628414"/>
                    <a:pt x="292243" y="580486"/>
                  </a:cubicBezTo>
                  <a:cubicBezTo>
                    <a:pt x="281609" y="558379"/>
                    <a:pt x="269422" y="537054"/>
                    <a:pt x="255776" y="516669"/>
                  </a:cubicBezTo>
                  <a:cubicBezTo>
                    <a:pt x="240495" y="498879"/>
                    <a:pt x="222605" y="483510"/>
                    <a:pt x="202716" y="471085"/>
                  </a:cubicBezTo>
                  <a:cubicBezTo>
                    <a:pt x="192688" y="464065"/>
                    <a:pt x="182294" y="456771"/>
                    <a:pt x="171810" y="448384"/>
                  </a:cubicBezTo>
                  <a:cubicBezTo>
                    <a:pt x="162075" y="441324"/>
                    <a:pt x="158808" y="428296"/>
                    <a:pt x="164061" y="417478"/>
                  </a:cubicBezTo>
                  <a:cubicBezTo>
                    <a:pt x="174454" y="392316"/>
                    <a:pt x="219491" y="366606"/>
                    <a:pt x="261884" y="371347"/>
                  </a:cubicBezTo>
                  <a:cubicBezTo>
                    <a:pt x="304277" y="376088"/>
                    <a:pt x="344573" y="419028"/>
                    <a:pt x="375753" y="453398"/>
                  </a:cubicBezTo>
                  <a:cubicBezTo>
                    <a:pt x="386237" y="464885"/>
                    <a:pt x="396083" y="475734"/>
                    <a:pt x="404744" y="483575"/>
                  </a:cubicBezTo>
                  <a:cubicBezTo>
                    <a:pt x="429190" y="503946"/>
                    <a:pt x="456267" y="520934"/>
                    <a:pt x="485245" y="534082"/>
                  </a:cubicBezTo>
                  <a:cubicBezTo>
                    <a:pt x="480596" y="513204"/>
                    <a:pt x="471205" y="476828"/>
                    <a:pt x="462909" y="466435"/>
                  </a:cubicBezTo>
                  <a:cubicBezTo>
                    <a:pt x="459809" y="462606"/>
                    <a:pt x="452334" y="452486"/>
                    <a:pt x="442123" y="438446"/>
                  </a:cubicBezTo>
                  <a:cubicBezTo>
                    <a:pt x="411399" y="396600"/>
                    <a:pt x="354419" y="318743"/>
                    <a:pt x="338283" y="307256"/>
                  </a:cubicBezTo>
                  <a:cubicBezTo>
                    <a:pt x="316767" y="291940"/>
                    <a:pt x="295981" y="283005"/>
                    <a:pt x="253132" y="283005"/>
                  </a:cubicBezTo>
                  <a:cubicBezTo>
                    <a:pt x="226511" y="283005"/>
                    <a:pt x="189315" y="292760"/>
                    <a:pt x="156676" y="301239"/>
                  </a:cubicBezTo>
                  <a:cubicBezTo>
                    <a:pt x="135708" y="306709"/>
                    <a:pt x="115924" y="311814"/>
                    <a:pt x="100061" y="314276"/>
                  </a:cubicBezTo>
                  <a:cubicBezTo>
                    <a:pt x="58215" y="320658"/>
                    <a:pt x="10808" y="288840"/>
                    <a:pt x="7070" y="266595"/>
                  </a:cubicBezTo>
                  <a:cubicBezTo>
                    <a:pt x="4517" y="251097"/>
                    <a:pt x="23298" y="244988"/>
                    <a:pt x="49281" y="236418"/>
                  </a:cubicBezTo>
                  <a:cubicBezTo>
                    <a:pt x="65739" y="231579"/>
                    <a:pt x="81801" y="225483"/>
                    <a:pt x="97326" y="218185"/>
                  </a:cubicBezTo>
                  <a:cubicBezTo>
                    <a:pt x="121030" y="206424"/>
                    <a:pt x="241098" y="146892"/>
                    <a:pt x="283400" y="136134"/>
                  </a:cubicBezTo>
                  <a:cubicBezTo>
                    <a:pt x="317861" y="127473"/>
                    <a:pt x="371012" y="143701"/>
                    <a:pt x="383684" y="147895"/>
                  </a:cubicBezTo>
                  <a:cubicBezTo>
                    <a:pt x="394533" y="137228"/>
                    <a:pt x="445405" y="88453"/>
                    <a:pt x="474852" y="79701"/>
                  </a:cubicBezTo>
                  <a:cubicBezTo>
                    <a:pt x="504299" y="70949"/>
                    <a:pt x="549701" y="93467"/>
                    <a:pt x="558453" y="97935"/>
                  </a:cubicBezTo>
                  <a:lnTo>
                    <a:pt x="671775" y="77604"/>
                  </a:lnTo>
                  <a:cubicBezTo>
                    <a:pt x="663387" y="66391"/>
                    <a:pt x="647250" y="43052"/>
                    <a:pt x="647250" y="27462"/>
                  </a:cubicBezTo>
                  <a:cubicBezTo>
                    <a:pt x="647087" y="21236"/>
                    <a:pt x="650112" y="15358"/>
                    <a:pt x="655273" y="11872"/>
                  </a:cubicBezTo>
                  <a:cubicBezTo>
                    <a:pt x="669951" y="1844"/>
                    <a:pt x="704048" y="6858"/>
                    <a:pt x="753826" y="26368"/>
                  </a:cubicBezTo>
                  <a:cubicBezTo>
                    <a:pt x="827945" y="55359"/>
                    <a:pt x="887934" y="84807"/>
                    <a:pt x="928868" y="176157"/>
                  </a:cubicBezTo>
                  <a:cubicBezTo>
                    <a:pt x="944914" y="211895"/>
                    <a:pt x="962418" y="256111"/>
                    <a:pt x="980925" y="302971"/>
                  </a:cubicBezTo>
                  <a:cubicBezTo>
                    <a:pt x="1008822" y="373535"/>
                    <a:pt x="1037722" y="446469"/>
                    <a:pt x="1060423" y="486310"/>
                  </a:cubicBezTo>
                  <a:cubicBezTo>
                    <a:pt x="1097437" y="551130"/>
                    <a:pt x="1181494" y="654059"/>
                    <a:pt x="1182315" y="655061"/>
                  </a:cubicBezTo>
                  <a:cubicBezTo>
                    <a:pt x="1182674" y="655494"/>
                    <a:pt x="1182952" y="655988"/>
                    <a:pt x="1183135" y="656520"/>
                  </a:cubicBezTo>
                  <a:lnTo>
                    <a:pt x="1198816" y="703563"/>
                  </a:lnTo>
                  <a:cubicBezTo>
                    <a:pt x="1199559" y="705726"/>
                    <a:pt x="1198584" y="708104"/>
                    <a:pt x="1196537" y="709124"/>
                  </a:cubicBezTo>
                  <a:cubicBezTo>
                    <a:pt x="1194987" y="709853"/>
                    <a:pt x="1157152" y="728543"/>
                    <a:pt x="1029700" y="772121"/>
                  </a:cubicBezTo>
                  <a:cubicBezTo>
                    <a:pt x="904526" y="814787"/>
                    <a:pt x="835512" y="974969"/>
                    <a:pt x="834783" y="976610"/>
                  </a:cubicBezTo>
                  <a:cubicBezTo>
                    <a:pt x="834051" y="978357"/>
                    <a:pt x="832298" y="979453"/>
                    <a:pt x="830407" y="979345"/>
                  </a:cubicBezTo>
                  <a:close/>
                  <a:moveTo>
                    <a:pt x="251673" y="379734"/>
                  </a:moveTo>
                  <a:cubicBezTo>
                    <a:pt x="216574" y="379734"/>
                    <a:pt x="180836" y="400703"/>
                    <a:pt x="172540" y="420760"/>
                  </a:cubicBezTo>
                  <a:cubicBezTo>
                    <a:pt x="168926" y="427861"/>
                    <a:pt x="171106" y="436539"/>
                    <a:pt x="177645" y="441090"/>
                  </a:cubicBezTo>
                  <a:cubicBezTo>
                    <a:pt x="187856" y="449295"/>
                    <a:pt x="198158" y="456498"/>
                    <a:pt x="208095" y="463427"/>
                  </a:cubicBezTo>
                  <a:cubicBezTo>
                    <a:pt x="228605" y="476393"/>
                    <a:pt x="247045" y="492375"/>
                    <a:pt x="262796" y="510834"/>
                  </a:cubicBezTo>
                  <a:cubicBezTo>
                    <a:pt x="276764" y="531692"/>
                    <a:pt x="289196" y="553538"/>
                    <a:pt x="299992" y="576202"/>
                  </a:cubicBezTo>
                  <a:cubicBezTo>
                    <a:pt x="323941" y="623827"/>
                    <a:pt x="350355" y="670173"/>
                    <a:pt x="379126" y="715050"/>
                  </a:cubicBezTo>
                  <a:cubicBezTo>
                    <a:pt x="437291" y="803847"/>
                    <a:pt x="564105" y="860280"/>
                    <a:pt x="565382" y="860918"/>
                  </a:cubicBezTo>
                  <a:lnTo>
                    <a:pt x="827763" y="969043"/>
                  </a:lnTo>
                  <a:cubicBezTo>
                    <a:pt x="839706" y="943152"/>
                    <a:pt x="908811" y="803665"/>
                    <a:pt x="1026326" y="763551"/>
                  </a:cubicBezTo>
                  <a:cubicBezTo>
                    <a:pt x="1131899" y="727084"/>
                    <a:pt x="1176389" y="708212"/>
                    <a:pt x="1188423" y="702742"/>
                  </a:cubicBezTo>
                  <a:lnTo>
                    <a:pt x="1174292" y="660258"/>
                  </a:lnTo>
                  <a:cubicBezTo>
                    <a:pt x="1166998" y="651141"/>
                    <a:pt x="1087865" y="553683"/>
                    <a:pt x="1052036" y="490959"/>
                  </a:cubicBezTo>
                  <a:cubicBezTo>
                    <a:pt x="1028970" y="450572"/>
                    <a:pt x="999979" y="377273"/>
                    <a:pt x="971990" y="306436"/>
                  </a:cubicBezTo>
                  <a:cubicBezTo>
                    <a:pt x="953757" y="259666"/>
                    <a:pt x="935979" y="215268"/>
                    <a:pt x="920116" y="179986"/>
                  </a:cubicBezTo>
                  <a:cubicBezTo>
                    <a:pt x="880458" y="91553"/>
                    <a:pt x="824663" y="64111"/>
                    <a:pt x="750088" y="34938"/>
                  </a:cubicBezTo>
                  <a:cubicBezTo>
                    <a:pt x="685450" y="9593"/>
                    <a:pt x="665484" y="15701"/>
                    <a:pt x="659923" y="19530"/>
                  </a:cubicBezTo>
                  <a:cubicBezTo>
                    <a:pt x="657272" y="21316"/>
                    <a:pt x="655750" y="24361"/>
                    <a:pt x="655911" y="27553"/>
                  </a:cubicBezTo>
                  <a:cubicBezTo>
                    <a:pt x="655911" y="41593"/>
                    <a:pt x="675512" y="68670"/>
                    <a:pt x="683262" y="77969"/>
                  </a:cubicBezTo>
                  <a:cubicBezTo>
                    <a:pt x="684860" y="79914"/>
                    <a:pt x="684580" y="82786"/>
                    <a:pt x="682635" y="84385"/>
                  </a:cubicBezTo>
                  <a:cubicBezTo>
                    <a:pt x="682028" y="84885"/>
                    <a:pt x="681301" y="85218"/>
                    <a:pt x="680527" y="85354"/>
                  </a:cubicBezTo>
                  <a:lnTo>
                    <a:pt x="558180" y="107325"/>
                  </a:lnTo>
                  <a:cubicBezTo>
                    <a:pt x="557143" y="107510"/>
                    <a:pt x="556075" y="107316"/>
                    <a:pt x="555171" y="106778"/>
                  </a:cubicBezTo>
                  <a:cubicBezTo>
                    <a:pt x="555171" y="106778"/>
                    <a:pt x="506305" y="79427"/>
                    <a:pt x="477131" y="88544"/>
                  </a:cubicBezTo>
                  <a:cubicBezTo>
                    <a:pt x="447958" y="97661"/>
                    <a:pt x="388699" y="155826"/>
                    <a:pt x="388060" y="156373"/>
                  </a:cubicBezTo>
                  <a:cubicBezTo>
                    <a:pt x="386890" y="157671"/>
                    <a:pt x="385037" y="158107"/>
                    <a:pt x="383411" y="157467"/>
                  </a:cubicBezTo>
                  <a:cubicBezTo>
                    <a:pt x="382773" y="157467"/>
                    <a:pt x="321508" y="136134"/>
                    <a:pt x="285588" y="145068"/>
                  </a:cubicBezTo>
                  <a:cubicBezTo>
                    <a:pt x="253496" y="153091"/>
                    <a:pt x="166340" y="193843"/>
                    <a:pt x="101429" y="226299"/>
                  </a:cubicBezTo>
                  <a:cubicBezTo>
                    <a:pt x="85502" y="233908"/>
                    <a:pt x="69012" y="240278"/>
                    <a:pt x="52107" y="245353"/>
                  </a:cubicBezTo>
                  <a:cubicBezTo>
                    <a:pt x="32050" y="251917"/>
                    <a:pt x="14728" y="257569"/>
                    <a:pt x="15640" y="265410"/>
                  </a:cubicBezTo>
                  <a:cubicBezTo>
                    <a:pt x="18284" y="281455"/>
                    <a:pt x="60038" y="310994"/>
                    <a:pt x="98238" y="305524"/>
                  </a:cubicBezTo>
                  <a:cubicBezTo>
                    <a:pt x="113554" y="303153"/>
                    <a:pt x="133155" y="298048"/>
                    <a:pt x="153850" y="292669"/>
                  </a:cubicBezTo>
                  <a:cubicBezTo>
                    <a:pt x="187218" y="283552"/>
                    <a:pt x="224961" y="274436"/>
                    <a:pt x="252676" y="274436"/>
                  </a:cubicBezTo>
                  <a:cubicBezTo>
                    <a:pt x="298260" y="274436"/>
                    <a:pt x="320687" y="284373"/>
                    <a:pt x="343115" y="300419"/>
                  </a:cubicBezTo>
                  <a:cubicBezTo>
                    <a:pt x="359069" y="311814"/>
                    <a:pt x="406112" y="375085"/>
                    <a:pt x="448960" y="433615"/>
                  </a:cubicBezTo>
                  <a:cubicBezTo>
                    <a:pt x="458807" y="447016"/>
                    <a:pt x="466556" y="457592"/>
                    <a:pt x="469564" y="460965"/>
                  </a:cubicBezTo>
                  <a:cubicBezTo>
                    <a:pt x="482601" y="477375"/>
                    <a:pt x="495000" y="538731"/>
                    <a:pt x="495547" y="541375"/>
                  </a:cubicBezTo>
                  <a:cubicBezTo>
                    <a:pt x="495883" y="543035"/>
                    <a:pt x="495289" y="544747"/>
                    <a:pt x="493997" y="545842"/>
                  </a:cubicBezTo>
                  <a:cubicBezTo>
                    <a:pt x="492633" y="546860"/>
                    <a:pt x="490841" y="547101"/>
                    <a:pt x="489257" y="546480"/>
                  </a:cubicBezTo>
                  <a:cubicBezTo>
                    <a:pt x="456403" y="532208"/>
                    <a:pt x="425715" y="513396"/>
                    <a:pt x="398089" y="490594"/>
                  </a:cubicBezTo>
                  <a:cubicBezTo>
                    <a:pt x="388972" y="482481"/>
                    <a:pt x="379126" y="471449"/>
                    <a:pt x="368459" y="459780"/>
                  </a:cubicBezTo>
                  <a:cubicBezTo>
                    <a:pt x="338283" y="426504"/>
                    <a:pt x="300630" y="385022"/>
                    <a:pt x="260334" y="380555"/>
                  </a:cubicBezTo>
                  <a:cubicBezTo>
                    <a:pt x="257873" y="379917"/>
                    <a:pt x="254773" y="379734"/>
                    <a:pt x="251673" y="379734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45C4152C-87EE-4897-AF98-6A0FD5E93A2D}"/>
                </a:ext>
              </a:extLst>
            </p:cNvPr>
            <p:cNvSpPr/>
            <p:nvPr/>
          </p:nvSpPr>
          <p:spPr>
            <a:xfrm>
              <a:off x="6296171" y="4747404"/>
              <a:ext cx="72934" cy="36467"/>
            </a:xfrm>
            <a:custGeom>
              <a:avLst/>
              <a:gdLst>
                <a:gd name="connsiteX0" fmla="*/ 11976 w 72934"/>
                <a:gd name="connsiteY0" fmla="*/ 38531 h 36467"/>
                <a:gd name="connsiteX1" fmla="*/ 6871 w 72934"/>
                <a:gd name="connsiteY1" fmla="*/ 34520 h 36467"/>
                <a:gd name="connsiteX2" fmla="*/ 10882 w 72934"/>
                <a:gd name="connsiteY2" fmla="*/ 29414 h 36467"/>
                <a:gd name="connsiteX3" fmla="*/ 49993 w 72934"/>
                <a:gd name="connsiteY3" fmla="*/ 18839 h 36467"/>
                <a:gd name="connsiteX4" fmla="*/ 67498 w 72934"/>
                <a:gd name="connsiteY4" fmla="*/ 7899 h 36467"/>
                <a:gd name="connsiteX5" fmla="*/ 73970 w 72934"/>
                <a:gd name="connsiteY5" fmla="*/ 8446 h 36467"/>
                <a:gd name="connsiteX6" fmla="*/ 73519 w 72934"/>
                <a:gd name="connsiteY6" fmla="*/ 14747 h 36467"/>
                <a:gd name="connsiteX7" fmla="*/ 73423 w 72934"/>
                <a:gd name="connsiteY7" fmla="*/ 14827 h 36467"/>
                <a:gd name="connsiteX8" fmla="*/ 52819 w 72934"/>
                <a:gd name="connsiteY8" fmla="*/ 27500 h 36467"/>
                <a:gd name="connsiteX9" fmla="*/ 13161 w 72934"/>
                <a:gd name="connsiteY9" fmla="*/ 3825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934" h="36467">
                  <a:moveTo>
                    <a:pt x="11976" y="38531"/>
                  </a:moveTo>
                  <a:cubicBezTo>
                    <a:pt x="9459" y="38833"/>
                    <a:pt x="7173" y="37037"/>
                    <a:pt x="6871" y="34520"/>
                  </a:cubicBezTo>
                  <a:cubicBezTo>
                    <a:pt x="6569" y="32002"/>
                    <a:pt x="8365" y="29716"/>
                    <a:pt x="10882" y="29414"/>
                  </a:cubicBezTo>
                  <a:cubicBezTo>
                    <a:pt x="10882" y="29414"/>
                    <a:pt x="41423" y="21665"/>
                    <a:pt x="49993" y="18839"/>
                  </a:cubicBezTo>
                  <a:cubicBezTo>
                    <a:pt x="56359" y="16119"/>
                    <a:pt x="62264" y="12429"/>
                    <a:pt x="67498" y="7899"/>
                  </a:cubicBezTo>
                  <a:cubicBezTo>
                    <a:pt x="69446" y="6293"/>
                    <a:pt x="72319" y="6536"/>
                    <a:pt x="73970" y="8446"/>
                  </a:cubicBezTo>
                  <a:cubicBezTo>
                    <a:pt x="75586" y="10310"/>
                    <a:pt x="75384" y="13132"/>
                    <a:pt x="73519" y="14747"/>
                  </a:cubicBezTo>
                  <a:cubicBezTo>
                    <a:pt x="73487" y="14774"/>
                    <a:pt x="73456" y="14801"/>
                    <a:pt x="73423" y="14827"/>
                  </a:cubicBezTo>
                  <a:cubicBezTo>
                    <a:pt x="67300" y="20157"/>
                    <a:pt x="60338" y="24438"/>
                    <a:pt x="52819" y="27500"/>
                  </a:cubicBezTo>
                  <a:cubicBezTo>
                    <a:pt x="43703" y="30417"/>
                    <a:pt x="14347" y="37984"/>
                    <a:pt x="13161" y="3825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9B6BDC3B-1AFB-4419-8EAE-C4A088B45461}"/>
                </a:ext>
              </a:extLst>
            </p:cNvPr>
            <p:cNvSpPr/>
            <p:nvPr/>
          </p:nvSpPr>
          <p:spPr>
            <a:xfrm>
              <a:off x="6670100" y="4657738"/>
              <a:ext cx="319087" cy="264387"/>
            </a:xfrm>
            <a:custGeom>
              <a:avLst/>
              <a:gdLst>
                <a:gd name="connsiteX0" fmla="*/ 309134 w 319087"/>
                <a:gd name="connsiteY0" fmla="*/ 262123 h 264386"/>
                <a:gd name="connsiteX1" fmla="*/ 306126 w 319087"/>
                <a:gd name="connsiteY1" fmla="*/ 260938 h 264386"/>
                <a:gd name="connsiteX2" fmla="*/ 260998 w 319087"/>
                <a:gd name="connsiteY2" fmla="*/ 183901 h 264386"/>
                <a:gd name="connsiteX3" fmla="*/ 198092 w 319087"/>
                <a:gd name="connsiteY3" fmla="*/ 120084 h 264386"/>
                <a:gd name="connsiteX4" fmla="*/ 194536 w 319087"/>
                <a:gd name="connsiteY4" fmla="*/ 118169 h 264386"/>
                <a:gd name="connsiteX5" fmla="*/ 9192 w 319087"/>
                <a:gd name="connsiteY5" fmla="*/ 15423 h 264386"/>
                <a:gd name="connsiteX6" fmla="*/ 7369 w 319087"/>
                <a:gd name="connsiteY6" fmla="*/ 9224 h 264386"/>
                <a:gd name="connsiteX7" fmla="*/ 13549 w 319087"/>
                <a:gd name="connsiteY7" fmla="*/ 7390 h 264386"/>
                <a:gd name="connsiteX8" fmla="*/ 13568 w 319087"/>
                <a:gd name="connsiteY8" fmla="*/ 7400 h 264386"/>
                <a:gd name="connsiteX9" fmla="*/ 198821 w 319087"/>
                <a:gd name="connsiteY9" fmla="*/ 110146 h 264386"/>
                <a:gd name="connsiteX10" fmla="*/ 202377 w 319087"/>
                <a:gd name="connsiteY10" fmla="*/ 112061 h 264386"/>
                <a:gd name="connsiteX11" fmla="*/ 269750 w 319087"/>
                <a:gd name="connsiteY11" fmla="*/ 181622 h 264386"/>
                <a:gd name="connsiteX12" fmla="*/ 312234 w 319087"/>
                <a:gd name="connsiteY12" fmla="*/ 254556 h 264386"/>
                <a:gd name="connsiteX13" fmla="*/ 312541 w 319087"/>
                <a:gd name="connsiteY13" fmla="*/ 260995 h 264386"/>
                <a:gd name="connsiteX14" fmla="*/ 309134 w 319087"/>
                <a:gd name="connsiteY14" fmla="*/ 262488 h 264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9087" h="264386">
                  <a:moveTo>
                    <a:pt x="309134" y="262123"/>
                  </a:moveTo>
                  <a:cubicBezTo>
                    <a:pt x="308013" y="262146"/>
                    <a:pt x="306930" y="261719"/>
                    <a:pt x="306126" y="260938"/>
                  </a:cubicBezTo>
                  <a:cubicBezTo>
                    <a:pt x="284752" y="239533"/>
                    <a:pt x="269216" y="213012"/>
                    <a:pt x="260998" y="183901"/>
                  </a:cubicBezTo>
                  <a:cubicBezTo>
                    <a:pt x="250149" y="147434"/>
                    <a:pt x="216234" y="129201"/>
                    <a:pt x="198092" y="120084"/>
                  </a:cubicBezTo>
                  <a:lnTo>
                    <a:pt x="194536" y="118169"/>
                  </a:lnTo>
                  <a:cubicBezTo>
                    <a:pt x="154149" y="96471"/>
                    <a:pt x="10559" y="16243"/>
                    <a:pt x="9192" y="15423"/>
                  </a:cubicBezTo>
                  <a:cubicBezTo>
                    <a:pt x="7013" y="14185"/>
                    <a:pt x="6206" y="11444"/>
                    <a:pt x="7369" y="9224"/>
                  </a:cubicBezTo>
                  <a:cubicBezTo>
                    <a:pt x="8569" y="7011"/>
                    <a:pt x="11336" y="6190"/>
                    <a:pt x="13549" y="7390"/>
                  </a:cubicBezTo>
                  <a:cubicBezTo>
                    <a:pt x="13555" y="7393"/>
                    <a:pt x="13562" y="7397"/>
                    <a:pt x="13568" y="7400"/>
                  </a:cubicBezTo>
                  <a:cubicBezTo>
                    <a:pt x="15027" y="8221"/>
                    <a:pt x="158525" y="88539"/>
                    <a:pt x="198821" y="110146"/>
                  </a:cubicBezTo>
                  <a:lnTo>
                    <a:pt x="202377" y="112061"/>
                  </a:lnTo>
                  <a:cubicBezTo>
                    <a:pt x="220610" y="121178"/>
                    <a:pt x="257807" y="141326"/>
                    <a:pt x="269750" y="181622"/>
                  </a:cubicBezTo>
                  <a:cubicBezTo>
                    <a:pt x="277610" y="209095"/>
                    <a:pt x="292214" y="234167"/>
                    <a:pt x="312234" y="254556"/>
                  </a:cubicBezTo>
                  <a:cubicBezTo>
                    <a:pt x="314097" y="256250"/>
                    <a:pt x="314235" y="259133"/>
                    <a:pt x="312541" y="260995"/>
                  </a:cubicBezTo>
                  <a:cubicBezTo>
                    <a:pt x="311669" y="261955"/>
                    <a:pt x="310430" y="262498"/>
                    <a:pt x="309134" y="2624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21C66186-69D9-4C24-B10C-20F57A8312BF}"/>
                </a:ext>
              </a:extLst>
            </p:cNvPr>
            <p:cNvSpPr/>
            <p:nvPr/>
          </p:nvSpPr>
          <p:spPr>
            <a:xfrm>
              <a:off x="6842396" y="4606664"/>
              <a:ext cx="264387" cy="227920"/>
            </a:xfrm>
            <a:custGeom>
              <a:avLst/>
              <a:gdLst>
                <a:gd name="connsiteX0" fmla="*/ 253168 w 264386"/>
                <a:gd name="connsiteY0" fmla="*/ 223214 h 227919"/>
                <a:gd name="connsiteX1" fmla="*/ 249066 w 264386"/>
                <a:gd name="connsiteY1" fmla="*/ 220662 h 227919"/>
                <a:gd name="connsiteX2" fmla="*/ 217795 w 264386"/>
                <a:gd name="connsiteY2" fmla="*/ 161220 h 227919"/>
                <a:gd name="connsiteX3" fmla="*/ 167653 w 264386"/>
                <a:gd name="connsiteY3" fmla="*/ 130588 h 227919"/>
                <a:gd name="connsiteX4" fmla="*/ 160724 w 264386"/>
                <a:gd name="connsiteY4" fmla="*/ 128855 h 227919"/>
                <a:gd name="connsiteX5" fmla="*/ 8838 w 264386"/>
                <a:gd name="connsiteY5" fmla="*/ 15169 h 227919"/>
                <a:gd name="connsiteX6" fmla="*/ 7624 w 264386"/>
                <a:gd name="connsiteY6" fmla="*/ 8838 h 227919"/>
                <a:gd name="connsiteX7" fmla="*/ 13954 w 264386"/>
                <a:gd name="connsiteY7" fmla="*/ 7624 h 227919"/>
                <a:gd name="connsiteX8" fmla="*/ 14399 w 264386"/>
                <a:gd name="connsiteY8" fmla="*/ 7967 h 227919"/>
                <a:gd name="connsiteX9" fmla="*/ 163732 w 264386"/>
                <a:gd name="connsiteY9" fmla="*/ 120194 h 227919"/>
                <a:gd name="connsiteX10" fmla="*/ 169749 w 264386"/>
                <a:gd name="connsiteY10" fmla="*/ 121744 h 227919"/>
                <a:gd name="connsiteX11" fmla="*/ 225818 w 264386"/>
                <a:gd name="connsiteY11" fmla="*/ 156753 h 227919"/>
                <a:gd name="connsiteX12" fmla="*/ 257271 w 264386"/>
                <a:gd name="connsiteY12" fmla="*/ 216559 h 227919"/>
                <a:gd name="connsiteX13" fmla="*/ 255188 w 264386"/>
                <a:gd name="connsiteY13" fmla="*/ 222660 h 227919"/>
                <a:gd name="connsiteX14" fmla="*/ 255174 w 264386"/>
                <a:gd name="connsiteY14" fmla="*/ 222667 h 227919"/>
                <a:gd name="connsiteX15" fmla="*/ 253168 w 264386"/>
                <a:gd name="connsiteY15" fmla="*/ 223214 h 227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64386" h="227919">
                  <a:moveTo>
                    <a:pt x="253168" y="223214"/>
                  </a:moveTo>
                  <a:cubicBezTo>
                    <a:pt x="251437" y="223176"/>
                    <a:pt x="249864" y="222198"/>
                    <a:pt x="249066" y="220662"/>
                  </a:cubicBezTo>
                  <a:cubicBezTo>
                    <a:pt x="249066" y="220662"/>
                    <a:pt x="233293" y="189026"/>
                    <a:pt x="217795" y="161220"/>
                  </a:cubicBezTo>
                  <a:cubicBezTo>
                    <a:pt x="205670" y="139431"/>
                    <a:pt x="181328" y="133870"/>
                    <a:pt x="167653" y="130588"/>
                  </a:cubicBezTo>
                  <a:cubicBezTo>
                    <a:pt x="164735" y="129949"/>
                    <a:pt x="162365" y="129402"/>
                    <a:pt x="160724" y="128855"/>
                  </a:cubicBezTo>
                  <a:cubicBezTo>
                    <a:pt x="151060" y="125574"/>
                    <a:pt x="32542" y="33585"/>
                    <a:pt x="8838" y="15169"/>
                  </a:cubicBezTo>
                  <a:cubicBezTo>
                    <a:pt x="6755" y="13756"/>
                    <a:pt x="6211" y="10922"/>
                    <a:pt x="7624" y="8838"/>
                  </a:cubicBezTo>
                  <a:cubicBezTo>
                    <a:pt x="9036" y="6755"/>
                    <a:pt x="11871" y="6211"/>
                    <a:pt x="13954" y="7624"/>
                  </a:cubicBezTo>
                  <a:cubicBezTo>
                    <a:pt x="14110" y="7729"/>
                    <a:pt x="14258" y="7844"/>
                    <a:pt x="14399" y="7967"/>
                  </a:cubicBezTo>
                  <a:cubicBezTo>
                    <a:pt x="68097" y="49722"/>
                    <a:pt x="156074" y="117368"/>
                    <a:pt x="163732" y="120194"/>
                  </a:cubicBezTo>
                  <a:cubicBezTo>
                    <a:pt x="165100" y="120650"/>
                    <a:pt x="167197" y="121106"/>
                    <a:pt x="169749" y="121744"/>
                  </a:cubicBezTo>
                  <a:cubicBezTo>
                    <a:pt x="183334" y="124844"/>
                    <a:pt x="211687" y="131408"/>
                    <a:pt x="225818" y="156753"/>
                  </a:cubicBezTo>
                  <a:cubicBezTo>
                    <a:pt x="241316" y="184833"/>
                    <a:pt x="257088" y="216285"/>
                    <a:pt x="257271" y="216559"/>
                  </a:cubicBezTo>
                  <a:cubicBezTo>
                    <a:pt x="258380" y="218819"/>
                    <a:pt x="257448" y="221550"/>
                    <a:pt x="255188" y="222660"/>
                  </a:cubicBezTo>
                  <a:cubicBezTo>
                    <a:pt x="255183" y="222663"/>
                    <a:pt x="255179" y="222665"/>
                    <a:pt x="255174" y="222667"/>
                  </a:cubicBezTo>
                  <a:cubicBezTo>
                    <a:pt x="254567" y="223027"/>
                    <a:pt x="253874" y="223216"/>
                    <a:pt x="253168" y="223214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A64B9827-B46C-40C5-9D89-DA9DEC805862}"/>
                </a:ext>
              </a:extLst>
            </p:cNvPr>
            <p:cNvSpPr/>
            <p:nvPr/>
          </p:nvSpPr>
          <p:spPr>
            <a:xfrm>
              <a:off x="6965213" y="4583986"/>
              <a:ext cx="191452" cy="173219"/>
            </a:xfrm>
            <a:custGeom>
              <a:avLst/>
              <a:gdLst>
                <a:gd name="connsiteX0" fmla="*/ 180585 w 191452"/>
                <a:gd name="connsiteY0" fmla="*/ 173687 h 173218"/>
                <a:gd name="connsiteX1" fmla="*/ 177121 w 191452"/>
                <a:gd name="connsiteY1" fmla="*/ 172137 h 173218"/>
                <a:gd name="connsiteX2" fmla="*/ 76107 w 191452"/>
                <a:gd name="connsiteY2" fmla="*/ 42588 h 173218"/>
                <a:gd name="connsiteX3" fmla="*/ 12289 w 191452"/>
                <a:gd name="connsiteY3" fmla="*/ 16788 h 173218"/>
                <a:gd name="connsiteX4" fmla="*/ 6910 w 191452"/>
                <a:gd name="connsiteY4" fmla="*/ 13141 h 173218"/>
                <a:gd name="connsiteX5" fmla="*/ 10557 w 191452"/>
                <a:gd name="connsiteY5" fmla="*/ 7853 h 173218"/>
                <a:gd name="connsiteX6" fmla="*/ 84494 w 191452"/>
                <a:gd name="connsiteY6" fmla="*/ 38485 h 173218"/>
                <a:gd name="connsiteX7" fmla="*/ 184232 w 191452"/>
                <a:gd name="connsiteY7" fmla="*/ 166120 h 173218"/>
                <a:gd name="connsiteX8" fmla="*/ 184232 w 191452"/>
                <a:gd name="connsiteY8" fmla="*/ 172502 h 173218"/>
                <a:gd name="connsiteX9" fmla="*/ 180585 w 191452"/>
                <a:gd name="connsiteY9" fmla="*/ 173688 h 17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1452" h="173218">
                  <a:moveTo>
                    <a:pt x="180585" y="173687"/>
                  </a:moveTo>
                  <a:cubicBezTo>
                    <a:pt x="179255" y="173724"/>
                    <a:pt x="177980" y="173154"/>
                    <a:pt x="177121" y="172137"/>
                  </a:cubicBezTo>
                  <a:cubicBezTo>
                    <a:pt x="173839" y="168400"/>
                    <a:pt x="95070" y="80332"/>
                    <a:pt x="76107" y="42588"/>
                  </a:cubicBezTo>
                  <a:cubicBezTo>
                    <a:pt x="59058" y="8491"/>
                    <a:pt x="12289" y="16696"/>
                    <a:pt x="12289" y="16788"/>
                  </a:cubicBezTo>
                  <a:cubicBezTo>
                    <a:pt x="9803" y="17235"/>
                    <a:pt x="7415" y="15616"/>
                    <a:pt x="6910" y="13141"/>
                  </a:cubicBezTo>
                  <a:cubicBezTo>
                    <a:pt x="6467" y="10676"/>
                    <a:pt x="8095" y="8315"/>
                    <a:pt x="10557" y="7853"/>
                  </a:cubicBezTo>
                  <a:cubicBezTo>
                    <a:pt x="11104" y="7853"/>
                    <a:pt x="64437" y="-1811"/>
                    <a:pt x="84494" y="38485"/>
                  </a:cubicBezTo>
                  <a:cubicBezTo>
                    <a:pt x="102728" y="74953"/>
                    <a:pt x="183411" y="165209"/>
                    <a:pt x="184232" y="166120"/>
                  </a:cubicBezTo>
                  <a:cubicBezTo>
                    <a:pt x="185969" y="167893"/>
                    <a:pt x="185969" y="170730"/>
                    <a:pt x="184232" y="172502"/>
                  </a:cubicBezTo>
                  <a:cubicBezTo>
                    <a:pt x="183250" y="173414"/>
                    <a:pt x="181916" y="173848"/>
                    <a:pt x="180585" y="1736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24308B1B-EAD5-4DD5-9532-98CA7FD91507}"/>
                </a:ext>
              </a:extLst>
            </p:cNvPr>
            <p:cNvSpPr/>
            <p:nvPr/>
          </p:nvSpPr>
          <p:spPr>
            <a:xfrm>
              <a:off x="6478723" y="4914117"/>
              <a:ext cx="82051" cy="91168"/>
            </a:xfrm>
            <a:custGeom>
              <a:avLst/>
              <a:gdLst>
                <a:gd name="connsiteX0" fmla="*/ 49048 w 82051"/>
                <a:gd name="connsiteY0" fmla="*/ 91350 h 91167"/>
                <a:gd name="connsiteX1" fmla="*/ 44945 w 82051"/>
                <a:gd name="connsiteY1" fmla="*/ 88889 h 91167"/>
                <a:gd name="connsiteX2" fmla="*/ 47028 w 82051"/>
                <a:gd name="connsiteY2" fmla="*/ 82788 h 91167"/>
                <a:gd name="connsiteX3" fmla="*/ 47042 w 82051"/>
                <a:gd name="connsiteY3" fmla="*/ 82781 h 91167"/>
                <a:gd name="connsiteX4" fmla="*/ 67920 w 82051"/>
                <a:gd name="connsiteY4" fmla="*/ 60353 h 91167"/>
                <a:gd name="connsiteX5" fmla="*/ 64091 w 82051"/>
                <a:gd name="connsiteY5" fmla="*/ 42120 h 91167"/>
                <a:gd name="connsiteX6" fmla="*/ 11396 w 82051"/>
                <a:gd name="connsiteY6" fmla="*/ 15954 h 91167"/>
                <a:gd name="connsiteX7" fmla="*/ 6838 w 82051"/>
                <a:gd name="connsiteY7" fmla="*/ 11396 h 91167"/>
                <a:gd name="connsiteX8" fmla="*/ 11396 w 82051"/>
                <a:gd name="connsiteY8" fmla="*/ 6838 h 91167"/>
                <a:gd name="connsiteX9" fmla="*/ 71658 w 82051"/>
                <a:gd name="connsiteY9" fmla="*/ 37105 h 91167"/>
                <a:gd name="connsiteX10" fmla="*/ 76763 w 82051"/>
                <a:gd name="connsiteY10" fmla="*/ 62541 h 91167"/>
                <a:gd name="connsiteX11" fmla="*/ 51054 w 82051"/>
                <a:gd name="connsiteY11" fmla="*/ 90712 h 91167"/>
                <a:gd name="connsiteX12" fmla="*/ 49048 w 82051"/>
                <a:gd name="connsiteY12" fmla="*/ 91350 h 91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2051" h="91167">
                  <a:moveTo>
                    <a:pt x="49048" y="91350"/>
                  </a:moveTo>
                  <a:cubicBezTo>
                    <a:pt x="47331" y="91350"/>
                    <a:pt x="45754" y="90404"/>
                    <a:pt x="44945" y="88889"/>
                  </a:cubicBezTo>
                  <a:cubicBezTo>
                    <a:pt x="43836" y="86629"/>
                    <a:pt x="44768" y="83898"/>
                    <a:pt x="47028" y="82788"/>
                  </a:cubicBezTo>
                  <a:cubicBezTo>
                    <a:pt x="47033" y="82785"/>
                    <a:pt x="47037" y="82783"/>
                    <a:pt x="47042" y="82781"/>
                  </a:cubicBezTo>
                  <a:cubicBezTo>
                    <a:pt x="56428" y="78000"/>
                    <a:pt x="63822" y="70057"/>
                    <a:pt x="67920" y="60353"/>
                  </a:cubicBezTo>
                  <a:cubicBezTo>
                    <a:pt x="69437" y="54009"/>
                    <a:pt x="68032" y="47318"/>
                    <a:pt x="64091" y="42120"/>
                  </a:cubicBezTo>
                  <a:cubicBezTo>
                    <a:pt x="46860" y="16319"/>
                    <a:pt x="11760" y="15954"/>
                    <a:pt x="11396" y="15954"/>
                  </a:cubicBezTo>
                  <a:cubicBezTo>
                    <a:pt x="8878" y="15954"/>
                    <a:pt x="6838" y="13914"/>
                    <a:pt x="6838" y="11396"/>
                  </a:cubicBezTo>
                  <a:cubicBezTo>
                    <a:pt x="6838" y="8878"/>
                    <a:pt x="8878" y="6838"/>
                    <a:pt x="11396" y="6838"/>
                  </a:cubicBezTo>
                  <a:cubicBezTo>
                    <a:pt x="13037" y="6838"/>
                    <a:pt x="51692" y="6838"/>
                    <a:pt x="71658" y="37105"/>
                  </a:cubicBezTo>
                  <a:cubicBezTo>
                    <a:pt x="77103" y="44383"/>
                    <a:pt x="78979" y="53726"/>
                    <a:pt x="76763" y="62541"/>
                  </a:cubicBezTo>
                  <a:cubicBezTo>
                    <a:pt x="72019" y="74817"/>
                    <a:pt x="62846" y="84868"/>
                    <a:pt x="51054" y="90712"/>
                  </a:cubicBezTo>
                  <a:cubicBezTo>
                    <a:pt x="50458" y="91108"/>
                    <a:pt x="49763" y="91329"/>
                    <a:pt x="49048" y="91350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3D1D73F4-9430-40D7-A24F-D73AC057DF4E}"/>
                </a:ext>
              </a:extLst>
            </p:cNvPr>
            <p:cNvSpPr/>
            <p:nvPr/>
          </p:nvSpPr>
          <p:spPr>
            <a:xfrm>
              <a:off x="7084921" y="5124138"/>
              <a:ext cx="592591" cy="537890"/>
            </a:xfrm>
            <a:custGeom>
              <a:avLst/>
              <a:gdLst>
                <a:gd name="connsiteX0" fmla="*/ 383976 w 592590"/>
                <a:gd name="connsiteY0" fmla="*/ 8600 h 537890"/>
                <a:gd name="connsiteX1" fmla="*/ 107919 w 592590"/>
                <a:gd name="connsiteY1" fmla="*/ 171699 h 537890"/>
                <a:gd name="connsiteX2" fmla="*/ 10643 w 592590"/>
                <a:gd name="connsiteY2" fmla="*/ 407003 h 537890"/>
                <a:gd name="connsiteX3" fmla="*/ 223611 w 592590"/>
                <a:gd name="connsiteY3" fmla="*/ 532450 h 537890"/>
                <a:gd name="connsiteX4" fmla="*/ 436944 w 592590"/>
                <a:gd name="connsiteY4" fmla="*/ 231596 h 537890"/>
                <a:gd name="connsiteX5" fmla="*/ 588283 w 592590"/>
                <a:gd name="connsiteY5" fmla="*/ 156018 h 537890"/>
                <a:gd name="connsiteX6" fmla="*/ 425183 w 592590"/>
                <a:gd name="connsiteY6" fmla="*/ 43061 h 537890"/>
                <a:gd name="connsiteX7" fmla="*/ 383976 w 592590"/>
                <a:gd name="connsiteY7" fmla="*/ 8600 h 537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2590" h="537890">
                  <a:moveTo>
                    <a:pt x="383976" y="8600"/>
                  </a:moveTo>
                  <a:cubicBezTo>
                    <a:pt x="383976" y="8600"/>
                    <a:pt x="214586" y="52452"/>
                    <a:pt x="107919" y="171699"/>
                  </a:cubicBezTo>
                  <a:cubicBezTo>
                    <a:pt x="1253" y="290947"/>
                    <a:pt x="1253" y="391322"/>
                    <a:pt x="10643" y="407003"/>
                  </a:cubicBezTo>
                  <a:cubicBezTo>
                    <a:pt x="20034" y="422684"/>
                    <a:pt x="223611" y="532450"/>
                    <a:pt x="223611" y="532450"/>
                  </a:cubicBezTo>
                  <a:cubicBezTo>
                    <a:pt x="223611" y="532450"/>
                    <a:pt x="349058" y="290855"/>
                    <a:pt x="436944" y="231596"/>
                  </a:cubicBezTo>
                  <a:cubicBezTo>
                    <a:pt x="524830" y="172337"/>
                    <a:pt x="588283" y="156018"/>
                    <a:pt x="588283" y="156018"/>
                  </a:cubicBezTo>
                  <a:cubicBezTo>
                    <a:pt x="588283" y="156018"/>
                    <a:pt x="431474" y="55734"/>
                    <a:pt x="425183" y="43061"/>
                  </a:cubicBezTo>
                  <a:cubicBezTo>
                    <a:pt x="418893" y="30389"/>
                    <a:pt x="405947" y="-882"/>
                    <a:pt x="383976" y="8600"/>
                  </a:cubicBezTo>
                  <a:close/>
                </a:path>
              </a:pathLst>
            </a:custGeom>
            <a:solidFill>
              <a:srgbClr val="9DC08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CB32E64F-8D4C-4518-82F5-7355B808E7AC}"/>
                </a:ext>
              </a:extLst>
            </p:cNvPr>
            <p:cNvSpPr/>
            <p:nvPr/>
          </p:nvSpPr>
          <p:spPr>
            <a:xfrm>
              <a:off x="7080374" y="5119890"/>
              <a:ext cx="601708" cy="547007"/>
            </a:xfrm>
            <a:custGeom>
              <a:avLst/>
              <a:gdLst>
                <a:gd name="connsiteX0" fmla="*/ 228158 w 601707"/>
                <a:gd name="connsiteY0" fmla="*/ 541257 h 547007"/>
                <a:gd name="connsiteX1" fmla="*/ 225971 w 601707"/>
                <a:gd name="connsiteY1" fmla="*/ 540710 h 547007"/>
                <a:gd name="connsiteX2" fmla="*/ 10906 w 601707"/>
                <a:gd name="connsiteY2" fmla="*/ 413531 h 547007"/>
                <a:gd name="connsiteX3" fmla="*/ 108638 w 601707"/>
                <a:gd name="connsiteY3" fmla="*/ 172939 h 547007"/>
                <a:gd name="connsiteX4" fmla="*/ 386608 w 601707"/>
                <a:gd name="connsiteY4" fmla="*/ 8837 h 547007"/>
                <a:gd name="connsiteX5" fmla="*/ 431280 w 601707"/>
                <a:gd name="connsiteY5" fmla="*/ 42022 h 547007"/>
                <a:gd name="connsiteX6" fmla="*/ 433013 w 601707"/>
                <a:gd name="connsiteY6" fmla="*/ 45669 h 547007"/>
                <a:gd name="connsiteX7" fmla="*/ 594471 w 601707"/>
                <a:gd name="connsiteY7" fmla="*/ 156802 h 547007"/>
                <a:gd name="connsiteX8" fmla="*/ 596568 w 601707"/>
                <a:gd name="connsiteY8" fmla="*/ 161361 h 547007"/>
                <a:gd name="connsiteX9" fmla="*/ 593103 w 601707"/>
                <a:gd name="connsiteY9" fmla="*/ 165008 h 547007"/>
                <a:gd name="connsiteX10" fmla="*/ 444044 w 601707"/>
                <a:gd name="connsiteY10" fmla="*/ 239674 h 547007"/>
                <a:gd name="connsiteX11" fmla="*/ 232170 w 601707"/>
                <a:gd name="connsiteY11" fmla="*/ 539160 h 547007"/>
                <a:gd name="connsiteX12" fmla="*/ 229526 w 601707"/>
                <a:gd name="connsiteY12" fmla="*/ 541439 h 547007"/>
                <a:gd name="connsiteX13" fmla="*/ 395907 w 601707"/>
                <a:gd name="connsiteY13" fmla="*/ 15675 h 547007"/>
                <a:gd name="connsiteX14" fmla="*/ 389890 w 601707"/>
                <a:gd name="connsiteY14" fmla="*/ 17042 h 547007"/>
                <a:gd name="connsiteX15" fmla="*/ 389252 w 601707"/>
                <a:gd name="connsiteY15" fmla="*/ 17042 h 547007"/>
                <a:gd name="connsiteX16" fmla="*/ 115749 w 601707"/>
                <a:gd name="connsiteY16" fmla="*/ 178774 h 547007"/>
                <a:gd name="connsiteX17" fmla="*/ 19019 w 601707"/>
                <a:gd name="connsiteY17" fmla="*/ 408699 h 547007"/>
                <a:gd name="connsiteX18" fmla="*/ 226517 w 601707"/>
                <a:gd name="connsiteY18" fmla="*/ 530317 h 547007"/>
                <a:gd name="connsiteX19" fmla="*/ 439212 w 601707"/>
                <a:gd name="connsiteY19" fmla="*/ 231560 h 547007"/>
                <a:gd name="connsiteX20" fmla="*/ 581434 w 601707"/>
                <a:gd name="connsiteY20" fmla="*/ 158626 h 547007"/>
                <a:gd name="connsiteX21" fmla="*/ 425081 w 601707"/>
                <a:gd name="connsiteY21" fmla="*/ 49224 h 547007"/>
                <a:gd name="connsiteX22" fmla="*/ 423258 w 601707"/>
                <a:gd name="connsiteY22" fmla="*/ 45486 h 547007"/>
                <a:gd name="connsiteX23" fmla="*/ 396272 w 601707"/>
                <a:gd name="connsiteY23" fmla="*/ 15675 h 547007"/>
                <a:gd name="connsiteX24" fmla="*/ 388158 w 601707"/>
                <a:gd name="connsiteY24" fmla="*/ 12848 h 547007"/>
                <a:gd name="connsiteX25" fmla="*/ 388158 w 601707"/>
                <a:gd name="connsiteY25" fmla="*/ 12848 h 547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01707" h="547007">
                  <a:moveTo>
                    <a:pt x="228158" y="541257"/>
                  </a:moveTo>
                  <a:cubicBezTo>
                    <a:pt x="227396" y="541250"/>
                    <a:pt x="226646" y="541062"/>
                    <a:pt x="225971" y="540710"/>
                  </a:cubicBezTo>
                  <a:cubicBezTo>
                    <a:pt x="191783" y="522477"/>
                    <a:pt x="20478" y="429485"/>
                    <a:pt x="10906" y="413531"/>
                  </a:cubicBezTo>
                  <a:cubicBezTo>
                    <a:pt x="1333" y="397577"/>
                    <a:pt x="-35" y="294375"/>
                    <a:pt x="108638" y="172939"/>
                  </a:cubicBezTo>
                  <a:cubicBezTo>
                    <a:pt x="212751" y="56609"/>
                    <a:pt x="378038" y="10843"/>
                    <a:pt x="386608" y="8837"/>
                  </a:cubicBezTo>
                  <a:cubicBezTo>
                    <a:pt x="410403" y="-1009"/>
                    <a:pt x="424534" y="27982"/>
                    <a:pt x="431280" y="42022"/>
                  </a:cubicBezTo>
                  <a:lnTo>
                    <a:pt x="433013" y="45669"/>
                  </a:lnTo>
                  <a:cubicBezTo>
                    <a:pt x="438483" y="54786"/>
                    <a:pt x="534938" y="118603"/>
                    <a:pt x="594471" y="156802"/>
                  </a:cubicBezTo>
                  <a:cubicBezTo>
                    <a:pt x="596018" y="157766"/>
                    <a:pt x="596843" y="159559"/>
                    <a:pt x="596568" y="161361"/>
                  </a:cubicBezTo>
                  <a:cubicBezTo>
                    <a:pt x="596272" y="163173"/>
                    <a:pt x="594898" y="164619"/>
                    <a:pt x="593103" y="165008"/>
                  </a:cubicBezTo>
                  <a:cubicBezTo>
                    <a:pt x="592556" y="165008"/>
                    <a:pt x="530015" y="181326"/>
                    <a:pt x="444044" y="239674"/>
                  </a:cubicBezTo>
                  <a:cubicBezTo>
                    <a:pt x="358073" y="298021"/>
                    <a:pt x="233446" y="536790"/>
                    <a:pt x="232170" y="539160"/>
                  </a:cubicBezTo>
                  <a:cubicBezTo>
                    <a:pt x="231618" y="540234"/>
                    <a:pt x="230670" y="541052"/>
                    <a:pt x="229526" y="541439"/>
                  </a:cubicBezTo>
                  <a:close/>
                  <a:moveTo>
                    <a:pt x="395907" y="15675"/>
                  </a:moveTo>
                  <a:cubicBezTo>
                    <a:pt x="393829" y="15710"/>
                    <a:pt x="391780" y="16175"/>
                    <a:pt x="389890" y="17042"/>
                  </a:cubicBezTo>
                  <a:lnTo>
                    <a:pt x="389252" y="17042"/>
                  </a:lnTo>
                  <a:cubicBezTo>
                    <a:pt x="387611" y="17498"/>
                    <a:pt x="219953" y="62079"/>
                    <a:pt x="115749" y="178774"/>
                  </a:cubicBezTo>
                  <a:cubicBezTo>
                    <a:pt x="11544" y="295469"/>
                    <a:pt x="10085" y="393839"/>
                    <a:pt x="19019" y="408699"/>
                  </a:cubicBezTo>
                  <a:cubicBezTo>
                    <a:pt x="25583" y="419366"/>
                    <a:pt x="148022" y="487924"/>
                    <a:pt x="226517" y="530317"/>
                  </a:cubicBezTo>
                  <a:cubicBezTo>
                    <a:pt x="244022" y="497223"/>
                    <a:pt x="356614" y="287628"/>
                    <a:pt x="439212" y="231560"/>
                  </a:cubicBezTo>
                  <a:cubicBezTo>
                    <a:pt x="483026" y="200801"/>
                    <a:pt x="530888" y="176256"/>
                    <a:pt x="581434" y="158626"/>
                  </a:cubicBezTo>
                  <a:cubicBezTo>
                    <a:pt x="542870" y="133828"/>
                    <a:pt x="431098" y="61258"/>
                    <a:pt x="425081" y="49224"/>
                  </a:cubicBezTo>
                  <a:lnTo>
                    <a:pt x="423258" y="45486"/>
                  </a:lnTo>
                  <a:cubicBezTo>
                    <a:pt x="416329" y="30899"/>
                    <a:pt x="407850" y="15675"/>
                    <a:pt x="396272" y="15675"/>
                  </a:cubicBezTo>
                  <a:close/>
                  <a:moveTo>
                    <a:pt x="388158" y="12848"/>
                  </a:moveTo>
                  <a:lnTo>
                    <a:pt x="388158" y="1284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C108703B-EE0A-4828-934D-568D406D55CF}"/>
                </a:ext>
              </a:extLst>
            </p:cNvPr>
            <p:cNvSpPr/>
            <p:nvPr/>
          </p:nvSpPr>
          <p:spPr>
            <a:xfrm>
              <a:off x="7290162" y="5240840"/>
              <a:ext cx="957262" cy="838744"/>
            </a:xfrm>
            <a:custGeom>
              <a:avLst/>
              <a:gdLst>
                <a:gd name="connsiteX0" fmla="*/ 655542 w 957262"/>
                <a:gd name="connsiteY0" fmla="*/ 836123 h 838744"/>
                <a:gd name="connsiteX1" fmla="*/ 442209 w 957262"/>
                <a:gd name="connsiteY1" fmla="*/ 726266 h 838744"/>
                <a:gd name="connsiteX2" fmla="*/ 122210 w 957262"/>
                <a:gd name="connsiteY2" fmla="*/ 554232 h 838744"/>
                <a:gd name="connsiteX3" fmla="*/ 68877 w 957262"/>
                <a:gd name="connsiteY3" fmla="*/ 535452 h 838744"/>
                <a:gd name="connsiteX4" fmla="*/ 9345 w 957262"/>
                <a:gd name="connsiteY4" fmla="*/ 463246 h 838744"/>
                <a:gd name="connsiteX5" fmla="*/ 169344 w 957262"/>
                <a:gd name="connsiteY5" fmla="*/ 133857 h 838744"/>
                <a:gd name="connsiteX6" fmla="*/ 398267 w 957262"/>
                <a:gd name="connsiteY6" fmla="*/ 8410 h 838744"/>
                <a:gd name="connsiteX7" fmla="*/ 473571 w 957262"/>
                <a:gd name="connsiteY7" fmla="*/ 14701 h 838744"/>
                <a:gd name="connsiteX8" fmla="*/ 508124 w 957262"/>
                <a:gd name="connsiteY8" fmla="*/ 71134 h 838744"/>
                <a:gd name="connsiteX9" fmla="*/ 957855 w 957262"/>
                <a:gd name="connsiteY9" fmla="*/ 207886 h 838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57262" h="838744">
                  <a:moveTo>
                    <a:pt x="655542" y="836123"/>
                  </a:moveTo>
                  <a:cubicBezTo>
                    <a:pt x="655542" y="836123"/>
                    <a:pt x="482961" y="748237"/>
                    <a:pt x="442209" y="726266"/>
                  </a:cubicBezTo>
                  <a:lnTo>
                    <a:pt x="122210" y="554232"/>
                  </a:lnTo>
                  <a:cubicBezTo>
                    <a:pt x="103992" y="549303"/>
                    <a:pt x="86165" y="543026"/>
                    <a:pt x="68877" y="535452"/>
                  </a:cubicBezTo>
                  <a:cubicBezTo>
                    <a:pt x="50097" y="526335"/>
                    <a:pt x="21835" y="529161"/>
                    <a:pt x="9345" y="463246"/>
                  </a:cubicBezTo>
                  <a:cubicBezTo>
                    <a:pt x="-3145" y="397332"/>
                    <a:pt x="28125" y="265595"/>
                    <a:pt x="169344" y="133857"/>
                  </a:cubicBezTo>
                  <a:cubicBezTo>
                    <a:pt x="310563" y="2120"/>
                    <a:pt x="398267" y="8410"/>
                    <a:pt x="398267" y="8410"/>
                  </a:cubicBezTo>
                  <a:cubicBezTo>
                    <a:pt x="398267" y="8410"/>
                    <a:pt x="457890" y="2120"/>
                    <a:pt x="473571" y="14701"/>
                  </a:cubicBezTo>
                  <a:cubicBezTo>
                    <a:pt x="489252" y="27282"/>
                    <a:pt x="492443" y="64843"/>
                    <a:pt x="508124" y="71134"/>
                  </a:cubicBezTo>
                  <a:cubicBezTo>
                    <a:pt x="523805" y="77424"/>
                    <a:pt x="957855" y="207886"/>
                    <a:pt x="957855" y="207886"/>
                  </a:cubicBezTo>
                </a:path>
              </a:pathLst>
            </a:custGeom>
            <a:solidFill>
              <a:srgbClr val="9DC08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A19D2F31-93E6-4ACC-94BA-0FECAEBB4F15}"/>
                </a:ext>
              </a:extLst>
            </p:cNvPr>
            <p:cNvSpPr/>
            <p:nvPr/>
          </p:nvSpPr>
          <p:spPr>
            <a:xfrm>
              <a:off x="7286202" y="5236122"/>
              <a:ext cx="966379" cy="847861"/>
            </a:xfrm>
            <a:custGeom>
              <a:avLst/>
              <a:gdLst>
                <a:gd name="connsiteX0" fmla="*/ 659503 w 966379"/>
                <a:gd name="connsiteY0" fmla="*/ 845400 h 847860"/>
                <a:gd name="connsiteX1" fmla="*/ 657406 w 966379"/>
                <a:gd name="connsiteY1" fmla="*/ 844853 h 847860"/>
                <a:gd name="connsiteX2" fmla="*/ 443982 w 966379"/>
                <a:gd name="connsiteY2" fmla="*/ 735451 h 847860"/>
                <a:gd name="connsiteX3" fmla="*/ 124894 w 966379"/>
                <a:gd name="connsiteY3" fmla="*/ 563144 h 847860"/>
                <a:gd name="connsiteX4" fmla="*/ 71196 w 966379"/>
                <a:gd name="connsiteY4" fmla="*/ 544090 h 847860"/>
                <a:gd name="connsiteX5" fmla="*/ 61077 w 966379"/>
                <a:gd name="connsiteY5" fmla="*/ 540079 h 847860"/>
                <a:gd name="connsiteX6" fmla="*/ 9202 w 966379"/>
                <a:gd name="connsiteY6" fmla="*/ 468694 h 847860"/>
                <a:gd name="connsiteX7" fmla="*/ 170478 w 966379"/>
                <a:gd name="connsiteY7" fmla="*/ 135202 h 847860"/>
                <a:gd name="connsiteX8" fmla="*/ 402956 w 966379"/>
                <a:gd name="connsiteY8" fmla="*/ 8479 h 847860"/>
                <a:gd name="connsiteX9" fmla="*/ 480722 w 966379"/>
                <a:gd name="connsiteY9" fmla="*/ 15772 h 847860"/>
                <a:gd name="connsiteX10" fmla="*/ 498956 w 966379"/>
                <a:gd name="connsiteY10" fmla="*/ 46314 h 847860"/>
                <a:gd name="connsiteX11" fmla="*/ 514363 w 966379"/>
                <a:gd name="connsiteY11" fmla="*/ 71567 h 847860"/>
                <a:gd name="connsiteX12" fmla="*/ 963730 w 966379"/>
                <a:gd name="connsiteY12" fmla="*/ 207772 h 847860"/>
                <a:gd name="connsiteX13" fmla="*/ 967012 w 966379"/>
                <a:gd name="connsiteY13" fmla="*/ 213607 h 847860"/>
                <a:gd name="connsiteX14" fmla="*/ 961177 w 966379"/>
                <a:gd name="connsiteY14" fmla="*/ 216889 h 847860"/>
                <a:gd name="connsiteX15" fmla="*/ 510990 w 966379"/>
                <a:gd name="connsiteY15" fmla="*/ 80137 h 847860"/>
                <a:gd name="connsiteX16" fmla="*/ 490477 w 966379"/>
                <a:gd name="connsiteY16" fmla="*/ 49869 h 847860"/>
                <a:gd name="connsiteX17" fmla="*/ 475343 w 966379"/>
                <a:gd name="connsiteY17" fmla="*/ 23066 h 847860"/>
                <a:gd name="connsiteX18" fmla="*/ 403412 w 966379"/>
                <a:gd name="connsiteY18" fmla="*/ 17778 h 847860"/>
                <a:gd name="connsiteX19" fmla="*/ 177042 w 966379"/>
                <a:gd name="connsiteY19" fmla="*/ 142040 h 847860"/>
                <a:gd name="connsiteX20" fmla="*/ 18410 w 966379"/>
                <a:gd name="connsiteY20" fmla="*/ 467236 h 847860"/>
                <a:gd name="connsiteX21" fmla="*/ 63994 w 966379"/>
                <a:gd name="connsiteY21" fmla="*/ 531691 h 847860"/>
                <a:gd name="connsiteX22" fmla="*/ 75208 w 966379"/>
                <a:gd name="connsiteY22" fmla="*/ 536158 h 847860"/>
                <a:gd name="connsiteX23" fmla="*/ 127721 w 966379"/>
                <a:gd name="connsiteY23" fmla="*/ 554392 h 847860"/>
                <a:gd name="connsiteX24" fmla="*/ 128632 w 966379"/>
                <a:gd name="connsiteY24" fmla="*/ 554392 h 847860"/>
                <a:gd name="connsiteX25" fmla="*/ 448631 w 966379"/>
                <a:gd name="connsiteY25" fmla="*/ 726882 h 847860"/>
                <a:gd name="connsiteX26" fmla="*/ 661873 w 966379"/>
                <a:gd name="connsiteY26" fmla="*/ 836283 h 847860"/>
                <a:gd name="connsiteX27" fmla="*/ 663879 w 966379"/>
                <a:gd name="connsiteY27" fmla="*/ 842391 h 847860"/>
                <a:gd name="connsiteX28" fmla="*/ 659502 w 966379"/>
                <a:gd name="connsiteY28" fmla="*/ 845400 h 847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966379" h="847860">
                  <a:moveTo>
                    <a:pt x="659503" y="845400"/>
                  </a:moveTo>
                  <a:cubicBezTo>
                    <a:pt x="658769" y="845392"/>
                    <a:pt x="658049" y="845205"/>
                    <a:pt x="657406" y="844853"/>
                  </a:cubicBezTo>
                  <a:cubicBezTo>
                    <a:pt x="655673" y="844032"/>
                    <a:pt x="484187" y="756785"/>
                    <a:pt x="443982" y="735451"/>
                  </a:cubicBezTo>
                  <a:lnTo>
                    <a:pt x="124894" y="563144"/>
                  </a:lnTo>
                  <a:cubicBezTo>
                    <a:pt x="106530" y="558187"/>
                    <a:pt x="88577" y="551817"/>
                    <a:pt x="71196" y="544090"/>
                  </a:cubicBezTo>
                  <a:cubicBezTo>
                    <a:pt x="67900" y="542566"/>
                    <a:pt x="64522" y="541226"/>
                    <a:pt x="61077" y="540079"/>
                  </a:cubicBezTo>
                  <a:cubicBezTo>
                    <a:pt x="42843" y="533606"/>
                    <a:pt x="19960" y="525674"/>
                    <a:pt x="9202" y="468694"/>
                  </a:cubicBezTo>
                  <a:cubicBezTo>
                    <a:pt x="-1555" y="411714"/>
                    <a:pt x="19778" y="275874"/>
                    <a:pt x="170478" y="135202"/>
                  </a:cubicBezTo>
                  <a:cubicBezTo>
                    <a:pt x="311606" y="3556"/>
                    <a:pt x="399401" y="8297"/>
                    <a:pt x="402956" y="8479"/>
                  </a:cubicBezTo>
                  <a:cubicBezTo>
                    <a:pt x="408426" y="7841"/>
                    <a:pt x="464130" y="2371"/>
                    <a:pt x="480722" y="15772"/>
                  </a:cubicBezTo>
                  <a:cubicBezTo>
                    <a:pt x="489198" y="24315"/>
                    <a:pt x="495457" y="34800"/>
                    <a:pt x="498956" y="46314"/>
                  </a:cubicBezTo>
                  <a:cubicBezTo>
                    <a:pt x="503332" y="57436"/>
                    <a:pt x="508073" y="68923"/>
                    <a:pt x="514363" y="71567"/>
                  </a:cubicBezTo>
                  <a:cubicBezTo>
                    <a:pt x="529679" y="77675"/>
                    <a:pt x="959445" y="206495"/>
                    <a:pt x="963730" y="207772"/>
                  </a:cubicBezTo>
                  <a:cubicBezTo>
                    <a:pt x="966247" y="208477"/>
                    <a:pt x="967717" y="211089"/>
                    <a:pt x="967012" y="213607"/>
                  </a:cubicBezTo>
                  <a:cubicBezTo>
                    <a:pt x="966307" y="216124"/>
                    <a:pt x="963694" y="217594"/>
                    <a:pt x="961177" y="216889"/>
                  </a:cubicBezTo>
                  <a:cubicBezTo>
                    <a:pt x="942943" y="211510"/>
                    <a:pt x="526671" y="86610"/>
                    <a:pt x="510990" y="80137"/>
                  </a:cubicBezTo>
                  <a:cubicBezTo>
                    <a:pt x="500962" y="76126"/>
                    <a:pt x="495856" y="63362"/>
                    <a:pt x="490477" y="49869"/>
                  </a:cubicBezTo>
                  <a:cubicBezTo>
                    <a:pt x="487515" y="39909"/>
                    <a:pt x="482342" y="30747"/>
                    <a:pt x="475343" y="23066"/>
                  </a:cubicBezTo>
                  <a:cubicBezTo>
                    <a:pt x="463674" y="13949"/>
                    <a:pt x="419458" y="16046"/>
                    <a:pt x="403412" y="17778"/>
                  </a:cubicBezTo>
                  <a:cubicBezTo>
                    <a:pt x="401680" y="17778"/>
                    <a:pt x="314615" y="13584"/>
                    <a:pt x="177042" y="142040"/>
                  </a:cubicBezTo>
                  <a:cubicBezTo>
                    <a:pt x="29168" y="279977"/>
                    <a:pt x="7744" y="411350"/>
                    <a:pt x="18410" y="467236"/>
                  </a:cubicBezTo>
                  <a:cubicBezTo>
                    <a:pt x="28256" y="518928"/>
                    <a:pt x="47402" y="525674"/>
                    <a:pt x="63994" y="531691"/>
                  </a:cubicBezTo>
                  <a:cubicBezTo>
                    <a:pt x="67831" y="532919"/>
                    <a:pt x="71578" y="534412"/>
                    <a:pt x="75208" y="536158"/>
                  </a:cubicBezTo>
                  <a:cubicBezTo>
                    <a:pt x="92229" y="543547"/>
                    <a:pt x="109783" y="549642"/>
                    <a:pt x="127721" y="554392"/>
                  </a:cubicBezTo>
                  <a:lnTo>
                    <a:pt x="128632" y="554392"/>
                  </a:lnTo>
                  <a:lnTo>
                    <a:pt x="448631" y="726882"/>
                  </a:lnTo>
                  <a:cubicBezTo>
                    <a:pt x="488836" y="748579"/>
                    <a:pt x="660141" y="835827"/>
                    <a:pt x="661873" y="836283"/>
                  </a:cubicBezTo>
                  <a:cubicBezTo>
                    <a:pt x="664068" y="837454"/>
                    <a:pt x="664952" y="840146"/>
                    <a:pt x="663879" y="842391"/>
                  </a:cubicBezTo>
                  <a:cubicBezTo>
                    <a:pt x="663215" y="844228"/>
                    <a:pt x="661455" y="845438"/>
                    <a:pt x="659502" y="845400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5DE3FAB0-488B-4C82-A6E2-323A024127B6}"/>
                </a:ext>
              </a:extLst>
            </p:cNvPr>
            <p:cNvSpPr/>
            <p:nvPr/>
          </p:nvSpPr>
          <p:spPr>
            <a:xfrm>
              <a:off x="7437657" y="5582468"/>
              <a:ext cx="45584" cy="191452"/>
            </a:xfrm>
            <a:custGeom>
              <a:avLst/>
              <a:gdLst>
                <a:gd name="connsiteX0" fmla="*/ 40630 w 45583"/>
                <a:gd name="connsiteY0" fmla="*/ 188445 h 191452"/>
                <a:gd name="connsiteX1" fmla="*/ 36619 w 45583"/>
                <a:gd name="connsiteY1" fmla="*/ 186165 h 191452"/>
                <a:gd name="connsiteX2" fmla="*/ 11092 w 45583"/>
                <a:gd name="connsiteY2" fmla="*/ 10485 h 191452"/>
                <a:gd name="connsiteX3" fmla="*/ 16304 w 45583"/>
                <a:gd name="connsiteY3" fmla="*/ 6914 h 191452"/>
                <a:gd name="connsiteX4" fmla="*/ 16380 w 45583"/>
                <a:gd name="connsiteY4" fmla="*/ 6929 h 191452"/>
                <a:gd name="connsiteX5" fmla="*/ 20040 w 45583"/>
                <a:gd name="connsiteY5" fmla="*/ 12235 h 191452"/>
                <a:gd name="connsiteX6" fmla="*/ 20026 w 45583"/>
                <a:gd name="connsiteY6" fmla="*/ 12308 h 191452"/>
                <a:gd name="connsiteX7" fmla="*/ 44642 w 45583"/>
                <a:gd name="connsiteY7" fmla="*/ 181698 h 191452"/>
                <a:gd name="connsiteX8" fmla="*/ 42831 w 45583"/>
                <a:gd name="connsiteY8" fmla="*/ 187885 h 191452"/>
                <a:gd name="connsiteX9" fmla="*/ 40630 w 45583"/>
                <a:gd name="connsiteY9" fmla="*/ 188445 h 19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583" h="191452">
                  <a:moveTo>
                    <a:pt x="40630" y="188445"/>
                  </a:moveTo>
                  <a:cubicBezTo>
                    <a:pt x="38989" y="188431"/>
                    <a:pt x="37471" y="187569"/>
                    <a:pt x="36619" y="186165"/>
                  </a:cubicBezTo>
                  <a:cubicBezTo>
                    <a:pt x="-7598" y="107123"/>
                    <a:pt x="10271" y="14405"/>
                    <a:pt x="11092" y="10485"/>
                  </a:cubicBezTo>
                  <a:cubicBezTo>
                    <a:pt x="11545" y="8060"/>
                    <a:pt x="13879" y="6461"/>
                    <a:pt x="16304" y="6914"/>
                  </a:cubicBezTo>
                  <a:cubicBezTo>
                    <a:pt x="16329" y="6919"/>
                    <a:pt x="16355" y="6924"/>
                    <a:pt x="16380" y="6929"/>
                  </a:cubicBezTo>
                  <a:cubicBezTo>
                    <a:pt x="18856" y="7384"/>
                    <a:pt x="20495" y="9759"/>
                    <a:pt x="20040" y="12235"/>
                  </a:cubicBezTo>
                  <a:cubicBezTo>
                    <a:pt x="20036" y="12260"/>
                    <a:pt x="20031" y="12284"/>
                    <a:pt x="20026" y="12308"/>
                  </a:cubicBezTo>
                  <a:cubicBezTo>
                    <a:pt x="20026" y="13220"/>
                    <a:pt x="1793" y="105664"/>
                    <a:pt x="44642" y="181698"/>
                  </a:cubicBezTo>
                  <a:cubicBezTo>
                    <a:pt x="45850" y="183907"/>
                    <a:pt x="45039" y="186677"/>
                    <a:pt x="42831" y="187885"/>
                  </a:cubicBezTo>
                  <a:cubicBezTo>
                    <a:pt x="42156" y="188254"/>
                    <a:pt x="41399" y="188447"/>
                    <a:pt x="40630" y="188445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F433B7E4-4E69-47C4-8827-809EC77F1C84}"/>
                </a:ext>
              </a:extLst>
            </p:cNvPr>
            <p:cNvSpPr/>
            <p:nvPr/>
          </p:nvSpPr>
          <p:spPr>
            <a:xfrm>
              <a:off x="7482254" y="5704796"/>
              <a:ext cx="54701" cy="109401"/>
            </a:xfrm>
            <a:custGeom>
              <a:avLst/>
              <a:gdLst>
                <a:gd name="connsiteX0" fmla="*/ 46266 w 54700"/>
                <a:gd name="connsiteY0" fmla="*/ 103769 h 109401"/>
                <a:gd name="connsiteX1" fmla="*/ 42346 w 54700"/>
                <a:gd name="connsiteY1" fmla="*/ 101581 h 109401"/>
                <a:gd name="connsiteX2" fmla="*/ 7975 w 54700"/>
                <a:gd name="connsiteY2" fmla="*/ 13148 h 109401"/>
                <a:gd name="connsiteX3" fmla="*/ 13445 w 54700"/>
                <a:gd name="connsiteY3" fmla="*/ 7040 h 109401"/>
                <a:gd name="connsiteX4" fmla="*/ 19189 w 54700"/>
                <a:gd name="connsiteY4" fmla="*/ 9957 h 109401"/>
                <a:gd name="connsiteX5" fmla="*/ 16910 w 54700"/>
                <a:gd name="connsiteY5" fmla="*/ 15427 h 109401"/>
                <a:gd name="connsiteX6" fmla="*/ 50095 w 54700"/>
                <a:gd name="connsiteY6" fmla="*/ 96840 h 109401"/>
                <a:gd name="connsiteX7" fmla="*/ 48649 w 54700"/>
                <a:gd name="connsiteY7" fmla="*/ 103123 h 109401"/>
                <a:gd name="connsiteX8" fmla="*/ 48636 w 54700"/>
                <a:gd name="connsiteY8" fmla="*/ 103131 h 109401"/>
                <a:gd name="connsiteX9" fmla="*/ 46266 w 54700"/>
                <a:gd name="connsiteY9" fmla="*/ 103769 h 109401"/>
                <a:gd name="connsiteX10" fmla="*/ 16363 w 54700"/>
                <a:gd name="connsiteY10" fmla="*/ 15701 h 109401"/>
                <a:gd name="connsiteX11" fmla="*/ 16363 w 54700"/>
                <a:gd name="connsiteY11" fmla="*/ 15701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700" h="109401">
                  <a:moveTo>
                    <a:pt x="46266" y="103769"/>
                  </a:moveTo>
                  <a:cubicBezTo>
                    <a:pt x="44661" y="103797"/>
                    <a:pt x="43164" y="102962"/>
                    <a:pt x="42346" y="101581"/>
                  </a:cubicBezTo>
                  <a:cubicBezTo>
                    <a:pt x="14539" y="56453"/>
                    <a:pt x="2961" y="26732"/>
                    <a:pt x="7975" y="13148"/>
                  </a:cubicBezTo>
                  <a:cubicBezTo>
                    <a:pt x="8802" y="10401"/>
                    <a:pt x="10806" y="8163"/>
                    <a:pt x="13445" y="7040"/>
                  </a:cubicBezTo>
                  <a:cubicBezTo>
                    <a:pt x="15833" y="6314"/>
                    <a:pt x="18367" y="7601"/>
                    <a:pt x="19189" y="9957"/>
                  </a:cubicBezTo>
                  <a:cubicBezTo>
                    <a:pt x="19922" y="12095"/>
                    <a:pt x="18944" y="14443"/>
                    <a:pt x="16910" y="15427"/>
                  </a:cubicBezTo>
                  <a:cubicBezTo>
                    <a:pt x="16272" y="16521"/>
                    <a:pt x="9069" y="30105"/>
                    <a:pt x="50095" y="96840"/>
                  </a:cubicBezTo>
                  <a:cubicBezTo>
                    <a:pt x="51431" y="98974"/>
                    <a:pt x="50783" y="101787"/>
                    <a:pt x="48649" y="103123"/>
                  </a:cubicBezTo>
                  <a:cubicBezTo>
                    <a:pt x="48645" y="103125"/>
                    <a:pt x="48641" y="103128"/>
                    <a:pt x="48636" y="103131"/>
                  </a:cubicBezTo>
                  <a:cubicBezTo>
                    <a:pt x="47917" y="103552"/>
                    <a:pt x="47099" y="103772"/>
                    <a:pt x="46266" y="103769"/>
                  </a:cubicBezTo>
                  <a:close/>
                  <a:moveTo>
                    <a:pt x="16363" y="15701"/>
                  </a:moveTo>
                  <a:lnTo>
                    <a:pt x="16363" y="15701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E986AC15-CEB0-4EF2-B5F8-BC4AC7465FC1}"/>
                </a:ext>
              </a:extLst>
            </p:cNvPr>
            <p:cNvSpPr/>
            <p:nvPr/>
          </p:nvSpPr>
          <p:spPr>
            <a:xfrm>
              <a:off x="4301361" y="5096818"/>
              <a:ext cx="1267233" cy="939029"/>
            </a:xfrm>
            <a:custGeom>
              <a:avLst/>
              <a:gdLst>
                <a:gd name="connsiteX0" fmla="*/ 1262675 w 1267232"/>
                <a:gd name="connsiteY0" fmla="*/ 6838 h 939028"/>
                <a:gd name="connsiteX1" fmla="*/ 993821 w 1267232"/>
                <a:gd name="connsiteY1" fmla="*/ 302221 h 939028"/>
                <a:gd name="connsiteX2" fmla="*/ 875849 w 1267232"/>
                <a:gd name="connsiteY2" fmla="*/ 382905 h 939028"/>
                <a:gd name="connsiteX3" fmla="*/ 652397 w 1267232"/>
                <a:gd name="connsiteY3" fmla="*/ 606448 h 939028"/>
                <a:gd name="connsiteX4" fmla="*/ 596602 w 1267232"/>
                <a:gd name="connsiteY4" fmla="*/ 674733 h 939028"/>
                <a:gd name="connsiteX5" fmla="*/ 379349 w 1267232"/>
                <a:gd name="connsiteY5" fmla="*/ 767816 h 939028"/>
                <a:gd name="connsiteX6" fmla="*/ 6838 w 1267232"/>
                <a:gd name="connsiteY6" fmla="*/ 935291 h 939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7232" h="939028">
                  <a:moveTo>
                    <a:pt x="1262675" y="6838"/>
                  </a:moveTo>
                  <a:cubicBezTo>
                    <a:pt x="1262675" y="6838"/>
                    <a:pt x="1055906" y="252991"/>
                    <a:pt x="993821" y="302221"/>
                  </a:cubicBezTo>
                  <a:cubicBezTo>
                    <a:pt x="956588" y="332053"/>
                    <a:pt x="917152" y="359025"/>
                    <a:pt x="875849" y="382905"/>
                  </a:cubicBezTo>
                  <a:lnTo>
                    <a:pt x="652397" y="606448"/>
                  </a:lnTo>
                  <a:cubicBezTo>
                    <a:pt x="652397" y="606448"/>
                    <a:pt x="658596" y="637445"/>
                    <a:pt x="596602" y="674733"/>
                  </a:cubicBezTo>
                  <a:cubicBezTo>
                    <a:pt x="534608" y="712021"/>
                    <a:pt x="410346" y="755417"/>
                    <a:pt x="379349" y="767816"/>
                  </a:cubicBezTo>
                  <a:cubicBezTo>
                    <a:pt x="348352" y="780214"/>
                    <a:pt x="6838" y="935291"/>
                    <a:pt x="6838" y="935291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BD875D61-A590-4BB4-9146-005D7D79E431}"/>
                </a:ext>
              </a:extLst>
            </p:cNvPr>
            <p:cNvSpPr/>
            <p:nvPr/>
          </p:nvSpPr>
          <p:spPr>
            <a:xfrm>
              <a:off x="4296812" y="5092153"/>
              <a:ext cx="1276350" cy="948146"/>
            </a:xfrm>
            <a:custGeom>
              <a:avLst/>
              <a:gdLst>
                <a:gd name="connsiteX0" fmla="*/ 11387 w 1276349"/>
                <a:gd name="connsiteY0" fmla="*/ 944605 h 948145"/>
                <a:gd name="connsiteX1" fmla="*/ 7467 w 1276349"/>
                <a:gd name="connsiteY1" fmla="*/ 942417 h 948145"/>
                <a:gd name="connsiteX2" fmla="*/ 8743 w 1276349"/>
                <a:gd name="connsiteY2" fmla="*/ 936400 h 948145"/>
                <a:gd name="connsiteX3" fmla="*/ 1264489 w 1276349"/>
                <a:gd name="connsiteY3" fmla="*/ 7856 h 948145"/>
                <a:gd name="connsiteX4" fmla="*/ 1270901 w 1276349"/>
                <a:gd name="connsiteY4" fmla="*/ 8525 h 948145"/>
                <a:gd name="connsiteX5" fmla="*/ 1270689 w 1276349"/>
                <a:gd name="connsiteY5" fmla="*/ 14511 h 948145"/>
                <a:gd name="connsiteX6" fmla="*/ 1001196 w 1276349"/>
                <a:gd name="connsiteY6" fmla="*/ 310442 h 948145"/>
                <a:gd name="connsiteX7" fmla="*/ 883225 w 1276349"/>
                <a:gd name="connsiteY7" fmla="*/ 391307 h 948145"/>
                <a:gd name="connsiteX8" fmla="*/ 661687 w 1276349"/>
                <a:gd name="connsiteY8" fmla="*/ 612845 h 948145"/>
                <a:gd name="connsiteX9" fmla="*/ 603431 w 1276349"/>
                <a:gd name="connsiteY9" fmla="*/ 683227 h 948145"/>
                <a:gd name="connsiteX10" fmla="*/ 411979 w 1276349"/>
                <a:gd name="connsiteY10" fmla="*/ 766737 h 948145"/>
                <a:gd name="connsiteX11" fmla="*/ 385722 w 1276349"/>
                <a:gd name="connsiteY11" fmla="*/ 776674 h 948145"/>
                <a:gd name="connsiteX12" fmla="*/ 13484 w 1276349"/>
                <a:gd name="connsiteY12" fmla="*/ 944240 h 948145"/>
                <a:gd name="connsiteX13" fmla="*/ 11387 w 1276349"/>
                <a:gd name="connsiteY13" fmla="*/ 944605 h 948145"/>
                <a:gd name="connsiteX14" fmla="*/ 1238233 w 1276349"/>
                <a:gd name="connsiteY14" fmla="*/ 38579 h 948145"/>
                <a:gd name="connsiteX15" fmla="*/ 48766 w 1276349"/>
                <a:gd name="connsiteY15" fmla="*/ 918075 h 948145"/>
                <a:gd name="connsiteX16" fmla="*/ 382076 w 1276349"/>
                <a:gd name="connsiteY16" fmla="*/ 768195 h 948145"/>
                <a:gd name="connsiteX17" fmla="*/ 408423 w 1276349"/>
                <a:gd name="connsiteY17" fmla="*/ 758167 h 948145"/>
                <a:gd name="connsiteX18" fmla="*/ 598690 w 1276349"/>
                <a:gd name="connsiteY18" fmla="*/ 675477 h 948145"/>
                <a:gd name="connsiteX19" fmla="*/ 652388 w 1276349"/>
                <a:gd name="connsiteY19" fmla="*/ 611660 h 948145"/>
                <a:gd name="connsiteX20" fmla="*/ 653665 w 1276349"/>
                <a:gd name="connsiteY20" fmla="*/ 607557 h 948145"/>
                <a:gd name="connsiteX21" fmla="*/ 877117 w 1276349"/>
                <a:gd name="connsiteY21" fmla="*/ 384105 h 948145"/>
                <a:gd name="connsiteX22" fmla="*/ 878393 w 1276349"/>
                <a:gd name="connsiteY22" fmla="*/ 383832 h 948145"/>
                <a:gd name="connsiteX23" fmla="*/ 995726 w 1276349"/>
                <a:gd name="connsiteY23" fmla="*/ 303513 h 948145"/>
                <a:gd name="connsiteX24" fmla="*/ 1238233 w 1276349"/>
                <a:gd name="connsiteY24" fmla="*/ 38579 h 948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276349" h="948145">
                  <a:moveTo>
                    <a:pt x="11387" y="944605"/>
                  </a:moveTo>
                  <a:cubicBezTo>
                    <a:pt x="9796" y="944580"/>
                    <a:pt x="8324" y="943758"/>
                    <a:pt x="7467" y="942417"/>
                  </a:cubicBezTo>
                  <a:cubicBezTo>
                    <a:pt x="6271" y="940383"/>
                    <a:pt x="6825" y="937773"/>
                    <a:pt x="8743" y="936400"/>
                  </a:cubicBezTo>
                  <a:lnTo>
                    <a:pt x="1264489" y="7856"/>
                  </a:lnTo>
                  <a:cubicBezTo>
                    <a:pt x="1266445" y="6270"/>
                    <a:pt x="1269315" y="6570"/>
                    <a:pt x="1270901" y="8525"/>
                  </a:cubicBezTo>
                  <a:cubicBezTo>
                    <a:pt x="1272335" y="10294"/>
                    <a:pt x="1272244" y="12848"/>
                    <a:pt x="1270689" y="14511"/>
                  </a:cubicBezTo>
                  <a:cubicBezTo>
                    <a:pt x="1262210" y="24539"/>
                    <a:pt x="1062917" y="261120"/>
                    <a:pt x="1001196" y="310442"/>
                  </a:cubicBezTo>
                  <a:cubicBezTo>
                    <a:pt x="963899" y="340240"/>
                    <a:pt x="924470" y="367268"/>
                    <a:pt x="883225" y="391307"/>
                  </a:cubicBezTo>
                  <a:lnTo>
                    <a:pt x="661687" y="612845"/>
                  </a:lnTo>
                  <a:cubicBezTo>
                    <a:pt x="661687" y="621506"/>
                    <a:pt x="658041" y="650498"/>
                    <a:pt x="603431" y="683227"/>
                  </a:cubicBezTo>
                  <a:cubicBezTo>
                    <a:pt x="552651" y="713768"/>
                    <a:pt x="461027" y="748229"/>
                    <a:pt x="411979" y="766737"/>
                  </a:cubicBezTo>
                  <a:cubicBezTo>
                    <a:pt x="400583" y="770930"/>
                    <a:pt x="391557" y="774395"/>
                    <a:pt x="385722" y="776674"/>
                  </a:cubicBezTo>
                  <a:cubicBezTo>
                    <a:pt x="355181" y="788890"/>
                    <a:pt x="16857" y="942690"/>
                    <a:pt x="13484" y="944240"/>
                  </a:cubicBezTo>
                  <a:cubicBezTo>
                    <a:pt x="12822" y="944519"/>
                    <a:pt x="12105" y="944644"/>
                    <a:pt x="11387" y="944605"/>
                  </a:cubicBezTo>
                  <a:close/>
                  <a:moveTo>
                    <a:pt x="1238233" y="38579"/>
                  </a:moveTo>
                  <a:lnTo>
                    <a:pt x="48766" y="918075"/>
                  </a:lnTo>
                  <a:cubicBezTo>
                    <a:pt x="139934" y="876776"/>
                    <a:pt x="357278" y="778133"/>
                    <a:pt x="382076" y="768195"/>
                  </a:cubicBezTo>
                  <a:lnTo>
                    <a:pt x="408423" y="758167"/>
                  </a:lnTo>
                  <a:cubicBezTo>
                    <a:pt x="457471" y="739933"/>
                    <a:pt x="548639" y="705472"/>
                    <a:pt x="598690" y="675477"/>
                  </a:cubicBezTo>
                  <a:cubicBezTo>
                    <a:pt x="656582" y="640743"/>
                    <a:pt x="652479" y="612207"/>
                    <a:pt x="652388" y="611660"/>
                  </a:cubicBezTo>
                  <a:cubicBezTo>
                    <a:pt x="652163" y="610169"/>
                    <a:pt x="652633" y="608657"/>
                    <a:pt x="653665" y="607557"/>
                  </a:cubicBezTo>
                  <a:lnTo>
                    <a:pt x="877117" y="384105"/>
                  </a:lnTo>
                  <a:lnTo>
                    <a:pt x="878393" y="383832"/>
                  </a:lnTo>
                  <a:cubicBezTo>
                    <a:pt x="919425" y="359979"/>
                    <a:pt x="958643" y="333133"/>
                    <a:pt x="995726" y="303513"/>
                  </a:cubicBezTo>
                  <a:cubicBezTo>
                    <a:pt x="1043589" y="265313"/>
                    <a:pt x="1180979" y="105770"/>
                    <a:pt x="1238233" y="38579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E212CEA9-A14F-4A49-8703-5E1DAAFE0C40}"/>
                </a:ext>
              </a:extLst>
            </p:cNvPr>
            <p:cNvSpPr/>
            <p:nvPr/>
          </p:nvSpPr>
          <p:spPr>
            <a:xfrm>
              <a:off x="4761394" y="4507279"/>
              <a:ext cx="1139598" cy="911678"/>
            </a:xfrm>
            <a:custGeom>
              <a:avLst/>
              <a:gdLst>
                <a:gd name="connsiteX0" fmla="*/ 1102584 w 1139598"/>
                <a:gd name="connsiteY0" fmla="*/ 220309 h 911678"/>
                <a:gd name="connsiteX1" fmla="*/ 1002299 w 1139598"/>
                <a:gd name="connsiteY1" fmla="*/ 222497 h 911678"/>
                <a:gd name="connsiteX2" fmla="*/ 930641 w 1139598"/>
                <a:gd name="connsiteY2" fmla="*/ 163785 h 911678"/>
                <a:gd name="connsiteX3" fmla="*/ 815405 w 1139598"/>
                <a:gd name="connsiteY3" fmla="*/ 7250 h 911678"/>
                <a:gd name="connsiteX4" fmla="*/ 656682 w 1139598"/>
                <a:gd name="connsiteY4" fmla="*/ 74714 h 911678"/>
                <a:gd name="connsiteX5" fmla="*/ 526312 w 1139598"/>
                <a:gd name="connsiteY5" fmla="*/ 33415 h 911678"/>
                <a:gd name="connsiteX6" fmla="*/ 415361 w 1139598"/>
                <a:gd name="connsiteY6" fmla="*/ 113825 h 911678"/>
                <a:gd name="connsiteX7" fmla="*/ 276239 w 1139598"/>
                <a:gd name="connsiteY7" fmla="*/ 131238 h 911678"/>
                <a:gd name="connsiteX8" fmla="*/ 185071 w 1139598"/>
                <a:gd name="connsiteY8" fmla="*/ 346394 h 911678"/>
                <a:gd name="connsiteX9" fmla="*/ 24159 w 1139598"/>
                <a:gd name="connsiteY9" fmla="*/ 600752 h 911678"/>
                <a:gd name="connsiteX10" fmla="*/ 6838 w 1139598"/>
                <a:gd name="connsiteY10" fmla="*/ 624638 h 911678"/>
                <a:gd name="connsiteX11" fmla="*/ 113322 w 1139598"/>
                <a:gd name="connsiteY11" fmla="*/ 674689 h 911678"/>
                <a:gd name="connsiteX12" fmla="*/ 322005 w 1139598"/>
                <a:gd name="connsiteY12" fmla="*/ 911726 h 911678"/>
                <a:gd name="connsiteX13" fmla="*/ 600249 w 1139598"/>
                <a:gd name="connsiteY13" fmla="*/ 783453 h 911678"/>
                <a:gd name="connsiteX14" fmla="*/ 802459 w 1139598"/>
                <a:gd name="connsiteY14" fmla="*/ 596467 h 911678"/>
                <a:gd name="connsiteX15" fmla="*/ 906755 w 1139598"/>
                <a:gd name="connsiteY15" fmla="*/ 479134 h 911678"/>
                <a:gd name="connsiteX16" fmla="*/ 1056818 w 1139598"/>
                <a:gd name="connsiteY16" fmla="*/ 400821 h 911678"/>
                <a:gd name="connsiteX17" fmla="*/ 1043689 w 1139598"/>
                <a:gd name="connsiteY17" fmla="*/ 335636 h 911678"/>
                <a:gd name="connsiteX18" fmla="*/ 1078516 w 1139598"/>
                <a:gd name="connsiteY18" fmla="*/ 313847 h 911678"/>
                <a:gd name="connsiteX19" fmla="*/ 1137228 w 1139598"/>
                <a:gd name="connsiteY19" fmla="*/ 255226 h 911678"/>
                <a:gd name="connsiteX20" fmla="*/ 1102584 w 1139598"/>
                <a:gd name="connsiteY20" fmla="*/ 220309 h 911678"/>
                <a:gd name="connsiteX21" fmla="*/ 767816 w 1139598"/>
                <a:gd name="connsiteY21" fmla="*/ 428992 h 911678"/>
                <a:gd name="connsiteX22" fmla="*/ 809115 w 1139598"/>
                <a:gd name="connsiteY22" fmla="*/ 303180 h 911678"/>
                <a:gd name="connsiteX23" fmla="*/ 902653 w 1139598"/>
                <a:gd name="connsiteY23" fmla="*/ 344479 h 911678"/>
                <a:gd name="connsiteX24" fmla="*/ 767816 w 1139598"/>
                <a:gd name="connsiteY24" fmla="*/ 428992 h 911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139598" h="911678">
                  <a:moveTo>
                    <a:pt x="1102584" y="220309"/>
                  </a:moveTo>
                  <a:cubicBezTo>
                    <a:pt x="1080886" y="226873"/>
                    <a:pt x="1002299" y="222497"/>
                    <a:pt x="1002299" y="222497"/>
                  </a:cubicBezTo>
                  <a:cubicBezTo>
                    <a:pt x="1002299" y="222497"/>
                    <a:pt x="954527" y="186030"/>
                    <a:pt x="930641" y="163785"/>
                  </a:cubicBezTo>
                  <a:cubicBezTo>
                    <a:pt x="906755" y="141540"/>
                    <a:pt x="845855" y="13814"/>
                    <a:pt x="815405" y="7250"/>
                  </a:cubicBezTo>
                  <a:cubicBezTo>
                    <a:pt x="784955" y="686"/>
                    <a:pt x="656682" y="74714"/>
                    <a:pt x="656682" y="74714"/>
                  </a:cubicBezTo>
                  <a:cubicBezTo>
                    <a:pt x="656682" y="74714"/>
                    <a:pt x="552386" y="29130"/>
                    <a:pt x="526312" y="33415"/>
                  </a:cubicBezTo>
                  <a:cubicBezTo>
                    <a:pt x="500238" y="37700"/>
                    <a:pt x="415361" y="113825"/>
                    <a:pt x="415361" y="113825"/>
                  </a:cubicBezTo>
                  <a:cubicBezTo>
                    <a:pt x="415361" y="113825"/>
                    <a:pt x="298028" y="96412"/>
                    <a:pt x="276239" y="131238"/>
                  </a:cubicBezTo>
                  <a:cubicBezTo>
                    <a:pt x="254449" y="166064"/>
                    <a:pt x="219714" y="277107"/>
                    <a:pt x="185071" y="346394"/>
                  </a:cubicBezTo>
                  <a:cubicBezTo>
                    <a:pt x="150427" y="415681"/>
                    <a:pt x="24159" y="600752"/>
                    <a:pt x="24159" y="600752"/>
                  </a:cubicBezTo>
                  <a:lnTo>
                    <a:pt x="6838" y="624638"/>
                  </a:lnTo>
                  <a:cubicBezTo>
                    <a:pt x="6838" y="624638"/>
                    <a:pt x="32912" y="633755"/>
                    <a:pt x="113322" y="674689"/>
                  </a:cubicBezTo>
                  <a:cubicBezTo>
                    <a:pt x="193732" y="715624"/>
                    <a:pt x="322005" y="911726"/>
                    <a:pt x="322005" y="911726"/>
                  </a:cubicBezTo>
                  <a:cubicBezTo>
                    <a:pt x="322005" y="911726"/>
                    <a:pt x="500238" y="829128"/>
                    <a:pt x="600249" y="783453"/>
                  </a:cubicBezTo>
                  <a:cubicBezTo>
                    <a:pt x="700260" y="737778"/>
                    <a:pt x="780670" y="637584"/>
                    <a:pt x="802459" y="596467"/>
                  </a:cubicBezTo>
                  <a:cubicBezTo>
                    <a:pt x="824249" y="555351"/>
                    <a:pt x="861172" y="516057"/>
                    <a:pt x="906755" y="479134"/>
                  </a:cubicBezTo>
                  <a:cubicBezTo>
                    <a:pt x="952339" y="442211"/>
                    <a:pt x="1037217" y="426895"/>
                    <a:pt x="1056818" y="400821"/>
                  </a:cubicBezTo>
                  <a:cubicBezTo>
                    <a:pt x="1076419" y="374747"/>
                    <a:pt x="1043689" y="335636"/>
                    <a:pt x="1043689" y="335636"/>
                  </a:cubicBezTo>
                  <a:cubicBezTo>
                    <a:pt x="1055758" y="329135"/>
                    <a:pt x="1067391" y="321856"/>
                    <a:pt x="1078516" y="313847"/>
                  </a:cubicBezTo>
                  <a:cubicBezTo>
                    <a:pt x="1089365" y="304730"/>
                    <a:pt x="1133216" y="281300"/>
                    <a:pt x="1137228" y="255226"/>
                  </a:cubicBezTo>
                  <a:cubicBezTo>
                    <a:pt x="1141239" y="229152"/>
                    <a:pt x="1124373" y="213836"/>
                    <a:pt x="1102584" y="220309"/>
                  </a:cubicBezTo>
                  <a:close/>
                  <a:moveTo>
                    <a:pt x="767816" y="428992"/>
                  </a:moveTo>
                  <a:lnTo>
                    <a:pt x="809115" y="303180"/>
                  </a:lnTo>
                  <a:cubicBezTo>
                    <a:pt x="826528" y="316217"/>
                    <a:pt x="902653" y="344479"/>
                    <a:pt x="902653" y="344479"/>
                  </a:cubicBezTo>
                  <a:cubicBezTo>
                    <a:pt x="852602" y="357243"/>
                    <a:pt x="767816" y="428992"/>
                    <a:pt x="767816" y="42899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853C8D4C-BF1B-40F5-A21D-491A61037176}"/>
                </a:ext>
              </a:extLst>
            </p:cNvPr>
            <p:cNvSpPr/>
            <p:nvPr/>
          </p:nvSpPr>
          <p:spPr>
            <a:xfrm>
              <a:off x="4757421" y="4503254"/>
              <a:ext cx="1148715" cy="920795"/>
            </a:xfrm>
            <a:custGeom>
              <a:avLst/>
              <a:gdLst>
                <a:gd name="connsiteX0" fmla="*/ 326616 w 1148714"/>
                <a:gd name="connsiteY0" fmla="*/ 920219 h 920795"/>
                <a:gd name="connsiteX1" fmla="*/ 322787 w 1148714"/>
                <a:gd name="connsiteY1" fmla="*/ 918122 h 920795"/>
                <a:gd name="connsiteX2" fmla="*/ 115836 w 1148714"/>
                <a:gd name="connsiteY2" fmla="*/ 682726 h 920795"/>
                <a:gd name="connsiteX3" fmla="*/ 9990 w 1148714"/>
                <a:gd name="connsiteY3" fmla="*/ 633040 h 920795"/>
                <a:gd name="connsiteX4" fmla="*/ 7061 w 1148714"/>
                <a:gd name="connsiteY4" fmla="*/ 627297 h 920795"/>
                <a:gd name="connsiteX5" fmla="*/ 7528 w 1148714"/>
                <a:gd name="connsiteY5" fmla="*/ 626293 h 920795"/>
                <a:gd name="connsiteX6" fmla="*/ 24942 w 1148714"/>
                <a:gd name="connsiteY6" fmla="*/ 602408 h 920795"/>
                <a:gd name="connsiteX7" fmla="*/ 185397 w 1148714"/>
                <a:gd name="connsiteY7" fmla="*/ 348687 h 920795"/>
                <a:gd name="connsiteX8" fmla="*/ 235175 w 1148714"/>
                <a:gd name="connsiteY8" fmla="*/ 230169 h 920795"/>
                <a:gd name="connsiteX9" fmla="*/ 276929 w 1148714"/>
                <a:gd name="connsiteY9" fmla="*/ 133258 h 920795"/>
                <a:gd name="connsiteX10" fmla="*/ 418422 w 1148714"/>
                <a:gd name="connsiteY10" fmla="*/ 113474 h 920795"/>
                <a:gd name="connsiteX11" fmla="*/ 530011 w 1148714"/>
                <a:gd name="connsiteY11" fmla="*/ 33338 h 920795"/>
                <a:gd name="connsiteX12" fmla="*/ 660928 w 1148714"/>
                <a:gd name="connsiteY12" fmla="*/ 74090 h 920795"/>
                <a:gd name="connsiteX13" fmla="*/ 820837 w 1148714"/>
                <a:gd name="connsiteY13" fmla="*/ 7264 h 920795"/>
                <a:gd name="connsiteX14" fmla="*/ 898330 w 1148714"/>
                <a:gd name="connsiteY14" fmla="*/ 105634 h 920795"/>
                <a:gd name="connsiteX15" fmla="*/ 938170 w 1148714"/>
                <a:gd name="connsiteY15" fmla="*/ 164893 h 920795"/>
                <a:gd name="connsiteX16" fmla="*/ 1008551 w 1148714"/>
                <a:gd name="connsiteY16" fmla="*/ 222511 h 920795"/>
                <a:gd name="connsiteX17" fmla="*/ 1105554 w 1148714"/>
                <a:gd name="connsiteY17" fmla="*/ 220414 h 920795"/>
                <a:gd name="connsiteX18" fmla="*/ 1105554 w 1148714"/>
                <a:gd name="connsiteY18" fmla="*/ 220414 h 920795"/>
                <a:gd name="connsiteX19" fmla="*/ 1136278 w 1148714"/>
                <a:gd name="connsiteY19" fmla="*/ 225885 h 920795"/>
                <a:gd name="connsiteX20" fmla="*/ 1146124 w 1148714"/>
                <a:gd name="connsiteY20" fmla="*/ 260346 h 920795"/>
                <a:gd name="connsiteX21" fmla="*/ 1094979 w 1148714"/>
                <a:gd name="connsiteY21" fmla="*/ 315046 h 920795"/>
                <a:gd name="connsiteX22" fmla="*/ 1085862 w 1148714"/>
                <a:gd name="connsiteY22" fmla="*/ 321520 h 920795"/>
                <a:gd name="connsiteX23" fmla="*/ 1055047 w 1148714"/>
                <a:gd name="connsiteY23" fmla="*/ 341121 h 920795"/>
                <a:gd name="connsiteX24" fmla="*/ 1064984 w 1148714"/>
                <a:gd name="connsiteY24" fmla="*/ 407582 h 920795"/>
                <a:gd name="connsiteX25" fmla="*/ 998341 w 1148714"/>
                <a:gd name="connsiteY25" fmla="*/ 444049 h 920795"/>
                <a:gd name="connsiteX26" fmla="*/ 914193 w 1148714"/>
                <a:gd name="connsiteY26" fmla="*/ 486716 h 920795"/>
                <a:gd name="connsiteX27" fmla="*/ 810991 w 1148714"/>
                <a:gd name="connsiteY27" fmla="*/ 602772 h 920795"/>
                <a:gd name="connsiteX28" fmla="*/ 606319 w 1148714"/>
                <a:gd name="connsiteY28" fmla="*/ 791490 h 920795"/>
                <a:gd name="connsiteX29" fmla="*/ 328075 w 1148714"/>
                <a:gd name="connsiteY29" fmla="*/ 919763 h 920795"/>
                <a:gd name="connsiteX30" fmla="*/ 326616 w 1148714"/>
                <a:gd name="connsiteY30" fmla="*/ 920219 h 920795"/>
                <a:gd name="connsiteX31" fmla="*/ 18195 w 1148714"/>
                <a:gd name="connsiteY31" fmla="*/ 626294 h 920795"/>
                <a:gd name="connsiteX32" fmla="*/ 119574 w 1148714"/>
                <a:gd name="connsiteY32" fmla="*/ 674339 h 920795"/>
                <a:gd name="connsiteX33" fmla="*/ 327801 w 1148714"/>
                <a:gd name="connsiteY33" fmla="*/ 909552 h 920795"/>
                <a:gd name="connsiteX34" fmla="*/ 602490 w 1148714"/>
                <a:gd name="connsiteY34" fmla="*/ 782920 h 920795"/>
                <a:gd name="connsiteX35" fmla="*/ 803059 w 1148714"/>
                <a:gd name="connsiteY35" fmla="*/ 598031 h 920795"/>
                <a:gd name="connsiteX36" fmla="*/ 908540 w 1148714"/>
                <a:gd name="connsiteY36" fmla="*/ 479513 h 920795"/>
                <a:gd name="connsiteX37" fmla="*/ 995059 w 1148714"/>
                <a:gd name="connsiteY37" fmla="*/ 435388 h 920795"/>
                <a:gd name="connsiteX38" fmla="*/ 1057782 w 1148714"/>
                <a:gd name="connsiteY38" fmla="*/ 402021 h 920795"/>
                <a:gd name="connsiteX39" fmla="*/ 1044836 w 1148714"/>
                <a:gd name="connsiteY39" fmla="*/ 342488 h 920795"/>
                <a:gd name="connsiteX40" fmla="*/ 1043833 w 1148714"/>
                <a:gd name="connsiteY40" fmla="*/ 338750 h 920795"/>
                <a:gd name="connsiteX41" fmla="*/ 1046204 w 1148714"/>
                <a:gd name="connsiteY41" fmla="*/ 335559 h 920795"/>
                <a:gd name="connsiteX42" fmla="*/ 1080300 w 1148714"/>
                <a:gd name="connsiteY42" fmla="*/ 314226 h 920795"/>
                <a:gd name="connsiteX43" fmla="*/ 1090056 w 1148714"/>
                <a:gd name="connsiteY43" fmla="*/ 307388 h 920795"/>
                <a:gd name="connsiteX44" fmla="*/ 1137280 w 1148714"/>
                <a:gd name="connsiteY44" fmla="*/ 258340 h 920795"/>
                <a:gd name="connsiteX45" fmla="*/ 1130443 w 1148714"/>
                <a:gd name="connsiteY45" fmla="*/ 232266 h 920795"/>
                <a:gd name="connsiteX46" fmla="*/ 1108380 w 1148714"/>
                <a:gd name="connsiteY46" fmla="*/ 228711 h 920795"/>
                <a:gd name="connsiteX47" fmla="*/ 1108380 w 1148714"/>
                <a:gd name="connsiteY47" fmla="*/ 228711 h 920795"/>
                <a:gd name="connsiteX48" fmla="*/ 1006819 w 1148714"/>
                <a:gd name="connsiteY48" fmla="*/ 231081 h 920795"/>
                <a:gd name="connsiteX49" fmla="*/ 1004267 w 1148714"/>
                <a:gd name="connsiteY49" fmla="*/ 230169 h 920795"/>
                <a:gd name="connsiteX50" fmla="*/ 932244 w 1148714"/>
                <a:gd name="connsiteY50" fmla="*/ 171184 h 920795"/>
                <a:gd name="connsiteX51" fmla="*/ 890671 w 1148714"/>
                <a:gd name="connsiteY51" fmla="*/ 109919 h 920795"/>
                <a:gd name="connsiteX52" fmla="*/ 819105 w 1148714"/>
                <a:gd name="connsiteY52" fmla="*/ 15743 h 920795"/>
                <a:gd name="connsiteX53" fmla="*/ 663663 w 1148714"/>
                <a:gd name="connsiteY53" fmla="*/ 82660 h 920795"/>
                <a:gd name="connsiteX54" fmla="*/ 659561 w 1148714"/>
                <a:gd name="connsiteY54" fmla="*/ 82660 h 920795"/>
                <a:gd name="connsiteX55" fmla="*/ 531926 w 1148714"/>
                <a:gd name="connsiteY55" fmla="*/ 41725 h 920795"/>
                <a:gd name="connsiteX56" fmla="*/ 423345 w 1148714"/>
                <a:gd name="connsiteY56" fmla="*/ 121041 h 920795"/>
                <a:gd name="connsiteX57" fmla="*/ 419607 w 1148714"/>
                <a:gd name="connsiteY57" fmla="*/ 122135 h 920795"/>
                <a:gd name="connsiteX58" fmla="*/ 285043 w 1148714"/>
                <a:gd name="connsiteY58" fmla="*/ 137452 h 920795"/>
                <a:gd name="connsiteX59" fmla="*/ 244018 w 1148714"/>
                <a:gd name="connsiteY59" fmla="*/ 232813 h 920795"/>
                <a:gd name="connsiteX60" fmla="*/ 193967 w 1148714"/>
                <a:gd name="connsiteY60" fmla="*/ 352243 h 920795"/>
                <a:gd name="connsiteX61" fmla="*/ 32782 w 1148714"/>
                <a:gd name="connsiteY61" fmla="*/ 607513 h 920795"/>
                <a:gd name="connsiteX62" fmla="*/ 1106557 w 1148714"/>
                <a:gd name="connsiteY62" fmla="*/ 224061 h 920795"/>
                <a:gd name="connsiteX63" fmla="*/ 1106557 w 1148714"/>
                <a:gd name="connsiteY63" fmla="*/ 224061 h 920795"/>
                <a:gd name="connsiteX64" fmla="*/ 771789 w 1148714"/>
                <a:gd name="connsiteY64" fmla="*/ 437576 h 920795"/>
                <a:gd name="connsiteX65" fmla="*/ 769236 w 1148714"/>
                <a:gd name="connsiteY65" fmla="*/ 436847 h 920795"/>
                <a:gd name="connsiteX66" fmla="*/ 767504 w 1148714"/>
                <a:gd name="connsiteY66" fmla="*/ 431650 h 920795"/>
                <a:gd name="connsiteX67" fmla="*/ 808803 w 1148714"/>
                <a:gd name="connsiteY67" fmla="*/ 305565 h 920795"/>
                <a:gd name="connsiteX68" fmla="*/ 811720 w 1148714"/>
                <a:gd name="connsiteY68" fmla="*/ 302648 h 920795"/>
                <a:gd name="connsiteX69" fmla="*/ 815823 w 1148714"/>
                <a:gd name="connsiteY69" fmla="*/ 303286 h 920795"/>
                <a:gd name="connsiteX70" fmla="*/ 908176 w 1148714"/>
                <a:gd name="connsiteY70" fmla="*/ 343947 h 920795"/>
                <a:gd name="connsiteX71" fmla="*/ 912734 w 1148714"/>
                <a:gd name="connsiteY71" fmla="*/ 348505 h 920795"/>
                <a:gd name="connsiteX72" fmla="*/ 908176 w 1148714"/>
                <a:gd name="connsiteY72" fmla="*/ 353064 h 920795"/>
                <a:gd name="connsiteX73" fmla="*/ 775162 w 1148714"/>
                <a:gd name="connsiteY73" fmla="*/ 436847 h 920795"/>
                <a:gd name="connsiteX74" fmla="*/ 771789 w 1148714"/>
                <a:gd name="connsiteY74" fmla="*/ 437576 h 920795"/>
                <a:gd name="connsiteX75" fmla="*/ 815640 w 1148714"/>
                <a:gd name="connsiteY75" fmla="*/ 314044 h 920795"/>
                <a:gd name="connsiteX76" fmla="*/ 780996 w 1148714"/>
                <a:gd name="connsiteY76" fmla="*/ 419616 h 920795"/>
                <a:gd name="connsiteX77" fmla="*/ 892951 w 1148714"/>
                <a:gd name="connsiteY77" fmla="*/ 347958 h 920795"/>
                <a:gd name="connsiteX78" fmla="*/ 815640 w 1148714"/>
                <a:gd name="connsiteY78" fmla="*/ 314044 h 920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1148714" h="920795">
                  <a:moveTo>
                    <a:pt x="326616" y="920219"/>
                  </a:moveTo>
                  <a:cubicBezTo>
                    <a:pt x="325070" y="920200"/>
                    <a:pt x="323635" y="919414"/>
                    <a:pt x="322787" y="918122"/>
                  </a:cubicBezTo>
                  <a:cubicBezTo>
                    <a:pt x="321511" y="916207"/>
                    <a:pt x="194331" y="723023"/>
                    <a:pt x="115836" y="682726"/>
                  </a:cubicBezTo>
                  <a:cubicBezTo>
                    <a:pt x="37340" y="642430"/>
                    <a:pt x="10264" y="633131"/>
                    <a:pt x="9990" y="633040"/>
                  </a:cubicBezTo>
                  <a:cubicBezTo>
                    <a:pt x="7595" y="632263"/>
                    <a:pt x="6284" y="629691"/>
                    <a:pt x="7061" y="627297"/>
                  </a:cubicBezTo>
                  <a:cubicBezTo>
                    <a:pt x="7176" y="626945"/>
                    <a:pt x="7333" y="626608"/>
                    <a:pt x="7528" y="626293"/>
                  </a:cubicBezTo>
                  <a:lnTo>
                    <a:pt x="24942" y="602408"/>
                  </a:lnTo>
                  <a:cubicBezTo>
                    <a:pt x="26127" y="600675"/>
                    <a:pt x="151209" y="417155"/>
                    <a:pt x="185397" y="348687"/>
                  </a:cubicBezTo>
                  <a:cubicBezTo>
                    <a:pt x="202536" y="314499"/>
                    <a:pt x="219858" y="269554"/>
                    <a:pt x="235175" y="230169"/>
                  </a:cubicBezTo>
                  <a:cubicBezTo>
                    <a:pt x="251585" y="187776"/>
                    <a:pt x="265716" y="151218"/>
                    <a:pt x="276929" y="133258"/>
                  </a:cubicBezTo>
                  <a:cubicBezTo>
                    <a:pt x="298536" y="98614"/>
                    <a:pt x="401738" y="111195"/>
                    <a:pt x="418422" y="113474"/>
                  </a:cubicBezTo>
                  <a:cubicBezTo>
                    <a:pt x="432553" y="100984"/>
                    <a:pt x="504576" y="37623"/>
                    <a:pt x="530011" y="33338"/>
                  </a:cubicBezTo>
                  <a:cubicBezTo>
                    <a:pt x="555447" y="29053"/>
                    <a:pt x="643242" y="66432"/>
                    <a:pt x="660928" y="74090"/>
                  </a:cubicBezTo>
                  <a:cubicBezTo>
                    <a:pt x="681168" y="62512"/>
                    <a:pt x="790843" y="1156"/>
                    <a:pt x="820837" y="7264"/>
                  </a:cubicBezTo>
                  <a:cubicBezTo>
                    <a:pt x="839891" y="11366"/>
                    <a:pt x="864962" y="50660"/>
                    <a:pt x="898330" y="105634"/>
                  </a:cubicBezTo>
                  <a:cubicBezTo>
                    <a:pt x="914284" y="131982"/>
                    <a:pt x="929418" y="156870"/>
                    <a:pt x="938170" y="164893"/>
                  </a:cubicBezTo>
                  <a:cubicBezTo>
                    <a:pt x="959685" y="184403"/>
                    <a:pt x="1001167" y="216767"/>
                    <a:pt x="1008551" y="222511"/>
                  </a:cubicBezTo>
                  <a:cubicBezTo>
                    <a:pt x="1019127" y="223058"/>
                    <a:pt x="1086409" y="226158"/>
                    <a:pt x="1105554" y="220414"/>
                  </a:cubicBezTo>
                  <a:lnTo>
                    <a:pt x="1105554" y="220414"/>
                  </a:lnTo>
                  <a:cubicBezTo>
                    <a:pt x="1116046" y="216727"/>
                    <a:pt x="1127703" y="218802"/>
                    <a:pt x="1136278" y="225885"/>
                  </a:cubicBezTo>
                  <a:cubicBezTo>
                    <a:pt x="1145367" y="234855"/>
                    <a:pt x="1149102" y="247927"/>
                    <a:pt x="1146124" y="260346"/>
                  </a:cubicBezTo>
                  <a:cubicBezTo>
                    <a:pt x="1142295" y="283320"/>
                    <a:pt x="1112665" y="303377"/>
                    <a:pt x="1094979" y="315046"/>
                  </a:cubicBezTo>
                  <a:cubicBezTo>
                    <a:pt x="1091058" y="317690"/>
                    <a:pt x="1087867" y="319879"/>
                    <a:pt x="1085862" y="321520"/>
                  </a:cubicBezTo>
                  <a:cubicBezTo>
                    <a:pt x="1076018" y="328702"/>
                    <a:pt x="1065725" y="335249"/>
                    <a:pt x="1055047" y="341121"/>
                  </a:cubicBezTo>
                  <a:cubicBezTo>
                    <a:pt x="1063343" y="352517"/>
                    <a:pt x="1082397" y="384061"/>
                    <a:pt x="1064984" y="407582"/>
                  </a:cubicBezTo>
                  <a:cubicBezTo>
                    <a:pt x="1054500" y="421622"/>
                    <a:pt x="1028517" y="431924"/>
                    <a:pt x="998341" y="444049"/>
                  </a:cubicBezTo>
                  <a:cubicBezTo>
                    <a:pt x="968164" y="456174"/>
                    <a:pt x="936620" y="468573"/>
                    <a:pt x="914193" y="486716"/>
                  </a:cubicBezTo>
                  <a:cubicBezTo>
                    <a:pt x="864780" y="526738"/>
                    <a:pt x="831048" y="564664"/>
                    <a:pt x="810991" y="602772"/>
                  </a:cubicBezTo>
                  <a:cubicBezTo>
                    <a:pt x="790934" y="640880"/>
                    <a:pt x="709521" y="744812"/>
                    <a:pt x="606319" y="791490"/>
                  </a:cubicBezTo>
                  <a:cubicBezTo>
                    <a:pt x="507493" y="836618"/>
                    <a:pt x="329898" y="919125"/>
                    <a:pt x="328075" y="919763"/>
                  </a:cubicBezTo>
                  <a:cubicBezTo>
                    <a:pt x="327615" y="919990"/>
                    <a:pt x="327123" y="920144"/>
                    <a:pt x="326616" y="920219"/>
                  </a:cubicBezTo>
                  <a:close/>
                  <a:moveTo>
                    <a:pt x="18195" y="626294"/>
                  </a:moveTo>
                  <a:cubicBezTo>
                    <a:pt x="29591" y="630761"/>
                    <a:pt x="59312" y="643433"/>
                    <a:pt x="119574" y="674339"/>
                  </a:cubicBezTo>
                  <a:cubicBezTo>
                    <a:pt x="195334" y="713268"/>
                    <a:pt x="310023" y="882840"/>
                    <a:pt x="327801" y="909552"/>
                  </a:cubicBezTo>
                  <a:cubicBezTo>
                    <a:pt x="353510" y="897700"/>
                    <a:pt x="511413" y="824584"/>
                    <a:pt x="602490" y="782920"/>
                  </a:cubicBezTo>
                  <a:cubicBezTo>
                    <a:pt x="703686" y="736789"/>
                    <a:pt x="782273" y="637051"/>
                    <a:pt x="803059" y="598031"/>
                  </a:cubicBezTo>
                  <a:cubicBezTo>
                    <a:pt x="823845" y="559012"/>
                    <a:pt x="857760" y="519992"/>
                    <a:pt x="908540" y="479513"/>
                  </a:cubicBezTo>
                  <a:cubicBezTo>
                    <a:pt x="932062" y="460459"/>
                    <a:pt x="965520" y="447149"/>
                    <a:pt x="995059" y="435388"/>
                  </a:cubicBezTo>
                  <a:cubicBezTo>
                    <a:pt x="1022409" y="424357"/>
                    <a:pt x="1048757" y="413964"/>
                    <a:pt x="1057782" y="402021"/>
                  </a:cubicBezTo>
                  <a:cubicBezTo>
                    <a:pt x="1074922" y="379138"/>
                    <a:pt x="1045110" y="342853"/>
                    <a:pt x="1044836" y="342488"/>
                  </a:cubicBezTo>
                  <a:cubicBezTo>
                    <a:pt x="1043985" y="341441"/>
                    <a:pt x="1043621" y="340082"/>
                    <a:pt x="1043833" y="338750"/>
                  </a:cubicBezTo>
                  <a:cubicBezTo>
                    <a:pt x="1044081" y="337374"/>
                    <a:pt x="1044958" y="336193"/>
                    <a:pt x="1046204" y="335559"/>
                  </a:cubicBezTo>
                  <a:cubicBezTo>
                    <a:pt x="1058001" y="329162"/>
                    <a:pt x="1069388" y="322037"/>
                    <a:pt x="1080300" y="314226"/>
                  </a:cubicBezTo>
                  <a:cubicBezTo>
                    <a:pt x="1082489" y="312494"/>
                    <a:pt x="1085862" y="310215"/>
                    <a:pt x="1090056" y="307388"/>
                  </a:cubicBezTo>
                  <a:cubicBezTo>
                    <a:pt x="1105463" y="296904"/>
                    <a:pt x="1134181" y="277485"/>
                    <a:pt x="1137280" y="258340"/>
                  </a:cubicBezTo>
                  <a:cubicBezTo>
                    <a:pt x="1139740" y="249051"/>
                    <a:pt x="1137144" y="239153"/>
                    <a:pt x="1130443" y="232266"/>
                  </a:cubicBezTo>
                  <a:cubicBezTo>
                    <a:pt x="1124253" y="227223"/>
                    <a:pt x="1115841" y="225868"/>
                    <a:pt x="1108380" y="228711"/>
                  </a:cubicBezTo>
                  <a:lnTo>
                    <a:pt x="1108380" y="228711"/>
                  </a:lnTo>
                  <a:cubicBezTo>
                    <a:pt x="1086135" y="235366"/>
                    <a:pt x="1010010" y="231263"/>
                    <a:pt x="1006819" y="231081"/>
                  </a:cubicBezTo>
                  <a:cubicBezTo>
                    <a:pt x="1005902" y="231012"/>
                    <a:pt x="1005020" y="230698"/>
                    <a:pt x="1004267" y="230169"/>
                  </a:cubicBezTo>
                  <a:cubicBezTo>
                    <a:pt x="1003811" y="229713"/>
                    <a:pt x="956039" y="192791"/>
                    <a:pt x="932244" y="171184"/>
                  </a:cubicBezTo>
                  <a:cubicBezTo>
                    <a:pt x="922489" y="162067"/>
                    <a:pt x="907720" y="137999"/>
                    <a:pt x="890671" y="109919"/>
                  </a:cubicBezTo>
                  <a:cubicBezTo>
                    <a:pt x="867515" y="71720"/>
                    <a:pt x="835971" y="19298"/>
                    <a:pt x="819105" y="15743"/>
                  </a:cubicBezTo>
                  <a:cubicBezTo>
                    <a:pt x="795674" y="10546"/>
                    <a:pt x="698945" y="62329"/>
                    <a:pt x="663663" y="82660"/>
                  </a:cubicBezTo>
                  <a:cubicBezTo>
                    <a:pt x="662381" y="83340"/>
                    <a:pt x="660844" y="83340"/>
                    <a:pt x="659561" y="82660"/>
                  </a:cubicBezTo>
                  <a:cubicBezTo>
                    <a:pt x="630934" y="70170"/>
                    <a:pt x="551983" y="38352"/>
                    <a:pt x="531926" y="41725"/>
                  </a:cubicBezTo>
                  <a:cubicBezTo>
                    <a:pt x="511869" y="45099"/>
                    <a:pt x="446684" y="100164"/>
                    <a:pt x="423345" y="121041"/>
                  </a:cubicBezTo>
                  <a:cubicBezTo>
                    <a:pt x="422346" y="121984"/>
                    <a:pt x="420956" y="122391"/>
                    <a:pt x="419607" y="122135"/>
                  </a:cubicBezTo>
                  <a:cubicBezTo>
                    <a:pt x="387790" y="117486"/>
                    <a:pt x="301545" y="111013"/>
                    <a:pt x="285043" y="137452"/>
                  </a:cubicBezTo>
                  <a:cubicBezTo>
                    <a:pt x="274286" y="154682"/>
                    <a:pt x="259608" y="192608"/>
                    <a:pt x="244018" y="232813"/>
                  </a:cubicBezTo>
                  <a:cubicBezTo>
                    <a:pt x="228428" y="273018"/>
                    <a:pt x="211197" y="317782"/>
                    <a:pt x="193967" y="352243"/>
                  </a:cubicBezTo>
                  <a:cubicBezTo>
                    <a:pt x="159414" y="421348"/>
                    <a:pt x="34058" y="605325"/>
                    <a:pt x="32782" y="607513"/>
                  </a:cubicBezTo>
                  <a:close/>
                  <a:moveTo>
                    <a:pt x="1106557" y="224061"/>
                  </a:moveTo>
                  <a:lnTo>
                    <a:pt x="1106557" y="224061"/>
                  </a:lnTo>
                  <a:close/>
                  <a:moveTo>
                    <a:pt x="771789" y="437576"/>
                  </a:moveTo>
                  <a:cubicBezTo>
                    <a:pt x="770889" y="437558"/>
                    <a:pt x="770009" y="437307"/>
                    <a:pt x="769236" y="436847"/>
                  </a:cubicBezTo>
                  <a:cubicBezTo>
                    <a:pt x="767591" y="435675"/>
                    <a:pt x="766891" y="433575"/>
                    <a:pt x="767504" y="431650"/>
                  </a:cubicBezTo>
                  <a:lnTo>
                    <a:pt x="808803" y="305565"/>
                  </a:lnTo>
                  <a:cubicBezTo>
                    <a:pt x="809212" y="304158"/>
                    <a:pt x="810313" y="303057"/>
                    <a:pt x="811720" y="302648"/>
                  </a:cubicBezTo>
                  <a:cubicBezTo>
                    <a:pt x="813112" y="302204"/>
                    <a:pt x="814631" y="302440"/>
                    <a:pt x="815823" y="303286"/>
                  </a:cubicBezTo>
                  <a:cubicBezTo>
                    <a:pt x="832506" y="315776"/>
                    <a:pt x="907446" y="343673"/>
                    <a:pt x="908176" y="343947"/>
                  </a:cubicBezTo>
                  <a:cubicBezTo>
                    <a:pt x="910693" y="343947"/>
                    <a:pt x="912734" y="345988"/>
                    <a:pt x="912734" y="348505"/>
                  </a:cubicBezTo>
                  <a:cubicBezTo>
                    <a:pt x="912734" y="351023"/>
                    <a:pt x="910693" y="353064"/>
                    <a:pt x="908176" y="353064"/>
                  </a:cubicBezTo>
                  <a:cubicBezTo>
                    <a:pt x="859765" y="365645"/>
                    <a:pt x="776073" y="436209"/>
                    <a:pt x="775162" y="436847"/>
                  </a:cubicBezTo>
                  <a:cubicBezTo>
                    <a:pt x="774189" y="437552"/>
                    <a:pt x="772965" y="437817"/>
                    <a:pt x="771789" y="437576"/>
                  </a:cubicBezTo>
                  <a:close/>
                  <a:moveTo>
                    <a:pt x="815640" y="314044"/>
                  </a:moveTo>
                  <a:lnTo>
                    <a:pt x="780996" y="419616"/>
                  </a:lnTo>
                  <a:cubicBezTo>
                    <a:pt x="803880" y="401382"/>
                    <a:pt x="853931" y="363001"/>
                    <a:pt x="892951" y="347958"/>
                  </a:cubicBezTo>
                  <a:cubicBezTo>
                    <a:pt x="866510" y="338247"/>
                    <a:pt x="840692" y="326921"/>
                    <a:pt x="815640" y="314044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E663C23E-A57A-4C1E-9D0F-B55252FA90DA}"/>
                </a:ext>
              </a:extLst>
            </p:cNvPr>
            <p:cNvSpPr/>
            <p:nvPr/>
          </p:nvSpPr>
          <p:spPr>
            <a:xfrm>
              <a:off x="5079409" y="4609644"/>
              <a:ext cx="100285" cy="164102"/>
            </a:xfrm>
            <a:custGeom>
              <a:avLst/>
              <a:gdLst>
                <a:gd name="connsiteX0" fmla="*/ 15021 w 100284"/>
                <a:gd name="connsiteY0" fmla="*/ 159426 h 164102"/>
                <a:gd name="connsiteX1" fmla="*/ 10553 w 100284"/>
                <a:gd name="connsiteY1" fmla="*/ 155688 h 164102"/>
                <a:gd name="connsiteX2" fmla="*/ 8548 w 100284"/>
                <a:gd name="connsiteY2" fmla="*/ 103449 h 164102"/>
                <a:gd name="connsiteX3" fmla="*/ 94428 w 100284"/>
                <a:gd name="connsiteY3" fmla="*/ 8178 h 164102"/>
                <a:gd name="connsiteX4" fmla="*/ 100901 w 100284"/>
                <a:gd name="connsiteY4" fmla="*/ 8178 h 164102"/>
                <a:gd name="connsiteX5" fmla="*/ 100901 w 100284"/>
                <a:gd name="connsiteY5" fmla="*/ 14651 h 164102"/>
                <a:gd name="connsiteX6" fmla="*/ 17209 w 100284"/>
                <a:gd name="connsiteY6" fmla="*/ 106366 h 164102"/>
                <a:gd name="connsiteX7" fmla="*/ 19579 w 100284"/>
                <a:gd name="connsiteY7" fmla="*/ 154138 h 164102"/>
                <a:gd name="connsiteX8" fmla="*/ 15841 w 100284"/>
                <a:gd name="connsiteY8" fmla="*/ 159426 h 164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0284" h="164102">
                  <a:moveTo>
                    <a:pt x="15021" y="159426"/>
                  </a:moveTo>
                  <a:cubicBezTo>
                    <a:pt x="12812" y="159455"/>
                    <a:pt x="10914" y="157867"/>
                    <a:pt x="10553" y="155688"/>
                  </a:cubicBezTo>
                  <a:cubicBezTo>
                    <a:pt x="9915" y="151768"/>
                    <a:pt x="3989" y="117215"/>
                    <a:pt x="8548" y="103449"/>
                  </a:cubicBezTo>
                  <a:cubicBezTo>
                    <a:pt x="13106" y="89682"/>
                    <a:pt x="80844" y="21398"/>
                    <a:pt x="94428" y="8178"/>
                  </a:cubicBezTo>
                  <a:cubicBezTo>
                    <a:pt x="96215" y="6391"/>
                    <a:pt x="99113" y="6391"/>
                    <a:pt x="100901" y="8178"/>
                  </a:cubicBezTo>
                  <a:cubicBezTo>
                    <a:pt x="102688" y="9966"/>
                    <a:pt x="102688" y="12864"/>
                    <a:pt x="100901" y="14651"/>
                  </a:cubicBezTo>
                  <a:cubicBezTo>
                    <a:pt x="70086" y="45466"/>
                    <a:pt x="20126" y="97614"/>
                    <a:pt x="17209" y="106366"/>
                  </a:cubicBezTo>
                  <a:cubicBezTo>
                    <a:pt x="14291" y="115118"/>
                    <a:pt x="17756" y="144201"/>
                    <a:pt x="19579" y="154138"/>
                  </a:cubicBezTo>
                  <a:cubicBezTo>
                    <a:pt x="19967" y="156621"/>
                    <a:pt x="18311" y="158963"/>
                    <a:pt x="15841" y="159426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FAD74238-EC9F-4665-A4D3-EFEB9AB65A25}"/>
                </a:ext>
              </a:extLst>
            </p:cNvPr>
            <p:cNvSpPr/>
            <p:nvPr/>
          </p:nvSpPr>
          <p:spPr>
            <a:xfrm>
              <a:off x="5152629" y="4570751"/>
              <a:ext cx="273504" cy="246153"/>
            </a:xfrm>
            <a:custGeom>
              <a:avLst/>
              <a:gdLst>
                <a:gd name="connsiteX0" fmla="*/ 11362 w 273503"/>
                <a:gd name="connsiteY0" fmla="*/ 241806 h 246153"/>
                <a:gd name="connsiteX1" fmla="*/ 10086 w 273503"/>
                <a:gd name="connsiteY1" fmla="*/ 241806 h 246153"/>
                <a:gd name="connsiteX2" fmla="*/ 6987 w 273503"/>
                <a:gd name="connsiteY2" fmla="*/ 236449 h 246153"/>
                <a:gd name="connsiteX3" fmla="*/ 7077 w 273503"/>
                <a:gd name="connsiteY3" fmla="*/ 236153 h 246153"/>
                <a:gd name="connsiteX4" fmla="*/ 24399 w 273503"/>
                <a:gd name="connsiteY4" fmla="*/ 179629 h 246153"/>
                <a:gd name="connsiteX5" fmla="*/ 26131 w 273503"/>
                <a:gd name="connsiteY5" fmla="*/ 177259 h 246153"/>
                <a:gd name="connsiteX6" fmla="*/ 263167 w 273503"/>
                <a:gd name="connsiteY6" fmla="*/ 7686 h 246153"/>
                <a:gd name="connsiteX7" fmla="*/ 269526 w 273503"/>
                <a:gd name="connsiteY7" fmla="*/ 8748 h 246153"/>
                <a:gd name="connsiteX8" fmla="*/ 269549 w 273503"/>
                <a:gd name="connsiteY8" fmla="*/ 8780 h 246153"/>
                <a:gd name="connsiteX9" fmla="*/ 268534 w 273503"/>
                <a:gd name="connsiteY9" fmla="*/ 15016 h 246153"/>
                <a:gd name="connsiteX10" fmla="*/ 268455 w 273503"/>
                <a:gd name="connsiteY10" fmla="*/ 15071 h 246153"/>
                <a:gd name="connsiteX11" fmla="*/ 32786 w 273503"/>
                <a:gd name="connsiteY11" fmla="*/ 183732 h 246153"/>
                <a:gd name="connsiteX12" fmla="*/ 15829 w 273503"/>
                <a:gd name="connsiteY12" fmla="*/ 238432 h 246153"/>
                <a:gd name="connsiteX13" fmla="*/ 11362 w 273503"/>
                <a:gd name="connsiteY13" fmla="*/ 241805 h 246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73503" h="246153">
                  <a:moveTo>
                    <a:pt x="11362" y="241806"/>
                  </a:moveTo>
                  <a:cubicBezTo>
                    <a:pt x="10941" y="241889"/>
                    <a:pt x="10507" y="241889"/>
                    <a:pt x="10086" y="241806"/>
                  </a:cubicBezTo>
                  <a:cubicBezTo>
                    <a:pt x="7751" y="241182"/>
                    <a:pt x="6363" y="238784"/>
                    <a:pt x="6987" y="236449"/>
                  </a:cubicBezTo>
                  <a:cubicBezTo>
                    <a:pt x="7013" y="236349"/>
                    <a:pt x="7043" y="236251"/>
                    <a:pt x="7077" y="236153"/>
                  </a:cubicBezTo>
                  <a:lnTo>
                    <a:pt x="24399" y="179629"/>
                  </a:lnTo>
                  <a:cubicBezTo>
                    <a:pt x="24705" y="178673"/>
                    <a:pt x="25313" y="177841"/>
                    <a:pt x="26131" y="177259"/>
                  </a:cubicBezTo>
                  <a:lnTo>
                    <a:pt x="263167" y="7686"/>
                  </a:lnTo>
                  <a:cubicBezTo>
                    <a:pt x="265216" y="6224"/>
                    <a:pt x="268063" y="6699"/>
                    <a:pt x="269526" y="8748"/>
                  </a:cubicBezTo>
                  <a:cubicBezTo>
                    <a:pt x="269534" y="8758"/>
                    <a:pt x="269542" y="8769"/>
                    <a:pt x="269549" y="8780"/>
                  </a:cubicBezTo>
                  <a:cubicBezTo>
                    <a:pt x="270991" y="10783"/>
                    <a:pt x="270536" y="13574"/>
                    <a:pt x="268534" y="15016"/>
                  </a:cubicBezTo>
                  <a:cubicBezTo>
                    <a:pt x="268508" y="15035"/>
                    <a:pt x="268482" y="15053"/>
                    <a:pt x="268455" y="15071"/>
                  </a:cubicBezTo>
                  <a:lnTo>
                    <a:pt x="32786" y="183732"/>
                  </a:lnTo>
                  <a:lnTo>
                    <a:pt x="15829" y="238432"/>
                  </a:lnTo>
                  <a:cubicBezTo>
                    <a:pt x="15348" y="240487"/>
                    <a:pt x="13469" y="241905"/>
                    <a:pt x="11362" y="241805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CA0FBDDC-ABD8-4C69-9F4E-F887B08630CD}"/>
                </a:ext>
              </a:extLst>
            </p:cNvPr>
            <p:cNvSpPr/>
            <p:nvPr/>
          </p:nvSpPr>
          <p:spPr>
            <a:xfrm>
              <a:off x="5270055" y="4637606"/>
              <a:ext cx="501423" cy="218803"/>
            </a:xfrm>
            <a:custGeom>
              <a:avLst/>
              <a:gdLst>
                <a:gd name="connsiteX0" fmla="*/ 11360 w 501423"/>
                <a:gd name="connsiteY0" fmla="*/ 216250 h 218802"/>
                <a:gd name="connsiteX1" fmla="*/ 10631 w 501423"/>
                <a:gd name="connsiteY1" fmla="*/ 216250 h 218802"/>
                <a:gd name="connsiteX2" fmla="*/ 6893 w 501423"/>
                <a:gd name="connsiteY2" fmla="*/ 211054 h 218802"/>
                <a:gd name="connsiteX3" fmla="*/ 28044 w 501423"/>
                <a:gd name="connsiteY3" fmla="*/ 145139 h 218802"/>
                <a:gd name="connsiteX4" fmla="*/ 122311 w 501423"/>
                <a:gd name="connsiteY4" fmla="*/ 116239 h 218802"/>
                <a:gd name="connsiteX5" fmla="*/ 272191 w 501423"/>
                <a:gd name="connsiteY5" fmla="*/ 6838 h 218802"/>
                <a:gd name="connsiteX6" fmla="*/ 348134 w 501423"/>
                <a:gd name="connsiteY6" fmla="*/ 36102 h 218802"/>
                <a:gd name="connsiteX7" fmla="*/ 493455 w 501423"/>
                <a:gd name="connsiteY7" fmla="*/ 87247 h 218802"/>
                <a:gd name="connsiteX8" fmla="*/ 498515 w 501423"/>
                <a:gd name="connsiteY8" fmla="*/ 91304 h 218802"/>
                <a:gd name="connsiteX9" fmla="*/ 494458 w 501423"/>
                <a:gd name="connsiteY9" fmla="*/ 96364 h 218802"/>
                <a:gd name="connsiteX10" fmla="*/ 344487 w 501423"/>
                <a:gd name="connsiteY10" fmla="*/ 44490 h 218802"/>
                <a:gd name="connsiteX11" fmla="*/ 272191 w 501423"/>
                <a:gd name="connsiteY11" fmla="*/ 15954 h 218802"/>
                <a:gd name="connsiteX12" fmla="*/ 127417 w 501423"/>
                <a:gd name="connsiteY12" fmla="*/ 123532 h 218802"/>
                <a:gd name="connsiteX13" fmla="*/ 125411 w 501423"/>
                <a:gd name="connsiteY13" fmla="*/ 124535 h 218802"/>
                <a:gd name="connsiteX14" fmla="*/ 34243 w 501423"/>
                <a:gd name="connsiteY14" fmla="*/ 151886 h 218802"/>
                <a:gd name="connsiteX15" fmla="*/ 16010 w 501423"/>
                <a:gd name="connsiteY15" fmla="*/ 212056 h 218802"/>
                <a:gd name="connsiteX16" fmla="*/ 11360 w 501423"/>
                <a:gd name="connsiteY16" fmla="*/ 216250 h 218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1423" h="218802">
                  <a:moveTo>
                    <a:pt x="11360" y="216250"/>
                  </a:moveTo>
                  <a:lnTo>
                    <a:pt x="10631" y="216250"/>
                  </a:lnTo>
                  <a:cubicBezTo>
                    <a:pt x="8173" y="215831"/>
                    <a:pt x="6508" y="213516"/>
                    <a:pt x="6893" y="211054"/>
                  </a:cubicBezTo>
                  <a:cubicBezTo>
                    <a:pt x="8351" y="201937"/>
                    <a:pt x="16465" y="154438"/>
                    <a:pt x="28044" y="145139"/>
                  </a:cubicBezTo>
                  <a:cubicBezTo>
                    <a:pt x="39622" y="135840"/>
                    <a:pt x="110095" y="119247"/>
                    <a:pt x="122311" y="116239"/>
                  </a:cubicBezTo>
                  <a:cubicBezTo>
                    <a:pt x="145377" y="96364"/>
                    <a:pt x="249946" y="6838"/>
                    <a:pt x="272191" y="6838"/>
                  </a:cubicBezTo>
                  <a:cubicBezTo>
                    <a:pt x="281308" y="6838"/>
                    <a:pt x="305741" y="17413"/>
                    <a:pt x="348134" y="36102"/>
                  </a:cubicBezTo>
                  <a:cubicBezTo>
                    <a:pt x="399461" y="58803"/>
                    <a:pt x="469752" y="89800"/>
                    <a:pt x="493455" y="87247"/>
                  </a:cubicBezTo>
                  <a:cubicBezTo>
                    <a:pt x="495973" y="86971"/>
                    <a:pt x="498238" y="88787"/>
                    <a:pt x="498515" y="91304"/>
                  </a:cubicBezTo>
                  <a:cubicBezTo>
                    <a:pt x="498792" y="93822"/>
                    <a:pt x="496976" y="96087"/>
                    <a:pt x="494458" y="96364"/>
                  </a:cubicBezTo>
                  <a:cubicBezTo>
                    <a:pt x="468293" y="99191"/>
                    <a:pt x="402470" y="70108"/>
                    <a:pt x="344487" y="44490"/>
                  </a:cubicBezTo>
                  <a:cubicBezTo>
                    <a:pt x="312670" y="30450"/>
                    <a:pt x="279849" y="15954"/>
                    <a:pt x="272191" y="15954"/>
                  </a:cubicBezTo>
                  <a:cubicBezTo>
                    <a:pt x="257604" y="15954"/>
                    <a:pt x="175644" y="81960"/>
                    <a:pt x="127417" y="123532"/>
                  </a:cubicBezTo>
                  <a:cubicBezTo>
                    <a:pt x="126818" y="123991"/>
                    <a:pt x="126137" y="124332"/>
                    <a:pt x="125411" y="124535"/>
                  </a:cubicBezTo>
                  <a:cubicBezTo>
                    <a:pt x="93867" y="132011"/>
                    <a:pt x="41081" y="146051"/>
                    <a:pt x="34243" y="151886"/>
                  </a:cubicBezTo>
                  <a:cubicBezTo>
                    <a:pt x="27406" y="157720"/>
                    <a:pt x="19839" y="190267"/>
                    <a:pt x="16010" y="212056"/>
                  </a:cubicBezTo>
                  <a:cubicBezTo>
                    <a:pt x="15863" y="214488"/>
                    <a:pt x="13794" y="216354"/>
                    <a:pt x="11360" y="216250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1A4537F-3066-4CDC-A2F0-4FB57FD40220}"/>
                </a:ext>
              </a:extLst>
            </p:cNvPr>
            <p:cNvSpPr/>
            <p:nvPr/>
          </p:nvSpPr>
          <p:spPr>
            <a:xfrm>
              <a:off x="5804562" y="4726950"/>
              <a:ext cx="82051" cy="45584"/>
            </a:xfrm>
            <a:custGeom>
              <a:avLst/>
              <a:gdLst>
                <a:gd name="connsiteX0" fmla="*/ 44191 w 82051"/>
                <a:gd name="connsiteY0" fmla="*/ 43943 h 45583"/>
                <a:gd name="connsiteX1" fmla="*/ 12465 w 82051"/>
                <a:gd name="connsiteY1" fmla="*/ 32000 h 45583"/>
                <a:gd name="connsiteX2" fmla="*/ 7724 w 82051"/>
                <a:gd name="connsiteY2" fmla="*/ 15954 h 45583"/>
                <a:gd name="connsiteX3" fmla="*/ 28966 w 82051"/>
                <a:gd name="connsiteY3" fmla="*/ 6838 h 45583"/>
                <a:gd name="connsiteX4" fmla="*/ 28966 w 82051"/>
                <a:gd name="connsiteY4" fmla="*/ 6838 h 45583"/>
                <a:gd name="connsiteX5" fmla="*/ 33524 w 82051"/>
                <a:gd name="connsiteY5" fmla="*/ 11396 h 45583"/>
                <a:gd name="connsiteX6" fmla="*/ 29149 w 82051"/>
                <a:gd name="connsiteY6" fmla="*/ 15954 h 45583"/>
                <a:gd name="connsiteX7" fmla="*/ 29057 w 82051"/>
                <a:gd name="connsiteY7" fmla="*/ 15954 h 45583"/>
                <a:gd name="connsiteX8" fmla="*/ 16020 w 82051"/>
                <a:gd name="connsiteY8" fmla="*/ 19601 h 45583"/>
                <a:gd name="connsiteX9" fmla="*/ 19302 w 82051"/>
                <a:gd name="connsiteY9" fmla="*/ 25892 h 45583"/>
                <a:gd name="connsiteX10" fmla="*/ 77741 w 82051"/>
                <a:gd name="connsiteY10" fmla="*/ 28900 h 45583"/>
                <a:gd name="connsiteX11" fmla="*/ 83232 w 82051"/>
                <a:gd name="connsiteY11" fmla="*/ 31754 h 45583"/>
                <a:gd name="connsiteX12" fmla="*/ 83302 w 82051"/>
                <a:gd name="connsiteY12" fmla="*/ 32000 h 45583"/>
                <a:gd name="connsiteX13" fmla="*/ 80379 w 82051"/>
                <a:gd name="connsiteY13" fmla="*/ 37601 h 45583"/>
                <a:gd name="connsiteX14" fmla="*/ 80202 w 82051"/>
                <a:gd name="connsiteY14" fmla="*/ 37653 h 45583"/>
                <a:gd name="connsiteX15" fmla="*/ 44191 w 82051"/>
                <a:gd name="connsiteY15" fmla="*/ 43943 h 45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2051" h="45583">
                  <a:moveTo>
                    <a:pt x="44191" y="43943"/>
                  </a:moveTo>
                  <a:cubicBezTo>
                    <a:pt x="32381" y="44770"/>
                    <a:pt x="20797" y="40410"/>
                    <a:pt x="12465" y="32000"/>
                  </a:cubicBezTo>
                  <a:cubicBezTo>
                    <a:pt x="7268" y="25983"/>
                    <a:pt x="5627" y="20604"/>
                    <a:pt x="7724" y="15954"/>
                  </a:cubicBezTo>
                  <a:cubicBezTo>
                    <a:pt x="11553" y="7476"/>
                    <a:pt x="25957" y="6838"/>
                    <a:pt x="28966" y="6838"/>
                  </a:cubicBezTo>
                  <a:lnTo>
                    <a:pt x="28966" y="6838"/>
                  </a:lnTo>
                  <a:cubicBezTo>
                    <a:pt x="31484" y="6838"/>
                    <a:pt x="33524" y="8878"/>
                    <a:pt x="33524" y="11396"/>
                  </a:cubicBezTo>
                  <a:cubicBezTo>
                    <a:pt x="33575" y="13863"/>
                    <a:pt x="31616" y="15903"/>
                    <a:pt x="29149" y="15954"/>
                  </a:cubicBezTo>
                  <a:cubicBezTo>
                    <a:pt x="29119" y="15954"/>
                    <a:pt x="29088" y="15954"/>
                    <a:pt x="29057" y="15954"/>
                  </a:cubicBezTo>
                  <a:cubicBezTo>
                    <a:pt x="23769" y="15954"/>
                    <a:pt x="16932" y="17595"/>
                    <a:pt x="16020" y="19601"/>
                  </a:cubicBezTo>
                  <a:cubicBezTo>
                    <a:pt x="16020" y="20239"/>
                    <a:pt x="16020" y="22245"/>
                    <a:pt x="19302" y="25892"/>
                  </a:cubicBezTo>
                  <a:cubicBezTo>
                    <a:pt x="33069" y="41664"/>
                    <a:pt x="65524" y="32365"/>
                    <a:pt x="77741" y="28900"/>
                  </a:cubicBezTo>
                  <a:cubicBezTo>
                    <a:pt x="80045" y="28172"/>
                    <a:pt x="82504" y="29450"/>
                    <a:pt x="83232" y="31754"/>
                  </a:cubicBezTo>
                  <a:cubicBezTo>
                    <a:pt x="83258" y="31836"/>
                    <a:pt x="83281" y="31918"/>
                    <a:pt x="83302" y="32000"/>
                  </a:cubicBezTo>
                  <a:cubicBezTo>
                    <a:pt x="84042" y="34354"/>
                    <a:pt x="82733" y="36862"/>
                    <a:pt x="80379" y="37601"/>
                  </a:cubicBezTo>
                  <a:cubicBezTo>
                    <a:pt x="80321" y="37620"/>
                    <a:pt x="80262" y="37637"/>
                    <a:pt x="80202" y="37653"/>
                  </a:cubicBezTo>
                  <a:cubicBezTo>
                    <a:pt x="68536" y="41358"/>
                    <a:pt x="56423" y="43474"/>
                    <a:pt x="44191" y="43943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856901CF-2A22-4647-AA96-482F329E58B3}"/>
                </a:ext>
              </a:extLst>
            </p:cNvPr>
            <p:cNvSpPr/>
            <p:nvPr/>
          </p:nvSpPr>
          <p:spPr>
            <a:xfrm>
              <a:off x="5652606" y="4816848"/>
              <a:ext cx="154985" cy="45584"/>
            </a:xfrm>
            <a:custGeom>
              <a:avLst/>
              <a:gdLst>
                <a:gd name="connsiteX0" fmla="*/ 11441 w 154985"/>
                <a:gd name="connsiteY0" fmla="*/ 39196 h 45583"/>
                <a:gd name="connsiteX1" fmla="*/ 6838 w 154985"/>
                <a:gd name="connsiteY1" fmla="*/ 34682 h 45583"/>
                <a:gd name="connsiteX2" fmla="*/ 9070 w 154985"/>
                <a:gd name="connsiteY2" fmla="*/ 30717 h 45583"/>
                <a:gd name="connsiteX3" fmla="*/ 154939 w 154985"/>
                <a:gd name="connsiteY3" fmla="*/ 22056 h 45583"/>
                <a:gd name="connsiteX4" fmla="*/ 156648 w 154985"/>
                <a:gd name="connsiteY4" fmla="*/ 28138 h 45583"/>
                <a:gd name="connsiteX5" fmla="*/ 156580 w 154985"/>
                <a:gd name="connsiteY5" fmla="*/ 28255 h 45583"/>
                <a:gd name="connsiteX6" fmla="*/ 150289 w 154985"/>
                <a:gd name="connsiteY6" fmla="*/ 29896 h 45583"/>
                <a:gd name="connsiteX7" fmla="*/ 13538 w 154985"/>
                <a:gd name="connsiteY7" fmla="*/ 38557 h 45583"/>
                <a:gd name="connsiteX8" fmla="*/ 11441 w 154985"/>
                <a:gd name="connsiteY8" fmla="*/ 39196 h 45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4985" h="45583">
                  <a:moveTo>
                    <a:pt x="11441" y="39196"/>
                  </a:moveTo>
                  <a:cubicBezTo>
                    <a:pt x="8923" y="39220"/>
                    <a:pt x="6862" y="37199"/>
                    <a:pt x="6838" y="34682"/>
                  </a:cubicBezTo>
                  <a:cubicBezTo>
                    <a:pt x="6822" y="33057"/>
                    <a:pt x="7672" y="31546"/>
                    <a:pt x="9070" y="30717"/>
                  </a:cubicBezTo>
                  <a:cubicBezTo>
                    <a:pt x="12352" y="28802"/>
                    <a:pt x="90392" y="-15870"/>
                    <a:pt x="154939" y="22056"/>
                  </a:cubicBezTo>
                  <a:cubicBezTo>
                    <a:pt x="157090" y="23264"/>
                    <a:pt x="157856" y="25986"/>
                    <a:pt x="156648" y="28138"/>
                  </a:cubicBezTo>
                  <a:cubicBezTo>
                    <a:pt x="156626" y="28177"/>
                    <a:pt x="156603" y="28217"/>
                    <a:pt x="156580" y="28255"/>
                  </a:cubicBezTo>
                  <a:cubicBezTo>
                    <a:pt x="155277" y="30421"/>
                    <a:pt x="152484" y="31150"/>
                    <a:pt x="150289" y="29896"/>
                  </a:cubicBezTo>
                  <a:cubicBezTo>
                    <a:pt x="90392" y="-5294"/>
                    <a:pt x="14358" y="38193"/>
                    <a:pt x="13538" y="38557"/>
                  </a:cubicBezTo>
                  <a:cubicBezTo>
                    <a:pt x="12906" y="38948"/>
                    <a:pt x="12183" y="39168"/>
                    <a:pt x="11441" y="39196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7BDB4D13-3D54-466A-92B5-B6DD8A54E935}"/>
                </a:ext>
              </a:extLst>
            </p:cNvPr>
            <p:cNvSpPr/>
            <p:nvPr/>
          </p:nvSpPr>
          <p:spPr>
            <a:xfrm>
              <a:off x="5730919" y="4844334"/>
              <a:ext cx="63817" cy="91168"/>
            </a:xfrm>
            <a:custGeom>
              <a:avLst/>
              <a:gdLst>
                <a:gd name="connsiteX0" fmla="*/ 33048 w 63817"/>
                <a:gd name="connsiteY0" fmla="*/ 92211 h 91167"/>
                <a:gd name="connsiteX1" fmla="*/ 28581 w 63817"/>
                <a:gd name="connsiteY1" fmla="*/ 88382 h 91167"/>
                <a:gd name="connsiteX2" fmla="*/ 26393 w 63817"/>
                <a:gd name="connsiteY2" fmla="*/ 75345 h 91167"/>
                <a:gd name="connsiteX3" fmla="*/ 7247 w 63817"/>
                <a:gd name="connsiteY3" fmla="*/ 28759 h 91167"/>
                <a:gd name="connsiteX4" fmla="*/ 7247 w 63817"/>
                <a:gd name="connsiteY4" fmla="*/ 25021 h 91167"/>
                <a:gd name="connsiteX5" fmla="*/ 9891 w 63817"/>
                <a:gd name="connsiteY5" fmla="*/ 22468 h 91167"/>
                <a:gd name="connsiteX6" fmla="*/ 53378 w 63817"/>
                <a:gd name="connsiteY6" fmla="*/ 7243 h 91167"/>
                <a:gd name="connsiteX7" fmla="*/ 59409 w 63817"/>
                <a:gd name="connsiteY7" fmla="*/ 9520 h 91167"/>
                <a:gd name="connsiteX8" fmla="*/ 57132 w 63817"/>
                <a:gd name="connsiteY8" fmla="*/ 15551 h 91167"/>
                <a:gd name="connsiteX9" fmla="*/ 56387 w 63817"/>
                <a:gd name="connsiteY9" fmla="*/ 15812 h 91167"/>
                <a:gd name="connsiteX10" fmla="*/ 17823 w 63817"/>
                <a:gd name="connsiteY10" fmla="*/ 29397 h 91167"/>
                <a:gd name="connsiteX11" fmla="*/ 35509 w 63817"/>
                <a:gd name="connsiteY11" fmla="*/ 73795 h 91167"/>
                <a:gd name="connsiteX12" fmla="*/ 37697 w 63817"/>
                <a:gd name="connsiteY12" fmla="*/ 86832 h 91167"/>
                <a:gd name="connsiteX13" fmla="*/ 33959 w 63817"/>
                <a:gd name="connsiteY13" fmla="*/ 92120 h 91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817" h="91167">
                  <a:moveTo>
                    <a:pt x="33048" y="92211"/>
                  </a:moveTo>
                  <a:cubicBezTo>
                    <a:pt x="30824" y="92195"/>
                    <a:pt x="28936" y="90577"/>
                    <a:pt x="28581" y="88382"/>
                  </a:cubicBezTo>
                  <a:lnTo>
                    <a:pt x="26393" y="75345"/>
                  </a:lnTo>
                  <a:cubicBezTo>
                    <a:pt x="21463" y="59259"/>
                    <a:pt x="15054" y="43663"/>
                    <a:pt x="7247" y="28759"/>
                  </a:cubicBezTo>
                  <a:cubicBezTo>
                    <a:pt x="6701" y="27573"/>
                    <a:pt x="6701" y="26207"/>
                    <a:pt x="7247" y="25021"/>
                  </a:cubicBezTo>
                  <a:cubicBezTo>
                    <a:pt x="7700" y="23816"/>
                    <a:pt x="8671" y="22879"/>
                    <a:pt x="9891" y="22468"/>
                  </a:cubicBezTo>
                  <a:lnTo>
                    <a:pt x="53378" y="7243"/>
                  </a:lnTo>
                  <a:cubicBezTo>
                    <a:pt x="55672" y="6207"/>
                    <a:pt x="58373" y="7226"/>
                    <a:pt x="59409" y="9520"/>
                  </a:cubicBezTo>
                  <a:cubicBezTo>
                    <a:pt x="60446" y="11814"/>
                    <a:pt x="59426" y="14515"/>
                    <a:pt x="57132" y="15551"/>
                  </a:cubicBezTo>
                  <a:cubicBezTo>
                    <a:pt x="56891" y="15659"/>
                    <a:pt x="56642" y="15747"/>
                    <a:pt x="56387" y="15812"/>
                  </a:cubicBezTo>
                  <a:lnTo>
                    <a:pt x="17823" y="29397"/>
                  </a:lnTo>
                  <a:cubicBezTo>
                    <a:pt x="25128" y="43595"/>
                    <a:pt x="31051" y="58463"/>
                    <a:pt x="35509" y="73795"/>
                  </a:cubicBezTo>
                  <a:lnTo>
                    <a:pt x="37697" y="86832"/>
                  </a:lnTo>
                  <a:cubicBezTo>
                    <a:pt x="38085" y="89315"/>
                    <a:pt x="36430" y="91657"/>
                    <a:pt x="33959" y="92120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778C454E-D241-4EE5-9DF0-11AD6C8C42FF}"/>
                </a:ext>
              </a:extLst>
            </p:cNvPr>
            <p:cNvSpPr/>
            <p:nvPr/>
          </p:nvSpPr>
          <p:spPr>
            <a:xfrm>
              <a:off x="5478678" y="4925266"/>
              <a:ext cx="54701" cy="109401"/>
            </a:xfrm>
            <a:custGeom>
              <a:avLst/>
              <a:gdLst>
                <a:gd name="connsiteX0" fmla="*/ 11421 w 54700"/>
                <a:gd name="connsiteY0" fmla="*/ 102538 h 109401"/>
                <a:gd name="connsiteX1" fmla="*/ 9598 w 54700"/>
                <a:gd name="connsiteY1" fmla="*/ 102538 h 109401"/>
                <a:gd name="connsiteX2" fmla="*/ 7227 w 54700"/>
                <a:gd name="connsiteY2" fmla="*/ 96430 h 109401"/>
                <a:gd name="connsiteX3" fmla="*/ 46429 w 54700"/>
                <a:gd name="connsiteY3" fmla="*/ 9547 h 109401"/>
                <a:gd name="connsiteX4" fmla="*/ 52295 w 54700"/>
                <a:gd name="connsiteY4" fmla="*/ 7199 h 109401"/>
                <a:gd name="connsiteX5" fmla="*/ 52447 w 54700"/>
                <a:gd name="connsiteY5" fmla="*/ 7268 h 109401"/>
                <a:gd name="connsiteX6" fmla="*/ 54726 w 54700"/>
                <a:gd name="connsiteY6" fmla="*/ 13285 h 109401"/>
                <a:gd name="connsiteX7" fmla="*/ 15615 w 54700"/>
                <a:gd name="connsiteY7" fmla="*/ 99803 h 109401"/>
                <a:gd name="connsiteX8" fmla="*/ 11421 w 54700"/>
                <a:gd name="connsiteY8" fmla="*/ 102538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4700" h="109401">
                  <a:moveTo>
                    <a:pt x="11421" y="102538"/>
                  </a:moveTo>
                  <a:cubicBezTo>
                    <a:pt x="10821" y="102675"/>
                    <a:pt x="10198" y="102675"/>
                    <a:pt x="9598" y="102538"/>
                  </a:cubicBezTo>
                  <a:cubicBezTo>
                    <a:pt x="7263" y="101499"/>
                    <a:pt x="6205" y="98771"/>
                    <a:pt x="7227" y="96430"/>
                  </a:cubicBezTo>
                  <a:lnTo>
                    <a:pt x="46429" y="9547"/>
                  </a:lnTo>
                  <a:cubicBezTo>
                    <a:pt x="47401" y="7279"/>
                    <a:pt x="50027" y="6228"/>
                    <a:pt x="52295" y="7199"/>
                  </a:cubicBezTo>
                  <a:cubicBezTo>
                    <a:pt x="52346" y="7221"/>
                    <a:pt x="52396" y="7244"/>
                    <a:pt x="52447" y="7268"/>
                  </a:cubicBezTo>
                  <a:cubicBezTo>
                    <a:pt x="54734" y="8304"/>
                    <a:pt x="55753" y="10994"/>
                    <a:pt x="54726" y="13285"/>
                  </a:cubicBezTo>
                  <a:lnTo>
                    <a:pt x="15615" y="99803"/>
                  </a:lnTo>
                  <a:cubicBezTo>
                    <a:pt x="14869" y="101454"/>
                    <a:pt x="13232" y="102521"/>
                    <a:pt x="11421" y="10253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93F09456-9312-4239-833E-14A848E442F1}"/>
                </a:ext>
              </a:extLst>
            </p:cNvPr>
            <p:cNvSpPr/>
            <p:nvPr/>
          </p:nvSpPr>
          <p:spPr>
            <a:xfrm>
              <a:off x="4489805" y="5100036"/>
              <a:ext cx="619941" cy="547007"/>
            </a:xfrm>
            <a:custGeom>
              <a:avLst/>
              <a:gdLst>
                <a:gd name="connsiteX0" fmla="*/ 6838 w 619941"/>
                <a:gd name="connsiteY0" fmla="*/ 173192 h 547007"/>
                <a:gd name="connsiteX1" fmla="*/ 193823 w 619941"/>
                <a:gd name="connsiteY1" fmla="*/ 47106 h 547007"/>
                <a:gd name="connsiteX2" fmla="*/ 295931 w 619941"/>
                <a:gd name="connsiteY2" fmla="*/ 7996 h 547007"/>
                <a:gd name="connsiteX3" fmla="*/ 539531 w 619941"/>
                <a:gd name="connsiteY3" fmla="*/ 147118 h 547007"/>
                <a:gd name="connsiteX4" fmla="*/ 606904 w 619941"/>
                <a:gd name="connsiteY4" fmla="*/ 357989 h 547007"/>
                <a:gd name="connsiteX5" fmla="*/ 322187 w 619941"/>
                <a:gd name="connsiteY5" fmla="*/ 544974 h 547007"/>
                <a:gd name="connsiteX6" fmla="*/ 167840 w 619941"/>
                <a:gd name="connsiteY6" fmla="*/ 294901 h 547007"/>
                <a:gd name="connsiteX7" fmla="*/ 6838 w 619941"/>
                <a:gd name="connsiteY7" fmla="*/ 173192 h 547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9941" h="547007">
                  <a:moveTo>
                    <a:pt x="6838" y="173192"/>
                  </a:moveTo>
                  <a:cubicBezTo>
                    <a:pt x="6838" y="173192"/>
                    <a:pt x="143589" y="84121"/>
                    <a:pt x="193823" y="47106"/>
                  </a:cubicBezTo>
                  <a:cubicBezTo>
                    <a:pt x="244056" y="10092"/>
                    <a:pt x="269857" y="16656"/>
                    <a:pt x="295931" y="7996"/>
                  </a:cubicBezTo>
                  <a:cubicBezTo>
                    <a:pt x="322005" y="-665"/>
                    <a:pt x="452466" y="38628"/>
                    <a:pt x="539531" y="147118"/>
                  </a:cubicBezTo>
                  <a:cubicBezTo>
                    <a:pt x="626597" y="255607"/>
                    <a:pt x="617753" y="336200"/>
                    <a:pt x="606904" y="357989"/>
                  </a:cubicBezTo>
                  <a:cubicBezTo>
                    <a:pt x="596055" y="379778"/>
                    <a:pt x="322187" y="544974"/>
                    <a:pt x="322187" y="544974"/>
                  </a:cubicBezTo>
                  <a:cubicBezTo>
                    <a:pt x="322187" y="544974"/>
                    <a:pt x="282985" y="388439"/>
                    <a:pt x="167840" y="294901"/>
                  </a:cubicBezTo>
                  <a:cubicBezTo>
                    <a:pt x="52695" y="201363"/>
                    <a:pt x="6838" y="173192"/>
                    <a:pt x="6838" y="173192"/>
                  </a:cubicBezTo>
                  <a:close/>
                </a:path>
              </a:pathLst>
            </a:custGeom>
            <a:solidFill>
              <a:srgbClr val="9DC08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B743EDD6-BB5F-4118-9561-E2C7AEA77F5D}"/>
                </a:ext>
              </a:extLst>
            </p:cNvPr>
            <p:cNvSpPr/>
            <p:nvPr/>
          </p:nvSpPr>
          <p:spPr>
            <a:xfrm>
              <a:off x="4485246" y="5095448"/>
              <a:ext cx="629058" cy="556124"/>
            </a:xfrm>
            <a:custGeom>
              <a:avLst/>
              <a:gdLst>
                <a:gd name="connsiteX0" fmla="*/ 326655 w 629058"/>
                <a:gd name="connsiteY0" fmla="*/ 553756 h 556123"/>
                <a:gd name="connsiteX1" fmla="*/ 324922 w 629058"/>
                <a:gd name="connsiteY1" fmla="*/ 553756 h 556123"/>
                <a:gd name="connsiteX2" fmla="*/ 322187 w 629058"/>
                <a:gd name="connsiteY2" fmla="*/ 550656 h 556123"/>
                <a:gd name="connsiteX3" fmla="*/ 169390 w 629058"/>
                <a:gd name="connsiteY3" fmla="*/ 303045 h 556123"/>
                <a:gd name="connsiteX4" fmla="*/ 9026 w 629058"/>
                <a:gd name="connsiteY4" fmla="*/ 181700 h 556123"/>
                <a:gd name="connsiteX5" fmla="*/ 6838 w 629058"/>
                <a:gd name="connsiteY5" fmla="*/ 177871 h 556123"/>
                <a:gd name="connsiteX6" fmla="*/ 8935 w 629058"/>
                <a:gd name="connsiteY6" fmla="*/ 173951 h 556123"/>
                <a:gd name="connsiteX7" fmla="*/ 195646 w 629058"/>
                <a:gd name="connsiteY7" fmla="*/ 48048 h 556123"/>
                <a:gd name="connsiteX8" fmla="*/ 277697 w 629058"/>
                <a:gd name="connsiteY8" fmla="*/ 13040 h 556123"/>
                <a:gd name="connsiteX9" fmla="*/ 299395 w 629058"/>
                <a:gd name="connsiteY9" fmla="*/ 8299 h 556123"/>
                <a:gd name="connsiteX10" fmla="*/ 547828 w 629058"/>
                <a:gd name="connsiteY10" fmla="*/ 148880 h 556123"/>
                <a:gd name="connsiteX11" fmla="*/ 615748 w 629058"/>
                <a:gd name="connsiteY11" fmla="*/ 364583 h 556123"/>
                <a:gd name="connsiteX12" fmla="*/ 328934 w 629058"/>
                <a:gd name="connsiteY12" fmla="*/ 553756 h 556123"/>
                <a:gd name="connsiteX13" fmla="*/ 326655 w 629058"/>
                <a:gd name="connsiteY13" fmla="*/ 553756 h 556123"/>
                <a:gd name="connsiteX14" fmla="*/ 19784 w 629058"/>
                <a:gd name="connsiteY14" fmla="*/ 177780 h 556123"/>
                <a:gd name="connsiteX15" fmla="*/ 174769 w 629058"/>
                <a:gd name="connsiteY15" fmla="*/ 296298 h 556123"/>
                <a:gd name="connsiteX16" fmla="*/ 329025 w 629058"/>
                <a:gd name="connsiteY16" fmla="*/ 542451 h 556123"/>
                <a:gd name="connsiteX17" fmla="*/ 606904 w 629058"/>
                <a:gd name="connsiteY17" fmla="*/ 360116 h 556123"/>
                <a:gd name="connsiteX18" fmla="*/ 540078 w 629058"/>
                <a:gd name="connsiteY18" fmla="*/ 154076 h 556123"/>
                <a:gd name="connsiteX19" fmla="*/ 301583 w 629058"/>
                <a:gd name="connsiteY19" fmla="*/ 16413 h 556123"/>
                <a:gd name="connsiteX20" fmla="*/ 278609 w 629058"/>
                <a:gd name="connsiteY20" fmla="*/ 21609 h 556123"/>
                <a:gd name="connsiteX21" fmla="*/ 200752 w 629058"/>
                <a:gd name="connsiteY21" fmla="*/ 54886 h 556123"/>
                <a:gd name="connsiteX22" fmla="*/ 19784 w 629058"/>
                <a:gd name="connsiteY22" fmla="*/ 177780 h 556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29058" h="556123">
                  <a:moveTo>
                    <a:pt x="326655" y="553756"/>
                  </a:moveTo>
                  <a:cubicBezTo>
                    <a:pt x="326081" y="553851"/>
                    <a:pt x="325496" y="553851"/>
                    <a:pt x="324922" y="553756"/>
                  </a:cubicBezTo>
                  <a:cubicBezTo>
                    <a:pt x="323576" y="553207"/>
                    <a:pt x="322564" y="552060"/>
                    <a:pt x="322187" y="550656"/>
                  </a:cubicBezTo>
                  <a:cubicBezTo>
                    <a:pt x="322187" y="549106"/>
                    <a:pt x="282073" y="394486"/>
                    <a:pt x="169390" y="303045"/>
                  </a:cubicBezTo>
                  <a:cubicBezTo>
                    <a:pt x="56707" y="211603"/>
                    <a:pt x="9482" y="181974"/>
                    <a:pt x="9026" y="181700"/>
                  </a:cubicBezTo>
                  <a:cubicBezTo>
                    <a:pt x="7673" y="180898"/>
                    <a:pt x="6842" y="179443"/>
                    <a:pt x="6838" y="177871"/>
                  </a:cubicBezTo>
                  <a:cubicBezTo>
                    <a:pt x="6826" y="176293"/>
                    <a:pt x="7616" y="174817"/>
                    <a:pt x="8935" y="173951"/>
                  </a:cubicBezTo>
                  <a:cubicBezTo>
                    <a:pt x="10302" y="173039"/>
                    <a:pt x="146325" y="84515"/>
                    <a:pt x="195646" y="48048"/>
                  </a:cubicBezTo>
                  <a:cubicBezTo>
                    <a:pt x="219343" y="29199"/>
                    <a:pt x="247692" y="17103"/>
                    <a:pt x="277697" y="13040"/>
                  </a:cubicBezTo>
                  <a:cubicBezTo>
                    <a:pt x="285039" y="12007"/>
                    <a:pt x="292292" y="10422"/>
                    <a:pt x="299395" y="8299"/>
                  </a:cubicBezTo>
                  <a:cubicBezTo>
                    <a:pt x="330392" y="-2094"/>
                    <a:pt x="462950" y="42760"/>
                    <a:pt x="547828" y="148880"/>
                  </a:cubicBezTo>
                  <a:cubicBezTo>
                    <a:pt x="636534" y="259740"/>
                    <a:pt x="626961" y="342247"/>
                    <a:pt x="615748" y="364583"/>
                  </a:cubicBezTo>
                  <a:cubicBezTo>
                    <a:pt x="604534" y="386919"/>
                    <a:pt x="357105" y="536434"/>
                    <a:pt x="328934" y="553756"/>
                  </a:cubicBezTo>
                  <a:cubicBezTo>
                    <a:pt x="328190" y="553976"/>
                    <a:pt x="327398" y="553976"/>
                    <a:pt x="326655" y="553756"/>
                  </a:cubicBezTo>
                  <a:close/>
                  <a:moveTo>
                    <a:pt x="19784" y="177780"/>
                  </a:moveTo>
                  <a:cubicBezTo>
                    <a:pt x="35556" y="188355"/>
                    <a:pt x="83601" y="221814"/>
                    <a:pt x="174769" y="296298"/>
                  </a:cubicBezTo>
                  <a:cubicBezTo>
                    <a:pt x="277150" y="379352"/>
                    <a:pt x="320637" y="513186"/>
                    <a:pt x="329025" y="542451"/>
                  </a:cubicBezTo>
                  <a:cubicBezTo>
                    <a:pt x="434780" y="478634"/>
                    <a:pt x="599611" y="375158"/>
                    <a:pt x="606904" y="360116"/>
                  </a:cubicBezTo>
                  <a:cubicBezTo>
                    <a:pt x="617389" y="339147"/>
                    <a:pt x="625867" y="261290"/>
                    <a:pt x="540078" y="154076"/>
                  </a:cubicBezTo>
                  <a:cubicBezTo>
                    <a:pt x="452831" y="44675"/>
                    <a:pt x="323281" y="9210"/>
                    <a:pt x="301583" y="16413"/>
                  </a:cubicBezTo>
                  <a:cubicBezTo>
                    <a:pt x="294074" y="18745"/>
                    <a:pt x="286392" y="20483"/>
                    <a:pt x="278609" y="21609"/>
                  </a:cubicBezTo>
                  <a:cubicBezTo>
                    <a:pt x="250110" y="25402"/>
                    <a:pt x="223188" y="36909"/>
                    <a:pt x="200752" y="54886"/>
                  </a:cubicBezTo>
                  <a:cubicBezTo>
                    <a:pt x="157447" y="87615"/>
                    <a:pt x="46496" y="160367"/>
                    <a:pt x="19784" y="177780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CFA9954B-D371-4BB4-B833-E85458735A4A}"/>
                </a:ext>
              </a:extLst>
            </p:cNvPr>
            <p:cNvSpPr/>
            <p:nvPr/>
          </p:nvSpPr>
          <p:spPr>
            <a:xfrm>
              <a:off x="3941977" y="5216289"/>
              <a:ext cx="911678" cy="875211"/>
            </a:xfrm>
            <a:custGeom>
              <a:avLst/>
              <a:gdLst>
                <a:gd name="connsiteX0" fmla="*/ 6838 w 911678"/>
                <a:gd name="connsiteY0" fmla="*/ 317041 h 875211"/>
                <a:gd name="connsiteX1" fmla="*/ 302860 w 911678"/>
                <a:gd name="connsiteY1" fmla="*/ 136528 h 875211"/>
                <a:gd name="connsiteX2" fmla="*/ 394027 w 911678"/>
                <a:gd name="connsiteY2" fmla="*/ 76358 h 875211"/>
                <a:gd name="connsiteX3" fmla="*/ 471885 w 911678"/>
                <a:gd name="connsiteY3" fmla="*/ 6979 h 875211"/>
                <a:gd name="connsiteX4" fmla="*/ 683303 w 911678"/>
                <a:gd name="connsiteY4" fmla="*/ 76358 h 875211"/>
                <a:gd name="connsiteX5" fmla="*/ 883872 w 911678"/>
                <a:gd name="connsiteY5" fmla="*/ 358978 h 875211"/>
                <a:gd name="connsiteX6" fmla="*/ 899462 w 911678"/>
                <a:gd name="connsiteY6" fmla="*/ 490806 h 875211"/>
                <a:gd name="connsiteX7" fmla="*/ 801548 w 911678"/>
                <a:gd name="connsiteY7" fmla="*/ 537120 h 875211"/>
                <a:gd name="connsiteX8" fmla="*/ 757058 w 911678"/>
                <a:gd name="connsiteY8" fmla="*/ 564926 h 875211"/>
                <a:gd name="connsiteX9" fmla="*/ 280797 w 911678"/>
                <a:gd name="connsiteY9" fmla="*/ 874897 h 875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11678" h="875211">
                  <a:moveTo>
                    <a:pt x="6838" y="317041"/>
                  </a:moveTo>
                  <a:cubicBezTo>
                    <a:pt x="6838" y="317041"/>
                    <a:pt x="260558" y="162055"/>
                    <a:pt x="302860" y="136528"/>
                  </a:cubicBezTo>
                  <a:cubicBezTo>
                    <a:pt x="345161" y="111001"/>
                    <a:pt x="394027" y="76358"/>
                    <a:pt x="394027" y="76358"/>
                  </a:cubicBezTo>
                  <a:cubicBezTo>
                    <a:pt x="394027" y="76358"/>
                    <a:pt x="407338" y="9258"/>
                    <a:pt x="471885" y="6979"/>
                  </a:cubicBezTo>
                  <a:cubicBezTo>
                    <a:pt x="536432" y="4699"/>
                    <a:pt x="598790" y="30135"/>
                    <a:pt x="683303" y="76358"/>
                  </a:cubicBezTo>
                  <a:cubicBezTo>
                    <a:pt x="767816" y="122579"/>
                    <a:pt x="872476" y="291605"/>
                    <a:pt x="883872" y="358978"/>
                  </a:cubicBezTo>
                  <a:cubicBezTo>
                    <a:pt x="895268" y="426351"/>
                    <a:pt x="917240" y="446863"/>
                    <a:pt x="899462" y="490806"/>
                  </a:cubicBezTo>
                  <a:cubicBezTo>
                    <a:pt x="881684" y="534749"/>
                    <a:pt x="814858" y="537120"/>
                    <a:pt x="801548" y="537120"/>
                  </a:cubicBezTo>
                  <a:cubicBezTo>
                    <a:pt x="788237" y="537120"/>
                    <a:pt x="757058" y="564926"/>
                    <a:pt x="757058" y="564926"/>
                  </a:cubicBezTo>
                  <a:lnTo>
                    <a:pt x="280797" y="874897"/>
                  </a:lnTo>
                </a:path>
              </a:pathLst>
            </a:custGeom>
            <a:solidFill>
              <a:srgbClr val="9DC08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4792B3A0-3A8A-46B4-8A05-461F5C9EAE0C}"/>
                </a:ext>
              </a:extLst>
            </p:cNvPr>
            <p:cNvSpPr/>
            <p:nvPr/>
          </p:nvSpPr>
          <p:spPr>
            <a:xfrm>
              <a:off x="3937453" y="5211719"/>
              <a:ext cx="920795" cy="884328"/>
            </a:xfrm>
            <a:custGeom>
              <a:avLst/>
              <a:gdLst>
                <a:gd name="connsiteX0" fmla="*/ 285139 w 920795"/>
                <a:gd name="connsiteY0" fmla="*/ 884207 h 884328"/>
                <a:gd name="connsiteX1" fmla="*/ 281310 w 920795"/>
                <a:gd name="connsiteY1" fmla="*/ 882110 h 884328"/>
                <a:gd name="connsiteX2" fmla="*/ 282533 w 920795"/>
                <a:gd name="connsiteY2" fmla="*/ 875913 h 884328"/>
                <a:gd name="connsiteX3" fmla="*/ 282677 w 920795"/>
                <a:gd name="connsiteY3" fmla="*/ 875820 h 884328"/>
                <a:gd name="connsiteX4" fmla="*/ 758847 w 920795"/>
                <a:gd name="connsiteY4" fmla="*/ 565849 h 884328"/>
                <a:gd name="connsiteX5" fmla="*/ 805889 w 920795"/>
                <a:gd name="connsiteY5" fmla="*/ 537314 h 884328"/>
                <a:gd name="connsiteX6" fmla="*/ 899610 w 920795"/>
                <a:gd name="connsiteY6" fmla="*/ 493918 h 884328"/>
                <a:gd name="connsiteX7" fmla="*/ 897240 w 920795"/>
                <a:gd name="connsiteY7" fmla="*/ 420984 h 884328"/>
                <a:gd name="connsiteX8" fmla="*/ 883747 w 920795"/>
                <a:gd name="connsiteY8" fmla="*/ 364642 h 884328"/>
                <a:gd name="connsiteX9" fmla="*/ 685730 w 920795"/>
                <a:gd name="connsiteY9" fmla="*/ 85577 h 884328"/>
                <a:gd name="connsiteX10" fmla="*/ 476682 w 920795"/>
                <a:gd name="connsiteY10" fmla="*/ 16745 h 884328"/>
                <a:gd name="connsiteX11" fmla="*/ 403110 w 920795"/>
                <a:gd name="connsiteY11" fmla="*/ 82477 h 884328"/>
                <a:gd name="connsiteX12" fmla="*/ 401287 w 920795"/>
                <a:gd name="connsiteY12" fmla="*/ 85304 h 884328"/>
                <a:gd name="connsiteX13" fmla="*/ 310119 w 920795"/>
                <a:gd name="connsiteY13" fmla="*/ 145657 h 884328"/>
                <a:gd name="connsiteX14" fmla="*/ 13732 w 920795"/>
                <a:gd name="connsiteY14" fmla="*/ 325440 h 884328"/>
                <a:gd name="connsiteX15" fmla="*/ 7571 w 920795"/>
                <a:gd name="connsiteY15" fmla="*/ 324043 h 884328"/>
                <a:gd name="connsiteX16" fmla="*/ 7533 w 920795"/>
                <a:gd name="connsiteY16" fmla="*/ 323981 h 884328"/>
                <a:gd name="connsiteX17" fmla="*/ 8978 w 920795"/>
                <a:gd name="connsiteY17" fmla="*/ 317699 h 884328"/>
                <a:gd name="connsiteX18" fmla="*/ 8991 w 920795"/>
                <a:gd name="connsiteY18" fmla="*/ 317691 h 884328"/>
                <a:gd name="connsiteX19" fmla="*/ 305013 w 920795"/>
                <a:gd name="connsiteY19" fmla="*/ 137178 h 884328"/>
                <a:gd name="connsiteX20" fmla="*/ 394631 w 920795"/>
                <a:gd name="connsiteY20" fmla="*/ 78192 h 884328"/>
                <a:gd name="connsiteX21" fmla="*/ 476682 w 920795"/>
                <a:gd name="connsiteY21" fmla="*/ 6990 h 884328"/>
                <a:gd name="connsiteX22" fmla="*/ 690471 w 920795"/>
                <a:gd name="connsiteY22" fmla="*/ 76916 h 884328"/>
                <a:gd name="connsiteX23" fmla="*/ 893046 w 920795"/>
                <a:gd name="connsiteY23" fmla="*/ 362454 h 884328"/>
                <a:gd name="connsiteX24" fmla="*/ 906356 w 920795"/>
                <a:gd name="connsiteY24" fmla="*/ 417701 h 884328"/>
                <a:gd name="connsiteX25" fmla="*/ 908362 w 920795"/>
                <a:gd name="connsiteY25" fmla="*/ 496835 h 884328"/>
                <a:gd name="connsiteX26" fmla="*/ 806254 w 920795"/>
                <a:gd name="connsiteY26" fmla="*/ 545975 h 884328"/>
                <a:gd name="connsiteX27" fmla="*/ 764773 w 920795"/>
                <a:gd name="connsiteY27" fmla="*/ 572596 h 884328"/>
                <a:gd name="connsiteX28" fmla="*/ 287965 w 920795"/>
                <a:gd name="connsiteY28" fmla="*/ 883113 h 884328"/>
                <a:gd name="connsiteX29" fmla="*/ 285139 w 920795"/>
                <a:gd name="connsiteY29" fmla="*/ 884207 h 884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20795" h="884328">
                  <a:moveTo>
                    <a:pt x="285139" y="884207"/>
                  </a:moveTo>
                  <a:cubicBezTo>
                    <a:pt x="283593" y="884189"/>
                    <a:pt x="282158" y="883403"/>
                    <a:pt x="281310" y="882110"/>
                  </a:cubicBezTo>
                  <a:cubicBezTo>
                    <a:pt x="279936" y="880061"/>
                    <a:pt x="280484" y="877286"/>
                    <a:pt x="282533" y="875913"/>
                  </a:cubicBezTo>
                  <a:cubicBezTo>
                    <a:pt x="282581" y="875881"/>
                    <a:pt x="282629" y="875850"/>
                    <a:pt x="282677" y="875820"/>
                  </a:cubicBezTo>
                  <a:lnTo>
                    <a:pt x="758847" y="565849"/>
                  </a:lnTo>
                  <a:cubicBezTo>
                    <a:pt x="763770" y="561382"/>
                    <a:pt x="791485" y="537314"/>
                    <a:pt x="805889" y="537314"/>
                  </a:cubicBezTo>
                  <a:cubicBezTo>
                    <a:pt x="818562" y="537314"/>
                    <a:pt x="882835" y="535217"/>
                    <a:pt x="899610" y="493918"/>
                  </a:cubicBezTo>
                  <a:cubicBezTo>
                    <a:pt x="910641" y="466568"/>
                    <a:pt x="905627" y="449337"/>
                    <a:pt x="897240" y="420984"/>
                  </a:cubicBezTo>
                  <a:cubicBezTo>
                    <a:pt x="891492" y="402525"/>
                    <a:pt x="886984" y="383702"/>
                    <a:pt x="883747" y="364642"/>
                  </a:cubicBezTo>
                  <a:cubicBezTo>
                    <a:pt x="872533" y="297360"/>
                    <a:pt x="768511" y="130887"/>
                    <a:pt x="685730" y="85577"/>
                  </a:cubicBezTo>
                  <a:cubicBezTo>
                    <a:pt x="604864" y="41361"/>
                    <a:pt x="541685" y="14284"/>
                    <a:pt x="476682" y="16745"/>
                  </a:cubicBezTo>
                  <a:cubicBezTo>
                    <a:pt x="416420" y="18842"/>
                    <a:pt x="403201" y="81839"/>
                    <a:pt x="403110" y="82477"/>
                  </a:cubicBezTo>
                  <a:cubicBezTo>
                    <a:pt x="402876" y="83614"/>
                    <a:pt x="402226" y="84622"/>
                    <a:pt x="401287" y="85304"/>
                  </a:cubicBezTo>
                  <a:cubicBezTo>
                    <a:pt x="400740" y="85304"/>
                    <a:pt x="351691" y="120403"/>
                    <a:pt x="310119" y="145657"/>
                  </a:cubicBezTo>
                  <a:cubicBezTo>
                    <a:pt x="268546" y="170910"/>
                    <a:pt x="16102" y="323890"/>
                    <a:pt x="13732" y="325440"/>
                  </a:cubicBezTo>
                  <a:cubicBezTo>
                    <a:pt x="11645" y="326755"/>
                    <a:pt x="8886" y="326130"/>
                    <a:pt x="7571" y="324043"/>
                  </a:cubicBezTo>
                  <a:cubicBezTo>
                    <a:pt x="7558" y="324022"/>
                    <a:pt x="7545" y="324002"/>
                    <a:pt x="7533" y="323981"/>
                  </a:cubicBezTo>
                  <a:cubicBezTo>
                    <a:pt x="6197" y="321847"/>
                    <a:pt x="6844" y="319034"/>
                    <a:pt x="8978" y="317699"/>
                  </a:cubicBezTo>
                  <a:cubicBezTo>
                    <a:pt x="8983" y="317696"/>
                    <a:pt x="8987" y="317693"/>
                    <a:pt x="8991" y="317691"/>
                  </a:cubicBezTo>
                  <a:cubicBezTo>
                    <a:pt x="11544" y="316141"/>
                    <a:pt x="263258" y="162705"/>
                    <a:pt x="305013" y="137178"/>
                  </a:cubicBezTo>
                  <a:cubicBezTo>
                    <a:pt x="342757" y="114477"/>
                    <a:pt x="386335" y="84027"/>
                    <a:pt x="394631" y="78192"/>
                  </a:cubicBezTo>
                  <a:cubicBezTo>
                    <a:pt x="397458" y="67070"/>
                    <a:pt x="415144" y="9178"/>
                    <a:pt x="476682" y="6990"/>
                  </a:cubicBezTo>
                  <a:cubicBezTo>
                    <a:pt x="543873" y="4529"/>
                    <a:pt x="608238" y="31970"/>
                    <a:pt x="690471" y="76916"/>
                  </a:cubicBezTo>
                  <a:cubicBezTo>
                    <a:pt x="775166" y="123321"/>
                    <a:pt x="881923" y="293622"/>
                    <a:pt x="893046" y="362454"/>
                  </a:cubicBezTo>
                  <a:cubicBezTo>
                    <a:pt x="896283" y="381138"/>
                    <a:pt x="900729" y="399593"/>
                    <a:pt x="906356" y="417701"/>
                  </a:cubicBezTo>
                  <a:cubicBezTo>
                    <a:pt x="914653" y="446055"/>
                    <a:pt x="920670" y="466568"/>
                    <a:pt x="908362" y="496835"/>
                  </a:cubicBezTo>
                  <a:cubicBezTo>
                    <a:pt x="889490" y="543605"/>
                    <a:pt x="820020" y="545975"/>
                    <a:pt x="806254" y="545975"/>
                  </a:cubicBezTo>
                  <a:cubicBezTo>
                    <a:pt x="797775" y="545975"/>
                    <a:pt x="776351" y="562294"/>
                    <a:pt x="764773" y="572596"/>
                  </a:cubicBezTo>
                  <a:lnTo>
                    <a:pt x="287965" y="883113"/>
                  </a:lnTo>
                  <a:cubicBezTo>
                    <a:pt x="287165" y="883772"/>
                    <a:pt x="286174" y="884155"/>
                    <a:pt x="285139" y="884207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0DE6F397-65B9-4C7F-B36B-9B3B6C5D3937}"/>
                </a:ext>
              </a:extLst>
            </p:cNvPr>
            <p:cNvSpPr/>
            <p:nvPr/>
          </p:nvSpPr>
          <p:spPr>
            <a:xfrm>
              <a:off x="4704751" y="5623931"/>
              <a:ext cx="45584" cy="91168"/>
            </a:xfrm>
            <a:custGeom>
              <a:avLst/>
              <a:gdLst>
                <a:gd name="connsiteX0" fmla="*/ 11424 w 45583"/>
                <a:gd name="connsiteY0" fmla="*/ 92828 h 91167"/>
                <a:gd name="connsiteX1" fmla="*/ 8962 w 45583"/>
                <a:gd name="connsiteY1" fmla="*/ 92099 h 91167"/>
                <a:gd name="connsiteX2" fmla="*/ 7502 w 45583"/>
                <a:gd name="connsiteY2" fmla="*/ 85953 h 91167"/>
                <a:gd name="connsiteX3" fmla="*/ 7595 w 45583"/>
                <a:gd name="connsiteY3" fmla="*/ 85808 h 91167"/>
                <a:gd name="connsiteX4" fmla="*/ 28472 w 45583"/>
                <a:gd name="connsiteY4" fmla="*/ 14971 h 91167"/>
                <a:gd name="connsiteX5" fmla="*/ 27834 w 45583"/>
                <a:gd name="connsiteY5" fmla="*/ 8589 h 91167"/>
                <a:gd name="connsiteX6" fmla="*/ 33960 w 45583"/>
                <a:gd name="connsiteY6" fmla="*/ 7712 h 91167"/>
                <a:gd name="connsiteX7" fmla="*/ 34033 w 45583"/>
                <a:gd name="connsiteY7" fmla="*/ 7768 h 91167"/>
                <a:gd name="connsiteX8" fmla="*/ 15253 w 45583"/>
                <a:gd name="connsiteY8" fmla="*/ 90731 h 91167"/>
                <a:gd name="connsiteX9" fmla="*/ 11424 w 45583"/>
                <a:gd name="connsiteY9" fmla="*/ 92828 h 91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583" h="91167">
                  <a:moveTo>
                    <a:pt x="11424" y="92828"/>
                  </a:moveTo>
                  <a:cubicBezTo>
                    <a:pt x="10550" y="92826"/>
                    <a:pt x="9696" y="92573"/>
                    <a:pt x="8962" y="92099"/>
                  </a:cubicBezTo>
                  <a:cubicBezTo>
                    <a:pt x="6862" y="90805"/>
                    <a:pt x="6208" y="88053"/>
                    <a:pt x="7502" y="85953"/>
                  </a:cubicBezTo>
                  <a:cubicBezTo>
                    <a:pt x="7532" y="85904"/>
                    <a:pt x="7563" y="85856"/>
                    <a:pt x="7595" y="85808"/>
                  </a:cubicBezTo>
                  <a:cubicBezTo>
                    <a:pt x="44062" y="29376"/>
                    <a:pt x="28563" y="15062"/>
                    <a:pt x="28472" y="14971"/>
                  </a:cubicBezTo>
                  <a:cubicBezTo>
                    <a:pt x="26591" y="13354"/>
                    <a:pt x="26311" y="10546"/>
                    <a:pt x="27834" y="8589"/>
                  </a:cubicBezTo>
                  <a:cubicBezTo>
                    <a:pt x="29284" y="6655"/>
                    <a:pt x="32026" y="6263"/>
                    <a:pt x="33960" y="7712"/>
                  </a:cubicBezTo>
                  <a:cubicBezTo>
                    <a:pt x="33985" y="7731"/>
                    <a:pt x="34009" y="7749"/>
                    <a:pt x="34033" y="7768"/>
                  </a:cubicBezTo>
                  <a:cubicBezTo>
                    <a:pt x="36404" y="9501"/>
                    <a:pt x="56187" y="26914"/>
                    <a:pt x="15253" y="90731"/>
                  </a:cubicBezTo>
                  <a:cubicBezTo>
                    <a:pt x="14404" y="92023"/>
                    <a:pt x="12969" y="92809"/>
                    <a:pt x="11424" y="9282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46D6B46C-8E82-4731-9ABF-765E85768716}"/>
                </a:ext>
              </a:extLst>
            </p:cNvPr>
            <p:cNvSpPr/>
            <p:nvPr/>
          </p:nvSpPr>
          <p:spPr>
            <a:xfrm>
              <a:off x="4633596" y="5653306"/>
              <a:ext cx="82051" cy="145869"/>
            </a:xfrm>
            <a:custGeom>
              <a:avLst/>
              <a:gdLst>
                <a:gd name="connsiteX0" fmla="*/ 11468 w 82051"/>
                <a:gd name="connsiteY0" fmla="*/ 140307 h 145868"/>
                <a:gd name="connsiteX1" fmla="*/ 8186 w 82051"/>
                <a:gd name="connsiteY1" fmla="*/ 139031 h 145868"/>
                <a:gd name="connsiteX2" fmla="*/ 8160 w 82051"/>
                <a:gd name="connsiteY2" fmla="*/ 132585 h 145868"/>
                <a:gd name="connsiteX3" fmla="*/ 8186 w 82051"/>
                <a:gd name="connsiteY3" fmla="*/ 132558 h 145868"/>
                <a:gd name="connsiteX4" fmla="*/ 69360 w 82051"/>
                <a:gd name="connsiteY4" fmla="*/ 11396 h 145868"/>
                <a:gd name="connsiteX5" fmla="*/ 73918 w 82051"/>
                <a:gd name="connsiteY5" fmla="*/ 6838 h 145868"/>
                <a:gd name="connsiteX6" fmla="*/ 78476 w 82051"/>
                <a:gd name="connsiteY6" fmla="*/ 11396 h 145868"/>
                <a:gd name="connsiteX7" fmla="*/ 14659 w 82051"/>
                <a:gd name="connsiteY7" fmla="*/ 139031 h 145868"/>
                <a:gd name="connsiteX8" fmla="*/ 11468 w 82051"/>
                <a:gd name="connsiteY8" fmla="*/ 140308 h 145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2051" h="145868">
                  <a:moveTo>
                    <a:pt x="11468" y="140307"/>
                  </a:moveTo>
                  <a:cubicBezTo>
                    <a:pt x="10254" y="140301"/>
                    <a:pt x="9085" y="139847"/>
                    <a:pt x="8186" y="139031"/>
                  </a:cubicBezTo>
                  <a:cubicBezTo>
                    <a:pt x="6399" y="137258"/>
                    <a:pt x="6387" y="134372"/>
                    <a:pt x="8160" y="132585"/>
                  </a:cubicBezTo>
                  <a:cubicBezTo>
                    <a:pt x="8168" y="132576"/>
                    <a:pt x="8177" y="132567"/>
                    <a:pt x="8186" y="132558"/>
                  </a:cubicBezTo>
                  <a:cubicBezTo>
                    <a:pt x="42038" y="100507"/>
                    <a:pt x="63669" y="57665"/>
                    <a:pt x="69360" y="11396"/>
                  </a:cubicBezTo>
                  <a:cubicBezTo>
                    <a:pt x="69360" y="8878"/>
                    <a:pt x="71400" y="6838"/>
                    <a:pt x="73918" y="6838"/>
                  </a:cubicBezTo>
                  <a:cubicBezTo>
                    <a:pt x="76436" y="6838"/>
                    <a:pt x="78476" y="8878"/>
                    <a:pt x="78476" y="11396"/>
                  </a:cubicBezTo>
                  <a:cubicBezTo>
                    <a:pt x="78476" y="14131"/>
                    <a:pt x="74830" y="78951"/>
                    <a:pt x="14659" y="139031"/>
                  </a:cubicBezTo>
                  <a:cubicBezTo>
                    <a:pt x="13808" y="139865"/>
                    <a:pt x="12659" y="140325"/>
                    <a:pt x="11468" y="14030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</p:spTree>
    <p:extLst>
      <p:ext uri="{BB962C8B-B14F-4D97-AF65-F5344CB8AC3E}">
        <p14:creationId xmlns:p14="http://schemas.microsoft.com/office/powerpoint/2010/main" val="3480773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 p14:presetBounceEnd="7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6000">
                                          <p:cBhvr additive="base">
                                            <p:cTn id="7" dur="2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6000">
                                          <p:cBhvr additive="base">
                                            <p:cTn id="8" dur="2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nodeType="withEffect" p14:presetBounceEnd="7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6000">
                                          <p:cBhvr additive="base">
                                            <p:cTn id="11" dur="2500" fill="hold"/>
                                            <p:tgtEl>
                                              <p:spTgt spid="30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6000">
                                          <p:cBhvr additive="base">
                                            <p:cTn id="12" dur="2500" fill="hold"/>
                                            <p:tgtEl>
                                              <p:spTgt spid="30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2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2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2500" fill="hold"/>
                                            <p:tgtEl>
                                              <p:spTgt spid="30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2500" fill="hold"/>
                                            <p:tgtEl>
                                              <p:spTgt spid="30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 animBg="1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21383DD-DAE0-4F99-B9DC-6131CFB8AE87}"/>
              </a:ext>
            </a:extLst>
          </p:cNvPr>
          <p:cNvSpPr/>
          <p:nvPr/>
        </p:nvSpPr>
        <p:spPr>
          <a:xfrm>
            <a:off x="5065485" y="653142"/>
            <a:ext cx="2061028" cy="682171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9DC08B"/>
              </a:gs>
              <a:gs pos="100000">
                <a:srgbClr val="609966"/>
              </a:gs>
              <a:gs pos="100000">
                <a:srgbClr val="60996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Bahnschrift" panose="020B0502040204020203" pitchFamily="34" charset="0"/>
              </a:rPr>
              <a:t>MENU</a:t>
            </a:r>
            <a:endParaRPr lang="en-ID" sz="1600" dirty="0">
              <a:latin typeface="Bahnschrift" panose="020B0502040204020203" pitchFamily="34" charset="0"/>
            </a:endParaRPr>
          </a:p>
        </p:txBody>
      </p:sp>
      <p:grpSp>
        <p:nvGrpSpPr>
          <p:cNvPr id="309" name="Group 308">
            <a:extLst>
              <a:ext uri="{FF2B5EF4-FFF2-40B4-BE49-F238E27FC236}">
                <a16:creationId xmlns:a16="http://schemas.microsoft.com/office/drawing/2014/main" id="{DE637305-2A64-4D5C-A03C-5DC1F768591D}"/>
              </a:ext>
            </a:extLst>
          </p:cNvPr>
          <p:cNvGrpSpPr/>
          <p:nvPr/>
        </p:nvGrpSpPr>
        <p:grpSpPr>
          <a:xfrm>
            <a:off x="3938435" y="2126615"/>
            <a:ext cx="4315128" cy="4078243"/>
            <a:chOff x="3937453" y="2041966"/>
            <a:chExt cx="4315128" cy="4078243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D97B52F4-52C5-4C25-A679-69FF168AF5F2}"/>
                </a:ext>
              </a:extLst>
            </p:cNvPr>
            <p:cNvSpPr/>
            <p:nvPr/>
          </p:nvSpPr>
          <p:spPr>
            <a:xfrm>
              <a:off x="4046193" y="2099707"/>
              <a:ext cx="4075202" cy="4020502"/>
            </a:xfrm>
            <a:custGeom>
              <a:avLst/>
              <a:gdLst>
                <a:gd name="connsiteX0" fmla="*/ 4064616 w 4075202"/>
                <a:gd name="connsiteY0" fmla="*/ 1956794 h 4020501"/>
                <a:gd name="connsiteX1" fmla="*/ 3498099 w 4075202"/>
                <a:gd name="connsiteY1" fmla="*/ 2984529 h 4020501"/>
                <a:gd name="connsiteX2" fmla="*/ 1992006 w 4075202"/>
                <a:gd name="connsiteY2" fmla="*/ 3970966 h 4020501"/>
                <a:gd name="connsiteX3" fmla="*/ 1537626 w 4075202"/>
                <a:gd name="connsiteY3" fmla="*/ 4013815 h 4020501"/>
                <a:gd name="connsiteX4" fmla="*/ 1314538 w 4075202"/>
                <a:gd name="connsiteY4" fmla="*/ 3995581 h 4020501"/>
                <a:gd name="connsiteX5" fmla="*/ 63989 w 4075202"/>
                <a:gd name="connsiteY5" fmla="*/ 2901567 h 4020501"/>
                <a:gd name="connsiteX6" fmla="*/ 555201 w 4075202"/>
                <a:gd name="connsiteY6" fmla="*/ 1428203 h 4020501"/>
                <a:gd name="connsiteX7" fmla="*/ 2046342 w 4075202"/>
                <a:gd name="connsiteY7" fmla="*/ 51569 h 4020501"/>
                <a:gd name="connsiteX8" fmla="*/ 2513395 w 4075202"/>
                <a:gd name="connsiteY8" fmla="*/ 7261 h 4020501"/>
                <a:gd name="connsiteX9" fmla="*/ 3531831 w 4075202"/>
                <a:gd name="connsiteY9" fmla="*/ 378861 h 4020501"/>
                <a:gd name="connsiteX10" fmla="*/ 3591090 w 4075202"/>
                <a:gd name="connsiteY10" fmla="*/ 436024 h 4020501"/>
                <a:gd name="connsiteX11" fmla="*/ 4064616 w 4075202"/>
                <a:gd name="connsiteY11" fmla="*/ 1956794 h 4020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75202" h="4020501">
                  <a:moveTo>
                    <a:pt x="4064616" y="1956794"/>
                  </a:moveTo>
                  <a:cubicBezTo>
                    <a:pt x="4019579" y="2337876"/>
                    <a:pt x="3845813" y="2780952"/>
                    <a:pt x="3498099" y="2984529"/>
                  </a:cubicBezTo>
                  <a:cubicBezTo>
                    <a:pt x="2972973" y="3292130"/>
                    <a:pt x="3016915" y="3765200"/>
                    <a:pt x="1992006" y="3970966"/>
                  </a:cubicBezTo>
                  <a:cubicBezTo>
                    <a:pt x="1842551" y="4001699"/>
                    <a:pt x="1690192" y="4016067"/>
                    <a:pt x="1537626" y="4013815"/>
                  </a:cubicBezTo>
                  <a:cubicBezTo>
                    <a:pt x="1462950" y="4012520"/>
                    <a:pt x="1388434" y="4006430"/>
                    <a:pt x="1314538" y="3995581"/>
                  </a:cubicBezTo>
                  <a:cubicBezTo>
                    <a:pt x="663235" y="3900401"/>
                    <a:pt x="224809" y="3447662"/>
                    <a:pt x="63989" y="2901567"/>
                  </a:cubicBezTo>
                  <a:cubicBezTo>
                    <a:pt x="-147338" y="2181979"/>
                    <a:pt x="275042" y="1711735"/>
                    <a:pt x="555201" y="1428203"/>
                  </a:cubicBezTo>
                  <a:cubicBezTo>
                    <a:pt x="835360" y="1144671"/>
                    <a:pt x="1040396" y="261255"/>
                    <a:pt x="2046342" y="51569"/>
                  </a:cubicBezTo>
                  <a:cubicBezTo>
                    <a:pt x="2199812" y="18935"/>
                    <a:pt x="2356527" y="4068"/>
                    <a:pt x="2513395" y="7261"/>
                  </a:cubicBezTo>
                  <a:cubicBezTo>
                    <a:pt x="2871320" y="16378"/>
                    <a:pt x="3261701" y="133529"/>
                    <a:pt x="3531831" y="378861"/>
                  </a:cubicBezTo>
                  <a:cubicBezTo>
                    <a:pt x="3552192" y="397095"/>
                    <a:pt x="3571945" y="416149"/>
                    <a:pt x="3591090" y="436024"/>
                  </a:cubicBezTo>
                  <a:cubicBezTo>
                    <a:pt x="3966519" y="821025"/>
                    <a:pt x="4126063" y="1437229"/>
                    <a:pt x="4064616" y="1956794"/>
                  </a:cubicBezTo>
                  <a:close/>
                </a:path>
              </a:pathLst>
            </a:custGeom>
            <a:solidFill>
              <a:srgbClr val="9DC08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3133C482-DF3A-4396-ACD8-5A6796303839}"/>
                </a:ext>
              </a:extLst>
            </p:cNvPr>
            <p:cNvSpPr/>
            <p:nvPr/>
          </p:nvSpPr>
          <p:spPr>
            <a:xfrm>
              <a:off x="4046193" y="2099707"/>
              <a:ext cx="4075202" cy="4020502"/>
            </a:xfrm>
            <a:custGeom>
              <a:avLst/>
              <a:gdLst>
                <a:gd name="connsiteX0" fmla="*/ 4064616 w 4075202"/>
                <a:gd name="connsiteY0" fmla="*/ 1956794 h 4020501"/>
                <a:gd name="connsiteX1" fmla="*/ 3498099 w 4075202"/>
                <a:gd name="connsiteY1" fmla="*/ 2984529 h 4020501"/>
                <a:gd name="connsiteX2" fmla="*/ 1992006 w 4075202"/>
                <a:gd name="connsiteY2" fmla="*/ 3970966 h 4020501"/>
                <a:gd name="connsiteX3" fmla="*/ 1537626 w 4075202"/>
                <a:gd name="connsiteY3" fmla="*/ 4013815 h 4020501"/>
                <a:gd name="connsiteX4" fmla="*/ 1314538 w 4075202"/>
                <a:gd name="connsiteY4" fmla="*/ 3995581 h 4020501"/>
                <a:gd name="connsiteX5" fmla="*/ 63989 w 4075202"/>
                <a:gd name="connsiteY5" fmla="*/ 2901567 h 4020501"/>
                <a:gd name="connsiteX6" fmla="*/ 555201 w 4075202"/>
                <a:gd name="connsiteY6" fmla="*/ 1428203 h 4020501"/>
                <a:gd name="connsiteX7" fmla="*/ 2046342 w 4075202"/>
                <a:gd name="connsiteY7" fmla="*/ 51569 h 4020501"/>
                <a:gd name="connsiteX8" fmla="*/ 2513395 w 4075202"/>
                <a:gd name="connsiteY8" fmla="*/ 7261 h 4020501"/>
                <a:gd name="connsiteX9" fmla="*/ 3531831 w 4075202"/>
                <a:gd name="connsiteY9" fmla="*/ 378861 h 4020501"/>
                <a:gd name="connsiteX10" fmla="*/ 3591090 w 4075202"/>
                <a:gd name="connsiteY10" fmla="*/ 436024 h 4020501"/>
                <a:gd name="connsiteX11" fmla="*/ 4064616 w 4075202"/>
                <a:gd name="connsiteY11" fmla="*/ 1956794 h 4020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75202" h="4020501">
                  <a:moveTo>
                    <a:pt x="4064616" y="1956794"/>
                  </a:moveTo>
                  <a:cubicBezTo>
                    <a:pt x="4019579" y="2337876"/>
                    <a:pt x="3845813" y="2780952"/>
                    <a:pt x="3498099" y="2984529"/>
                  </a:cubicBezTo>
                  <a:cubicBezTo>
                    <a:pt x="2972973" y="3292130"/>
                    <a:pt x="3016915" y="3765200"/>
                    <a:pt x="1992006" y="3970966"/>
                  </a:cubicBezTo>
                  <a:cubicBezTo>
                    <a:pt x="1842551" y="4001699"/>
                    <a:pt x="1690192" y="4016067"/>
                    <a:pt x="1537626" y="4013815"/>
                  </a:cubicBezTo>
                  <a:cubicBezTo>
                    <a:pt x="1462950" y="4012520"/>
                    <a:pt x="1388434" y="4006430"/>
                    <a:pt x="1314538" y="3995581"/>
                  </a:cubicBezTo>
                  <a:cubicBezTo>
                    <a:pt x="663235" y="3900401"/>
                    <a:pt x="224809" y="3447662"/>
                    <a:pt x="63989" y="2901567"/>
                  </a:cubicBezTo>
                  <a:cubicBezTo>
                    <a:pt x="-147338" y="2181979"/>
                    <a:pt x="275042" y="1711735"/>
                    <a:pt x="555201" y="1428203"/>
                  </a:cubicBezTo>
                  <a:cubicBezTo>
                    <a:pt x="835360" y="1144671"/>
                    <a:pt x="1040396" y="261255"/>
                    <a:pt x="2046342" y="51569"/>
                  </a:cubicBezTo>
                  <a:cubicBezTo>
                    <a:pt x="2199812" y="18935"/>
                    <a:pt x="2356527" y="4068"/>
                    <a:pt x="2513395" y="7261"/>
                  </a:cubicBezTo>
                  <a:cubicBezTo>
                    <a:pt x="2871320" y="16378"/>
                    <a:pt x="3261701" y="133529"/>
                    <a:pt x="3531831" y="378861"/>
                  </a:cubicBezTo>
                  <a:cubicBezTo>
                    <a:pt x="3552192" y="397095"/>
                    <a:pt x="3571945" y="416149"/>
                    <a:pt x="3591090" y="436024"/>
                  </a:cubicBezTo>
                  <a:cubicBezTo>
                    <a:pt x="3966519" y="821025"/>
                    <a:pt x="4126063" y="1437229"/>
                    <a:pt x="4064616" y="195679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2C15137-F488-4D0A-8634-DD9C411AB668}"/>
                </a:ext>
              </a:extLst>
            </p:cNvPr>
            <p:cNvSpPr/>
            <p:nvPr/>
          </p:nvSpPr>
          <p:spPr>
            <a:xfrm>
              <a:off x="8033681" y="4451988"/>
              <a:ext cx="154985" cy="18234"/>
            </a:xfrm>
            <a:custGeom>
              <a:avLst/>
              <a:gdLst>
                <a:gd name="connsiteX0" fmla="*/ 150062 w 154985"/>
                <a:gd name="connsiteY0" fmla="*/ 15954 h 18233"/>
                <a:gd name="connsiteX1" fmla="*/ 11396 w 154985"/>
                <a:gd name="connsiteY1" fmla="*/ 15954 h 18233"/>
                <a:gd name="connsiteX2" fmla="*/ 6838 w 154985"/>
                <a:gd name="connsiteY2" fmla="*/ 11396 h 18233"/>
                <a:gd name="connsiteX3" fmla="*/ 11396 w 154985"/>
                <a:gd name="connsiteY3" fmla="*/ 6838 h 18233"/>
                <a:gd name="connsiteX4" fmla="*/ 150062 w 154985"/>
                <a:gd name="connsiteY4" fmla="*/ 6838 h 18233"/>
                <a:gd name="connsiteX5" fmla="*/ 154621 w 154985"/>
                <a:gd name="connsiteY5" fmla="*/ 11396 h 18233"/>
                <a:gd name="connsiteX6" fmla="*/ 150062 w 154985"/>
                <a:gd name="connsiteY6" fmla="*/ 15954 h 18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985" h="18233">
                  <a:moveTo>
                    <a:pt x="150062" y="15954"/>
                  </a:moveTo>
                  <a:lnTo>
                    <a:pt x="11396" y="15954"/>
                  </a:lnTo>
                  <a:cubicBezTo>
                    <a:pt x="8878" y="15954"/>
                    <a:pt x="6838" y="13914"/>
                    <a:pt x="6838" y="11396"/>
                  </a:cubicBezTo>
                  <a:cubicBezTo>
                    <a:pt x="6838" y="8878"/>
                    <a:pt x="8878" y="6838"/>
                    <a:pt x="11396" y="6838"/>
                  </a:cubicBezTo>
                  <a:lnTo>
                    <a:pt x="150062" y="6838"/>
                  </a:lnTo>
                  <a:cubicBezTo>
                    <a:pt x="152580" y="6838"/>
                    <a:pt x="154621" y="8878"/>
                    <a:pt x="154621" y="11396"/>
                  </a:cubicBezTo>
                  <a:cubicBezTo>
                    <a:pt x="154572" y="13893"/>
                    <a:pt x="152559" y="15906"/>
                    <a:pt x="150062" y="15954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C03283A-1CB2-463E-9A4A-F607C81FBE7F}"/>
                </a:ext>
              </a:extLst>
            </p:cNvPr>
            <p:cNvSpPr/>
            <p:nvPr/>
          </p:nvSpPr>
          <p:spPr>
            <a:xfrm>
              <a:off x="4011447" y="4451988"/>
              <a:ext cx="3974918" cy="18234"/>
            </a:xfrm>
            <a:custGeom>
              <a:avLst/>
              <a:gdLst>
                <a:gd name="connsiteX0" fmla="*/ 3971727 w 3974917"/>
                <a:gd name="connsiteY0" fmla="*/ 15954 h 18233"/>
                <a:gd name="connsiteX1" fmla="*/ 11396 w 3974917"/>
                <a:gd name="connsiteY1" fmla="*/ 15954 h 18233"/>
                <a:gd name="connsiteX2" fmla="*/ 6838 w 3974917"/>
                <a:gd name="connsiteY2" fmla="*/ 11396 h 18233"/>
                <a:gd name="connsiteX3" fmla="*/ 11396 w 3974917"/>
                <a:gd name="connsiteY3" fmla="*/ 6838 h 18233"/>
                <a:gd name="connsiteX4" fmla="*/ 3971727 w 3974917"/>
                <a:gd name="connsiteY4" fmla="*/ 6838 h 18233"/>
                <a:gd name="connsiteX5" fmla="*/ 3976285 w 3974917"/>
                <a:gd name="connsiteY5" fmla="*/ 11396 h 18233"/>
                <a:gd name="connsiteX6" fmla="*/ 3971727 w 3974917"/>
                <a:gd name="connsiteY6" fmla="*/ 15954 h 18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74917" h="18233">
                  <a:moveTo>
                    <a:pt x="3971727" y="15954"/>
                  </a:moveTo>
                  <a:lnTo>
                    <a:pt x="11396" y="15954"/>
                  </a:lnTo>
                  <a:cubicBezTo>
                    <a:pt x="8878" y="15954"/>
                    <a:pt x="6838" y="13914"/>
                    <a:pt x="6838" y="11396"/>
                  </a:cubicBezTo>
                  <a:cubicBezTo>
                    <a:pt x="6838" y="8878"/>
                    <a:pt x="8878" y="6838"/>
                    <a:pt x="11396" y="6838"/>
                  </a:cubicBezTo>
                  <a:lnTo>
                    <a:pt x="3971727" y="6838"/>
                  </a:lnTo>
                  <a:cubicBezTo>
                    <a:pt x="3974245" y="6838"/>
                    <a:pt x="3976285" y="8878"/>
                    <a:pt x="3976285" y="11396"/>
                  </a:cubicBezTo>
                  <a:cubicBezTo>
                    <a:pt x="3976237" y="13893"/>
                    <a:pt x="3974224" y="15906"/>
                    <a:pt x="3971727" y="15954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2964DAC-8512-4D13-B7D3-5A4B8E9A7341}"/>
                </a:ext>
              </a:extLst>
            </p:cNvPr>
            <p:cNvSpPr/>
            <p:nvPr/>
          </p:nvSpPr>
          <p:spPr>
            <a:xfrm>
              <a:off x="7194481" y="3035057"/>
              <a:ext cx="647292" cy="647292"/>
            </a:xfrm>
            <a:custGeom>
              <a:avLst/>
              <a:gdLst>
                <a:gd name="connsiteX0" fmla="*/ 363577 w 647291"/>
                <a:gd name="connsiteY0" fmla="*/ 642278 h 647291"/>
                <a:gd name="connsiteX1" fmla="*/ 284262 w 647291"/>
                <a:gd name="connsiteY1" fmla="*/ 642278 h 647291"/>
                <a:gd name="connsiteX2" fmla="*/ 274415 w 647291"/>
                <a:gd name="connsiteY2" fmla="*/ 572990 h 647291"/>
                <a:gd name="connsiteX3" fmla="*/ 183247 w 647291"/>
                <a:gd name="connsiteY3" fmla="*/ 534882 h 647291"/>
                <a:gd name="connsiteX4" fmla="*/ 127453 w 647291"/>
                <a:gd name="connsiteY4" fmla="*/ 576728 h 647291"/>
                <a:gd name="connsiteX5" fmla="*/ 71385 w 647291"/>
                <a:gd name="connsiteY5" fmla="*/ 520659 h 647291"/>
                <a:gd name="connsiteX6" fmla="*/ 113413 w 647291"/>
                <a:gd name="connsiteY6" fmla="*/ 464682 h 647291"/>
                <a:gd name="connsiteX7" fmla="*/ 75852 w 647291"/>
                <a:gd name="connsiteY7" fmla="*/ 373515 h 647291"/>
                <a:gd name="connsiteX8" fmla="*/ 6838 w 647291"/>
                <a:gd name="connsiteY8" fmla="*/ 363577 h 647291"/>
                <a:gd name="connsiteX9" fmla="*/ 6838 w 647291"/>
                <a:gd name="connsiteY9" fmla="*/ 284352 h 647291"/>
                <a:gd name="connsiteX10" fmla="*/ 76125 w 647291"/>
                <a:gd name="connsiteY10" fmla="*/ 274415 h 647291"/>
                <a:gd name="connsiteX11" fmla="*/ 114233 w 647291"/>
                <a:gd name="connsiteY11" fmla="*/ 183247 h 647291"/>
                <a:gd name="connsiteX12" fmla="*/ 72387 w 647291"/>
                <a:gd name="connsiteY12" fmla="*/ 127453 h 647291"/>
                <a:gd name="connsiteX13" fmla="*/ 128455 w 647291"/>
                <a:gd name="connsiteY13" fmla="*/ 71384 h 647291"/>
                <a:gd name="connsiteX14" fmla="*/ 184433 w 647291"/>
                <a:gd name="connsiteY14" fmla="*/ 113413 h 647291"/>
                <a:gd name="connsiteX15" fmla="*/ 275600 w 647291"/>
                <a:gd name="connsiteY15" fmla="*/ 75852 h 647291"/>
                <a:gd name="connsiteX16" fmla="*/ 285538 w 647291"/>
                <a:gd name="connsiteY16" fmla="*/ 6838 h 647291"/>
                <a:gd name="connsiteX17" fmla="*/ 364763 w 647291"/>
                <a:gd name="connsiteY17" fmla="*/ 6838 h 647291"/>
                <a:gd name="connsiteX18" fmla="*/ 374700 w 647291"/>
                <a:gd name="connsiteY18" fmla="*/ 76125 h 647291"/>
                <a:gd name="connsiteX19" fmla="*/ 465868 w 647291"/>
                <a:gd name="connsiteY19" fmla="*/ 114233 h 647291"/>
                <a:gd name="connsiteX20" fmla="*/ 521662 w 647291"/>
                <a:gd name="connsiteY20" fmla="*/ 72387 h 647291"/>
                <a:gd name="connsiteX21" fmla="*/ 577731 w 647291"/>
                <a:gd name="connsiteY21" fmla="*/ 128456 h 647291"/>
                <a:gd name="connsiteX22" fmla="*/ 535702 w 647291"/>
                <a:gd name="connsiteY22" fmla="*/ 184433 h 647291"/>
                <a:gd name="connsiteX23" fmla="*/ 573263 w 647291"/>
                <a:gd name="connsiteY23" fmla="*/ 275600 h 647291"/>
                <a:gd name="connsiteX24" fmla="*/ 642278 w 647291"/>
                <a:gd name="connsiteY24" fmla="*/ 285447 h 647291"/>
                <a:gd name="connsiteX25" fmla="*/ 642278 w 647291"/>
                <a:gd name="connsiteY25" fmla="*/ 364763 h 647291"/>
                <a:gd name="connsiteX26" fmla="*/ 572990 w 647291"/>
                <a:gd name="connsiteY26" fmla="*/ 374700 h 647291"/>
                <a:gd name="connsiteX27" fmla="*/ 534882 w 647291"/>
                <a:gd name="connsiteY27" fmla="*/ 465868 h 647291"/>
                <a:gd name="connsiteX28" fmla="*/ 576728 w 647291"/>
                <a:gd name="connsiteY28" fmla="*/ 521662 h 647291"/>
                <a:gd name="connsiteX29" fmla="*/ 520660 w 647291"/>
                <a:gd name="connsiteY29" fmla="*/ 577731 h 647291"/>
                <a:gd name="connsiteX30" fmla="*/ 464865 w 647291"/>
                <a:gd name="connsiteY30" fmla="*/ 535520 h 647291"/>
                <a:gd name="connsiteX31" fmla="*/ 373697 w 647291"/>
                <a:gd name="connsiteY31" fmla="*/ 573081 h 647291"/>
                <a:gd name="connsiteX32" fmla="*/ 292193 w 647291"/>
                <a:gd name="connsiteY32" fmla="*/ 633161 h 647291"/>
                <a:gd name="connsiteX33" fmla="*/ 356011 w 647291"/>
                <a:gd name="connsiteY33" fmla="*/ 633161 h 647291"/>
                <a:gd name="connsiteX34" fmla="*/ 365674 w 647291"/>
                <a:gd name="connsiteY34" fmla="*/ 565514 h 647291"/>
                <a:gd name="connsiteX35" fmla="*/ 368956 w 647291"/>
                <a:gd name="connsiteY35" fmla="*/ 564876 h 647291"/>
                <a:gd name="connsiteX36" fmla="*/ 462403 w 647291"/>
                <a:gd name="connsiteY36" fmla="*/ 526403 h 647291"/>
                <a:gd name="connsiteX37" fmla="*/ 465139 w 647291"/>
                <a:gd name="connsiteY37" fmla="*/ 524489 h 647291"/>
                <a:gd name="connsiteX38" fmla="*/ 519839 w 647291"/>
                <a:gd name="connsiteY38" fmla="*/ 565696 h 647291"/>
                <a:gd name="connsiteX39" fmla="*/ 564694 w 647291"/>
                <a:gd name="connsiteY39" fmla="*/ 520751 h 647291"/>
                <a:gd name="connsiteX40" fmla="*/ 523668 w 647291"/>
                <a:gd name="connsiteY40" fmla="*/ 466050 h 647291"/>
                <a:gd name="connsiteX41" fmla="*/ 525583 w 647291"/>
                <a:gd name="connsiteY41" fmla="*/ 463406 h 647291"/>
                <a:gd name="connsiteX42" fmla="*/ 564694 w 647291"/>
                <a:gd name="connsiteY42" fmla="*/ 369777 h 647291"/>
                <a:gd name="connsiteX43" fmla="*/ 565241 w 647291"/>
                <a:gd name="connsiteY43" fmla="*/ 366586 h 647291"/>
                <a:gd name="connsiteX44" fmla="*/ 633708 w 647291"/>
                <a:gd name="connsiteY44" fmla="*/ 356831 h 647291"/>
                <a:gd name="connsiteX45" fmla="*/ 633708 w 647291"/>
                <a:gd name="connsiteY45" fmla="*/ 293013 h 647291"/>
                <a:gd name="connsiteX46" fmla="*/ 566061 w 647291"/>
                <a:gd name="connsiteY46" fmla="*/ 283350 h 647291"/>
                <a:gd name="connsiteX47" fmla="*/ 565423 w 647291"/>
                <a:gd name="connsiteY47" fmla="*/ 280068 h 647291"/>
                <a:gd name="connsiteX48" fmla="*/ 526950 w 647291"/>
                <a:gd name="connsiteY48" fmla="*/ 186256 h 647291"/>
                <a:gd name="connsiteX49" fmla="*/ 525127 w 647291"/>
                <a:gd name="connsiteY49" fmla="*/ 183521 h 647291"/>
                <a:gd name="connsiteX50" fmla="*/ 566244 w 647291"/>
                <a:gd name="connsiteY50" fmla="*/ 128820 h 647291"/>
                <a:gd name="connsiteX51" fmla="*/ 521389 w 647291"/>
                <a:gd name="connsiteY51" fmla="*/ 83966 h 647291"/>
                <a:gd name="connsiteX52" fmla="*/ 466688 w 647291"/>
                <a:gd name="connsiteY52" fmla="*/ 124991 h 647291"/>
                <a:gd name="connsiteX53" fmla="*/ 463953 w 647291"/>
                <a:gd name="connsiteY53" fmla="*/ 123077 h 647291"/>
                <a:gd name="connsiteX54" fmla="*/ 370324 w 647291"/>
                <a:gd name="connsiteY54" fmla="*/ 83966 h 647291"/>
                <a:gd name="connsiteX55" fmla="*/ 367133 w 647291"/>
                <a:gd name="connsiteY55" fmla="*/ 83419 h 647291"/>
                <a:gd name="connsiteX56" fmla="*/ 357013 w 647291"/>
                <a:gd name="connsiteY56" fmla="*/ 15863 h 647291"/>
                <a:gd name="connsiteX57" fmla="*/ 293196 w 647291"/>
                <a:gd name="connsiteY57" fmla="*/ 15863 h 647291"/>
                <a:gd name="connsiteX58" fmla="*/ 283532 w 647291"/>
                <a:gd name="connsiteY58" fmla="*/ 83510 h 647291"/>
                <a:gd name="connsiteX59" fmla="*/ 280341 w 647291"/>
                <a:gd name="connsiteY59" fmla="*/ 84148 h 647291"/>
                <a:gd name="connsiteX60" fmla="*/ 186438 w 647291"/>
                <a:gd name="connsiteY60" fmla="*/ 122621 h 647291"/>
                <a:gd name="connsiteX61" fmla="*/ 183703 w 647291"/>
                <a:gd name="connsiteY61" fmla="*/ 124444 h 647291"/>
                <a:gd name="connsiteX62" fmla="*/ 129003 w 647291"/>
                <a:gd name="connsiteY62" fmla="*/ 83327 h 647291"/>
                <a:gd name="connsiteX63" fmla="*/ 84148 w 647291"/>
                <a:gd name="connsiteY63" fmla="*/ 128182 h 647291"/>
                <a:gd name="connsiteX64" fmla="*/ 125174 w 647291"/>
                <a:gd name="connsiteY64" fmla="*/ 182883 h 647291"/>
                <a:gd name="connsiteX65" fmla="*/ 123350 w 647291"/>
                <a:gd name="connsiteY65" fmla="*/ 185618 h 647291"/>
                <a:gd name="connsiteX66" fmla="*/ 84239 w 647291"/>
                <a:gd name="connsiteY66" fmla="*/ 279247 h 647291"/>
                <a:gd name="connsiteX67" fmla="*/ 83601 w 647291"/>
                <a:gd name="connsiteY67" fmla="*/ 282438 h 647291"/>
                <a:gd name="connsiteX68" fmla="*/ 15681 w 647291"/>
                <a:gd name="connsiteY68" fmla="*/ 292193 h 647291"/>
                <a:gd name="connsiteX69" fmla="*/ 15681 w 647291"/>
                <a:gd name="connsiteY69" fmla="*/ 356010 h 647291"/>
                <a:gd name="connsiteX70" fmla="*/ 83328 w 647291"/>
                <a:gd name="connsiteY70" fmla="*/ 365674 h 647291"/>
                <a:gd name="connsiteX71" fmla="*/ 83966 w 647291"/>
                <a:gd name="connsiteY71" fmla="*/ 368865 h 647291"/>
                <a:gd name="connsiteX72" fmla="*/ 123168 w 647291"/>
                <a:gd name="connsiteY72" fmla="*/ 462586 h 647291"/>
                <a:gd name="connsiteX73" fmla="*/ 124991 w 647291"/>
                <a:gd name="connsiteY73" fmla="*/ 465321 h 647291"/>
                <a:gd name="connsiteX74" fmla="*/ 83783 w 647291"/>
                <a:gd name="connsiteY74" fmla="*/ 520021 h 647291"/>
                <a:gd name="connsiteX75" fmla="*/ 128729 w 647291"/>
                <a:gd name="connsiteY75" fmla="*/ 564876 h 647291"/>
                <a:gd name="connsiteX76" fmla="*/ 183430 w 647291"/>
                <a:gd name="connsiteY76" fmla="*/ 523850 h 647291"/>
                <a:gd name="connsiteX77" fmla="*/ 186074 w 647291"/>
                <a:gd name="connsiteY77" fmla="*/ 525674 h 647291"/>
                <a:gd name="connsiteX78" fmla="*/ 279703 w 647291"/>
                <a:gd name="connsiteY78" fmla="*/ 564785 h 647291"/>
                <a:gd name="connsiteX79" fmla="*/ 282894 w 647291"/>
                <a:gd name="connsiteY79" fmla="*/ 565423 h 647291"/>
                <a:gd name="connsiteX80" fmla="*/ 324649 w 647291"/>
                <a:gd name="connsiteY80" fmla="*/ 501970 h 647291"/>
                <a:gd name="connsiteX81" fmla="*/ 147054 w 647291"/>
                <a:gd name="connsiteY81" fmla="*/ 324375 h 647291"/>
                <a:gd name="connsiteX82" fmla="*/ 324649 w 647291"/>
                <a:gd name="connsiteY82" fmla="*/ 146780 h 647291"/>
                <a:gd name="connsiteX83" fmla="*/ 502244 w 647291"/>
                <a:gd name="connsiteY83" fmla="*/ 324375 h 647291"/>
                <a:gd name="connsiteX84" fmla="*/ 324649 w 647291"/>
                <a:gd name="connsiteY84" fmla="*/ 501970 h 647291"/>
                <a:gd name="connsiteX85" fmla="*/ 324649 w 647291"/>
                <a:gd name="connsiteY85" fmla="*/ 155988 h 647291"/>
                <a:gd name="connsiteX86" fmla="*/ 156171 w 647291"/>
                <a:gd name="connsiteY86" fmla="*/ 324466 h 647291"/>
                <a:gd name="connsiteX87" fmla="*/ 324649 w 647291"/>
                <a:gd name="connsiteY87" fmla="*/ 492944 h 647291"/>
                <a:gd name="connsiteX88" fmla="*/ 493127 w 647291"/>
                <a:gd name="connsiteY88" fmla="*/ 324466 h 647291"/>
                <a:gd name="connsiteX89" fmla="*/ 493127 w 647291"/>
                <a:gd name="connsiteY89" fmla="*/ 324375 h 647291"/>
                <a:gd name="connsiteX90" fmla="*/ 324649 w 647291"/>
                <a:gd name="connsiteY90" fmla="*/ 155988 h 647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647291" h="647291">
                  <a:moveTo>
                    <a:pt x="363577" y="642278"/>
                  </a:moveTo>
                  <a:lnTo>
                    <a:pt x="284262" y="642278"/>
                  </a:lnTo>
                  <a:lnTo>
                    <a:pt x="274415" y="572990"/>
                  </a:lnTo>
                  <a:cubicBezTo>
                    <a:pt x="241800" y="566456"/>
                    <a:pt x="210810" y="553502"/>
                    <a:pt x="183247" y="534882"/>
                  </a:cubicBezTo>
                  <a:lnTo>
                    <a:pt x="127453" y="576728"/>
                  </a:lnTo>
                  <a:lnTo>
                    <a:pt x="71385" y="520659"/>
                  </a:lnTo>
                  <a:lnTo>
                    <a:pt x="113413" y="464682"/>
                  </a:lnTo>
                  <a:cubicBezTo>
                    <a:pt x="94996" y="437071"/>
                    <a:pt x="82230" y="406086"/>
                    <a:pt x="75852" y="373515"/>
                  </a:cubicBezTo>
                  <a:lnTo>
                    <a:pt x="6838" y="363577"/>
                  </a:lnTo>
                  <a:lnTo>
                    <a:pt x="6838" y="284352"/>
                  </a:lnTo>
                  <a:lnTo>
                    <a:pt x="76125" y="274415"/>
                  </a:lnTo>
                  <a:cubicBezTo>
                    <a:pt x="82650" y="241797"/>
                    <a:pt x="95604" y="210805"/>
                    <a:pt x="114233" y="183247"/>
                  </a:cubicBezTo>
                  <a:lnTo>
                    <a:pt x="72387" y="127453"/>
                  </a:lnTo>
                  <a:lnTo>
                    <a:pt x="128455" y="71384"/>
                  </a:lnTo>
                  <a:lnTo>
                    <a:pt x="184433" y="113413"/>
                  </a:lnTo>
                  <a:cubicBezTo>
                    <a:pt x="212024" y="94959"/>
                    <a:pt x="243017" y="82190"/>
                    <a:pt x="275600" y="75852"/>
                  </a:cubicBezTo>
                  <a:lnTo>
                    <a:pt x="285538" y="6838"/>
                  </a:lnTo>
                  <a:lnTo>
                    <a:pt x="364763" y="6838"/>
                  </a:lnTo>
                  <a:lnTo>
                    <a:pt x="374700" y="76125"/>
                  </a:lnTo>
                  <a:cubicBezTo>
                    <a:pt x="407318" y="82649"/>
                    <a:pt x="438310" y="95604"/>
                    <a:pt x="465868" y="114233"/>
                  </a:cubicBezTo>
                  <a:lnTo>
                    <a:pt x="521662" y="72387"/>
                  </a:lnTo>
                  <a:lnTo>
                    <a:pt x="577731" y="128456"/>
                  </a:lnTo>
                  <a:lnTo>
                    <a:pt x="535702" y="184433"/>
                  </a:lnTo>
                  <a:cubicBezTo>
                    <a:pt x="554186" y="212008"/>
                    <a:pt x="566958" y="243008"/>
                    <a:pt x="573263" y="275600"/>
                  </a:cubicBezTo>
                  <a:lnTo>
                    <a:pt x="642278" y="285447"/>
                  </a:lnTo>
                  <a:lnTo>
                    <a:pt x="642278" y="364763"/>
                  </a:lnTo>
                  <a:lnTo>
                    <a:pt x="572990" y="374700"/>
                  </a:lnTo>
                  <a:cubicBezTo>
                    <a:pt x="566449" y="407313"/>
                    <a:pt x="553496" y="438302"/>
                    <a:pt x="534882" y="465868"/>
                  </a:cubicBezTo>
                  <a:lnTo>
                    <a:pt x="576728" y="521662"/>
                  </a:lnTo>
                  <a:lnTo>
                    <a:pt x="520660" y="577731"/>
                  </a:lnTo>
                  <a:lnTo>
                    <a:pt x="464865" y="535520"/>
                  </a:lnTo>
                  <a:cubicBezTo>
                    <a:pt x="437270" y="553967"/>
                    <a:pt x="406278" y="566735"/>
                    <a:pt x="373697" y="573081"/>
                  </a:cubicBezTo>
                  <a:close/>
                  <a:moveTo>
                    <a:pt x="292193" y="633161"/>
                  </a:moveTo>
                  <a:lnTo>
                    <a:pt x="356011" y="633161"/>
                  </a:lnTo>
                  <a:lnTo>
                    <a:pt x="365674" y="565514"/>
                  </a:lnTo>
                  <a:lnTo>
                    <a:pt x="368956" y="564876"/>
                  </a:lnTo>
                  <a:cubicBezTo>
                    <a:pt x="402464" y="558764"/>
                    <a:pt x="434306" y="545655"/>
                    <a:pt x="462403" y="526403"/>
                  </a:cubicBezTo>
                  <a:lnTo>
                    <a:pt x="465139" y="524489"/>
                  </a:lnTo>
                  <a:lnTo>
                    <a:pt x="519839" y="565696"/>
                  </a:lnTo>
                  <a:lnTo>
                    <a:pt x="564694" y="520751"/>
                  </a:lnTo>
                  <a:lnTo>
                    <a:pt x="523668" y="466050"/>
                  </a:lnTo>
                  <a:lnTo>
                    <a:pt x="525583" y="463406"/>
                  </a:lnTo>
                  <a:cubicBezTo>
                    <a:pt x="545074" y="435302"/>
                    <a:pt x="558402" y="403395"/>
                    <a:pt x="564694" y="369777"/>
                  </a:cubicBezTo>
                  <a:lnTo>
                    <a:pt x="565241" y="366586"/>
                  </a:lnTo>
                  <a:lnTo>
                    <a:pt x="633708" y="356831"/>
                  </a:lnTo>
                  <a:lnTo>
                    <a:pt x="633708" y="293013"/>
                  </a:lnTo>
                  <a:lnTo>
                    <a:pt x="566061" y="283350"/>
                  </a:lnTo>
                  <a:lnTo>
                    <a:pt x="565423" y="280068"/>
                  </a:lnTo>
                  <a:cubicBezTo>
                    <a:pt x="559419" y="246416"/>
                    <a:pt x="546303" y="214433"/>
                    <a:pt x="526950" y="186256"/>
                  </a:cubicBezTo>
                  <a:lnTo>
                    <a:pt x="525127" y="183521"/>
                  </a:lnTo>
                  <a:lnTo>
                    <a:pt x="566244" y="128820"/>
                  </a:lnTo>
                  <a:lnTo>
                    <a:pt x="521389" y="83966"/>
                  </a:lnTo>
                  <a:lnTo>
                    <a:pt x="466688" y="124991"/>
                  </a:lnTo>
                  <a:lnTo>
                    <a:pt x="463953" y="123077"/>
                  </a:lnTo>
                  <a:cubicBezTo>
                    <a:pt x="435849" y="103585"/>
                    <a:pt x="403942" y="90257"/>
                    <a:pt x="370324" y="83966"/>
                  </a:cubicBezTo>
                  <a:lnTo>
                    <a:pt x="367133" y="83419"/>
                  </a:lnTo>
                  <a:lnTo>
                    <a:pt x="357013" y="15863"/>
                  </a:lnTo>
                  <a:lnTo>
                    <a:pt x="293196" y="15863"/>
                  </a:lnTo>
                  <a:lnTo>
                    <a:pt x="283532" y="83510"/>
                  </a:lnTo>
                  <a:lnTo>
                    <a:pt x="280341" y="84148"/>
                  </a:lnTo>
                  <a:cubicBezTo>
                    <a:pt x="246666" y="90169"/>
                    <a:pt x="214657" y="103283"/>
                    <a:pt x="186438" y="122621"/>
                  </a:cubicBezTo>
                  <a:lnTo>
                    <a:pt x="183703" y="124444"/>
                  </a:lnTo>
                  <a:lnTo>
                    <a:pt x="129003" y="83327"/>
                  </a:lnTo>
                  <a:lnTo>
                    <a:pt x="84148" y="128182"/>
                  </a:lnTo>
                  <a:lnTo>
                    <a:pt x="125174" y="182883"/>
                  </a:lnTo>
                  <a:lnTo>
                    <a:pt x="123350" y="185618"/>
                  </a:lnTo>
                  <a:cubicBezTo>
                    <a:pt x="103822" y="213702"/>
                    <a:pt x="90490" y="245617"/>
                    <a:pt x="84239" y="279247"/>
                  </a:cubicBezTo>
                  <a:lnTo>
                    <a:pt x="83601" y="282438"/>
                  </a:lnTo>
                  <a:lnTo>
                    <a:pt x="15681" y="292193"/>
                  </a:lnTo>
                  <a:lnTo>
                    <a:pt x="15681" y="356010"/>
                  </a:lnTo>
                  <a:lnTo>
                    <a:pt x="83328" y="365674"/>
                  </a:lnTo>
                  <a:lnTo>
                    <a:pt x="83966" y="368865"/>
                  </a:lnTo>
                  <a:cubicBezTo>
                    <a:pt x="90222" y="402537"/>
                    <a:pt x="103586" y="434488"/>
                    <a:pt x="123168" y="462586"/>
                  </a:cubicBezTo>
                  <a:lnTo>
                    <a:pt x="124991" y="465321"/>
                  </a:lnTo>
                  <a:lnTo>
                    <a:pt x="83783" y="520021"/>
                  </a:lnTo>
                  <a:lnTo>
                    <a:pt x="128729" y="564876"/>
                  </a:lnTo>
                  <a:lnTo>
                    <a:pt x="183430" y="523850"/>
                  </a:lnTo>
                  <a:lnTo>
                    <a:pt x="186074" y="525674"/>
                  </a:lnTo>
                  <a:cubicBezTo>
                    <a:pt x="214137" y="545238"/>
                    <a:pt x="246061" y="558574"/>
                    <a:pt x="279703" y="564785"/>
                  </a:cubicBezTo>
                  <a:lnTo>
                    <a:pt x="282894" y="565423"/>
                  </a:lnTo>
                  <a:close/>
                  <a:moveTo>
                    <a:pt x="324649" y="501970"/>
                  </a:moveTo>
                  <a:cubicBezTo>
                    <a:pt x="226566" y="501970"/>
                    <a:pt x="147054" y="422458"/>
                    <a:pt x="147054" y="324375"/>
                  </a:cubicBezTo>
                  <a:cubicBezTo>
                    <a:pt x="147054" y="226292"/>
                    <a:pt x="226566" y="146780"/>
                    <a:pt x="324649" y="146780"/>
                  </a:cubicBezTo>
                  <a:cubicBezTo>
                    <a:pt x="422732" y="146780"/>
                    <a:pt x="502244" y="226292"/>
                    <a:pt x="502244" y="324375"/>
                  </a:cubicBezTo>
                  <a:cubicBezTo>
                    <a:pt x="502143" y="422417"/>
                    <a:pt x="422690" y="501870"/>
                    <a:pt x="324649" y="501970"/>
                  </a:cubicBezTo>
                  <a:close/>
                  <a:moveTo>
                    <a:pt x="324649" y="155988"/>
                  </a:moveTo>
                  <a:cubicBezTo>
                    <a:pt x="231601" y="155988"/>
                    <a:pt x="156171" y="231418"/>
                    <a:pt x="156171" y="324466"/>
                  </a:cubicBezTo>
                  <a:cubicBezTo>
                    <a:pt x="156171" y="417514"/>
                    <a:pt x="231601" y="492944"/>
                    <a:pt x="324649" y="492944"/>
                  </a:cubicBezTo>
                  <a:cubicBezTo>
                    <a:pt x="417697" y="492944"/>
                    <a:pt x="493127" y="417514"/>
                    <a:pt x="493127" y="324466"/>
                  </a:cubicBezTo>
                  <a:cubicBezTo>
                    <a:pt x="493127" y="324436"/>
                    <a:pt x="493127" y="324405"/>
                    <a:pt x="493127" y="324375"/>
                  </a:cubicBezTo>
                  <a:cubicBezTo>
                    <a:pt x="493027" y="231384"/>
                    <a:pt x="417640" y="156038"/>
                    <a:pt x="324649" y="1559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983F7654-F894-42E7-8A5D-26F56973AC91}"/>
                </a:ext>
              </a:extLst>
            </p:cNvPr>
            <p:cNvSpPr/>
            <p:nvPr/>
          </p:nvSpPr>
          <p:spPr>
            <a:xfrm>
              <a:off x="7571005" y="3560366"/>
              <a:ext cx="464956" cy="464956"/>
            </a:xfrm>
            <a:custGeom>
              <a:avLst/>
              <a:gdLst>
                <a:gd name="connsiteX0" fmla="*/ 264113 w 464955"/>
                <a:gd name="connsiteY0" fmla="*/ 463953 h 464955"/>
                <a:gd name="connsiteX1" fmla="*/ 205219 w 464955"/>
                <a:gd name="connsiteY1" fmla="*/ 463953 h 464955"/>
                <a:gd name="connsiteX2" fmla="*/ 198108 w 464955"/>
                <a:gd name="connsiteY2" fmla="*/ 414175 h 464955"/>
                <a:gd name="connsiteX3" fmla="*/ 134290 w 464955"/>
                <a:gd name="connsiteY3" fmla="*/ 387372 h 464955"/>
                <a:gd name="connsiteX4" fmla="*/ 94268 w 464955"/>
                <a:gd name="connsiteY4" fmla="*/ 417457 h 464955"/>
                <a:gd name="connsiteX5" fmla="*/ 52604 w 464955"/>
                <a:gd name="connsiteY5" fmla="*/ 375794 h 464955"/>
                <a:gd name="connsiteX6" fmla="*/ 82780 w 464955"/>
                <a:gd name="connsiteY6" fmla="*/ 335498 h 464955"/>
                <a:gd name="connsiteX7" fmla="*/ 56433 w 464955"/>
                <a:gd name="connsiteY7" fmla="*/ 271680 h 464955"/>
                <a:gd name="connsiteX8" fmla="*/ 6838 w 464955"/>
                <a:gd name="connsiteY8" fmla="*/ 264660 h 464955"/>
                <a:gd name="connsiteX9" fmla="*/ 6838 w 464955"/>
                <a:gd name="connsiteY9" fmla="*/ 205310 h 464955"/>
                <a:gd name="connsiteX10" fmla="*/ 56615 w 464955"/>
                <a:gd name="connsiteY10" fmla="*/ 198199 h 464955"/>
                <a:gd name="connsiteX11" fmla="*/ 83327 w 464955"/>
                <a:gd name="connsiteY11" fmla="*/ 134381 h 464955"/>
                <a:gd name="connsiteX12" fmla="*/ 53333 w 464955"/>
                <a:gd name="connsiteY12" fmla="*/ 94268 h 464955"/>
                <a:gd name="connsiteX13" fmla="*/ 94997 w 464955"/>
                <a:gd name="connsiteY13" fmla="*/ 52604 h 464955"/>
                <a:gd name="connsiteX14" fmla="*/ 135202 w 464955"/>
                <a:gd name="connsiteY14" fmla="*/ 82780 h 464955"/>
                <a:gd name="connsiteX15" fmla="*/ 199019 w 464955"/>
                <a:gd name="connsiteY15" fmla="*/ 56433 h 464955"/>
                <a:gd name="connsiteX16" fmla="*/ 206130 w 464955"/>
                <a:gd name="connsiteY16" fmla="*/ 6838 h 464955"/>
                <a:gd name="connsiteX17" fmla="*/ 265025 w 464955"/>
                <a:gd name="connsiteY17" fmla="*/ 6838 h 464955"/>
                <a:gd name="connsiteX18" fmla="*/ 272136 w 464955"/>
                <a:gd name="connsiteY18" fmla="*/ 56615 h 464955"/>
                <a:gd name="connsiteX19" fmla="*/ 335954 w 464955"/>
                <a:gd name="connsiteY19" fmla="*/ 83327 h 464955"/>
                <a:gd name="connsiteX20" fmla="*/ 376067 w 464955"/>
                <a:gd name="connsiteY20" fmla="*/ 53333 h 464955"/>
                <a:gd name="connsiteX21" fmla="*/ 417731 w 464955"/>
                <a:gd name="connsiteY21" fmla="*/ 94997 h 464955"/>
                <a:gd name="connsiteX22" fmla="*/ 387554 w 464955"/>
                <a:gd name="connsiteY22" fmla="*/ 135202 h 464955"/>
                <a:gd name="connsiteX23" fmla="*/ 413902 w 464955"/>
                <a:gd name="connsiteY23" fmla="*/ 199019 h 464955"/>
                <a:gd name="connsiteX24" fmla="*/ 463497 w 464955"/>
                <a:gd name="connsiteY24" fmla="*/ 206130 h 464955"/>
                <a:gd name="connsiteX25" fmla="*/ 463497 w 464955"/>
                <a:gd name="connsiteY25" fmla="*/ 265481 h 464955"/>
                <a:gd name="connsiteX26" fmla="*/ 413720 w 464955"/>
                <a:gd name="connsiteY26" fmla="*/ 272592 h 464955"/>
                <a:gd name="connsiteX27" fmla="*/ 387008 w 464955"/>
                <a:gd name="connsiteY27" fmla="*/ 336409 h 464955"/>
                <a:gd name="connsiteX28" fmla="*/ 417002 w 464955"/>
                <a:gd name="connsiteY28" fmla="*/ 376432 h 464955"/>
                <a:gd name="connsiteX29" fmla="*/ 375703 w 464955"/>
                <a:gd name="connsiteY29" fmla="*/ 418187 h 464955"/>
                <a:gd name="connsiteX30" fmla="*/ 335498 w 464955"/>
                <a:gd name="connsiteY30" fmla="*/ 388010 h 464955"/>
                <a:gd name="connsiteX31" fmla="*/ 271680 w 464955"/>
                <a:gd name="connsiteY31" fmla="*/ 414358 h 464955"/>
                <a:gd name="connsiteX32" fmla="*/ 213059 w 464955"/>
                <a:gd name="connsiteY32" fmla="*/ 454836 h 464955"/>
                <a:gd name="connsiteX33" fmla="*/ 256273 w 464955"/>
                <a:gd name="connsiteY33" fmla="*/ 454836 h 464955"/>
                <a:gd name="connsiteX34" fmla="*/ 263110 w 464955"/>
                <a:gd name="connsiteY34" fmla="*/ 406608 h 464955"/>
                <a:gd name="connsiteX35" fmla="*/ 266392 w 464955"/>
                <a:gd name="connsiteY35" fmla="*/ 405970 h 464955"/>
                <a:gd name="connsiteX36" fmla="*/ 332945 w 464955"/>
                <a:gd name="connsiteY36" fmla="*/ 378620 h 464955"/>
                <a:gd name="connsiteX37" fmla="*/ 335680 w 464955"/>
                <a:gd name="connsiteY37" fmla="*/ 376797 h 464955"/>
                <a:gd name="connsiteX38" fmla="*/ 374791 w 464955"/>
                <a:gd name="connsiteY38" fmla="*/ 406153 h 464955"/>
                <a:gd name="connsiteX39" fmla="*/ 405241 w 464955"/>
                <a:gd name="connsiteY39" fmla="*/ 375611 h 464955"/>
                <a:gd name="connsiteX40" fmla="*/ 376067 w 464955"/>
                <a:gd name="connsiteY40" fmla="*/ 336683 h 464955"/>
                <a:gd name="connsiteX41" fmla="*/ 377891 w 464955"/>
                <a:gd name="connsiteY41" fmla="*/ 333948 h 464955"/>
                <a:gd name="connsiteX42" fmla="*/ 405697 w 464955"/>
                <a:gd name="connsiteY42" fmla="*/ 267486 h 464955"/>
                <a:gd name="connsiteX43" fmla="*/ 406244 w 464955"/>
                <a:gd name="connsiteY43" fmla="*/ 264295 h 464955"/>
                <a:gd name="connsiteX44" fmla="*/ 454654 w 464955"/>
                <a:gd name="connsiteY44" fmla="*/ 257367 h 464955"/>
                <a:gd name="connsiteX45" fmla="*/ 454654 w 464955"/>
                <a:gd name="connsiteY45" fmla="*/ 214244 h 464955"/>
                <a:gd name="connsiteX46" fmla="*/ 406426 w 464955"/>
                <a:gd name="connsiteY46" fmla="*/ 207316 h 464955"/>
                <a:gd name="connsiteX47" fmla="*/ 405879 w 464955"/>
                <a:gd name="connsiteY47" fmla="*/ 204125 h 464955"/>
                <a:gd name="connsiteX48" fmla="*/ 378529 w 464955"/>
                <a:gd name="connsiteY48" fmla="*/ 137481 h 464955"/>
                <a:gd name="connsiteX49" fmla="*/ 376705 w 464955"/>
                <a:gd name="connsiteY49" fmla="*/ 134746 h 464955"/>
                <a:gd name="connsiteX50" fmla="*/ 405970 w 464955"/>
                <a:gd name="connsiteY50" fmla="*/ 95726 h 464955"/>
                <a:gd name="connsiteX51" fmla="*/ 375703 w 464955"/>
                <a:gd name="connsiteY51" fmla="*/ 64911 h 464955"/>
                <a:gd name="connsiteX52" fmla="*/ 336683 w 464955"/>
                <a:gd name="connsiteY52" fmla="*/ 94085 h 464955"/>
                <a:gd name="connsiteX53" fmla="*/ 333948 w 464955"/>
                <a:gd name="connsiteY53" fmla="*/ 92262 h 464955"/>
                <a:gd name="connsiteX54" fmla="*/ 267578 w 464955"/>
                <a:gd name="connsiteY54" fmla="*/ 64456 h 464955"/>
                <a:gd name="connsiteX55" fmla="*/ 264295 w 464955"/>
                <a:gd name="connsiteY55" fmla="*/ 63909 h 464955"/>
                <a:gd name="connsiteX56" fmla="*/ 257458 w 464955"/>
                <a:gd name="connsiteY56" fmla="*/ 15499 h 464955"/>
                <a:gd name="connsiteX57" fmla="*/ 214244 w 464955"/>
                <a:gd name="connsiteY57" fmla="*/ 15499 h 464955"/>
                <a:gd name="connsiteX58" fmla="*/ 207407 w 464955"/>
                <a:gd name="connsiteY58" fmla="*/ 63726 h 464955"/>
                <a:gd name="connsiteX59" fmla="*/ 204125 w 464955"/>
                <a:gd name="connsiteY59" fmla="*/ 64364 h 464955"/>
                <a:gd name="connsiteX60" fmla="*/ 137572 w 464955"/>
                <a:gd name="connsiteY60" fmla="*/ 91715 h 464955"/>
                <a:gd name="connsiteX61" fmla="*/ 134837 w 464955"/>
                <a:gd name="connsiteY61" fmla="*/ 93538 h 464955"/>
                <a:gd name="connsiteX62" fmla="*/ 95544 w 464955"/>
                <a:gd name="connsiteY62" fmla="*/ 64911 h 464955"/>
                <a:gd name="connsiteX63" fmla="*/ 65094 w 464955"/>
                <a:gd name="connsiteY63" fmla="*/ 95453 h 464955"/>
                <a:gd name="connsiteX64" fmla="*/ 94268 w 464955"/>
                <a:gd name="connsiteY64" fmla="*/ 134381 h 464955"/>
                <a:gd name="connsiteX65" fmla="*/ 92444 w 464955"/>
                <a:gd name="connsiteY65" fmla="*/ 137116 h 464955"/>
                <a:gd name="connsiteX66" fmla="*/ 64638 w 464955"/>
                <a:gd name="connsiteY66" fmla="*/ 203578 h 464955"/>
                <a:gd name="connsiteX67" fmla="*/ 64091 w 464955"/>
                <a:gd name="connsiteY67" fmla="*/ 206769 h 464955"/>
                <a:gd name="connsiteX68" fmla="*/ 15681 w 464955"/>
                <a:gd name="connsiteY68" fmla="*/ 213697 h 464955"/>
                <a:gd name="connsiteX69" fmla="*/ 15681 w 464955"/>
                <a:gd name="connsiteY69" fmla="*/ 256364 h 464955"/>
                <a:gd name="connsiteX70" fmla="*/ 63908 w 464955"/>
                <a:gd name="connsiteY70" fmla="*/ 263293 h 464955"/>
                <a:gd name="connsiteX71" fmla="*/ 64455 w 464955"/>
                <a:gd name="connsiteY71" fmla="*/ 266484 h 464955"/>
                <a:gd name="connsiteX72" fmla="*/ 91806 w 464955"/>
                <a:gd name="connsiteY72" fmla="*/ 333127 h 464955"/>
                <a:gd name="connsiteX73" fmla="*/ 93629 w 464955"/>
                <a:gd name="connsiteY73" fmla="*/ 335771 h 464955"/>
                <a:gd name="connsiteX74" fmla="*/ 64364 w 464955"/>
                <a:gd name="connsiteY74" fmla="*/ 374882 h 464955"/>
                <a:gd name="connsiteX75" fmla="*/ 94815 w 464955"/>
                <a:gd name="connsiteY75" fmla="*/ 405423 h 464955"/>
                <a:gd name="connsiteX76" fmla="*/ 133834 w 464955"/>
                <a:gd name="connsiteY76" fmla="*/ 376158 h 464955"/>
                <a:gd name="connsiteX77" fmla="*/ 136478 w 464955"/>
                <a:gd name="connsiteY77" fmla="*/ 378073 h 464955"/>
                <a:gd name="connsiteX78" fmla="*/ 202940 w 464955"/>
                <a:gd name="connsiteY78" fmla="*/ 405423 h 464955"/>
                <a:gd name="connsiteX79" fmla="*/ 206222 w 464955"/>
                <a:gd name="connsiteY79" fmla="*/ 406062 h 464955"/>
                <a:gd name="connsiteX80" fmla="*/ 235213 w 464955"/>
                <a:gd name="connsiteY80" fmla="*/ 363669 h 464955"/>
                <a:gd name="connsiteX81" fmla="*/ 106940 w 464955"/>
                <a:gd name="connsiteY81" fmla="*/ 235395 h 464955"/>
                <a:gd name="connsiteX82" fmla="*/ 235213 w 464955"/>
                <a:gd name="connsiteY82" fmla="*/ 107122 h 464955"/>
                <a:gd name="connsiteX83" fmla="*/ 363486 w 464955"/>
                <a:gd name="connsiteY83" fmla="*/ 235395 h 464955"/>
                <a:gd name="connsiteX84" fmla="*/ 235213 w 464955"/>
                <a:gd name="connsiteY84" fmla="*/ 363577 h 464955"/>
                <a:gd name="connsiteX85" fmla="*/ 235213 w 464955"/>
                <a:gd name="connsiteY85" fmla="*/ 116239 h 464955"/>
                <a:gd name="connsiteX86" fmla="*/ 116056 w 464955"/>
                <a:gd name="connsiteY86" fmla="*/ 235395 h 464955"/>
                <a:gd name="connsiteX87" fmla="*/ 235213 w 464955"/>
                <a:gd name="connsiteY87" fmla="*/ 354552 h 464955"/>
                <a:gd name="connsiteX88" fmla="*/ 354369 w 464955"/>
                <a:gd name="connsiteY88" fmla="*/ 235395 h 464955"/>
                <a:gd name="connsiteX89" fmla="*/ 235213 w 464955"/>
                <a:gd name="connsiteY89" fmla="*/ 116148 h 464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464955" h="464955">
                  <a:moveTo>
                    <a:pt x="264113" y="463953"/>
                  </a:moveTo>
                  <a:lnTo>
                    <a:pt x="205219" y="463953"/>
                  </a:lnTo>
                  <a:lnTo>
                    <a:pt x="198108" y="414175"/>
                  </a:lnTo>
                  <a:cubicBezTo>
                    <a:pt x="175311" y="409422"/>
                    <a:pt x="153644" y="400321"/>
                    <a:pt x="134290" y="387372"/>
                  </a:cubicBezTo>
                  <a:lnTo>
                    <a:pt x="94268" y="417457"/>
                  </a:lnTo>
                  <a:lnTo>
                    <a:pt x="52604" y="375794"/>
                  </a:lnTo>
                  <a:lnTo>
                    <a:pt x="82780" y="335498"/>
                  </a:lnTo>
                  <a:cubicBezTo>
                    <a:pt x="69914" y="316150"/>
                    <a:pt x="60963" y="294469"/>
                    <a:pt x="56433" y="271680"/>
                  </a:cubicBezTo>
                  <a:lnTo>
                    <a:pt x="6838" y="264660"/>
                  </a:lnTo>
                  <a:lnTo>
                    <a:pt x="6838" y="205310"/>
                  </a:lnTo>
                  <a:lnTo>
                    <a:pt x="56615" y="198199"/>
                  </a:lnTo>
                  <a:cubicBezTo>
                    <a:pt x="61308" y="175399"/>
                    <a:pt x="70380" y="153726"/>
                    <a:pt x="83327" y="134381"/>
                  </a:cubicBezTo>
                  <a:lnTo>
                    <a:pt x="53333" y="94268"/>
                  </a:lnTo>
                  <a:lnTo>
                    <a:pt x="94997" y="52604"/>
                  </a:lnTo>
                  <a:lnTo>
                    <a:pt x="135202" y="82780"/>
                  </a:lnTo>
                  <a:cubicBezTo>
                    <a:pt x="154577" y="69966"/>
                    <a:pt x="176247" y="61019"/>
                    <a:pt x="199019" y="56433"/>
                  </a:cubicBezTo>
                  <a:lnTo>
                    <a:pt x="206130" y="6838"/>
                  </a:lnTo>
                  <a:lnTo>
                    <a:pt x="265025" y="6838"/>
                  </a:lnTo>
                  <a:lnTo>
                    <a:pt x="272136" y="56615"/>
                  </a:lnTo>
                  <a:cubicBezTo>
                    <a:pt x="294923" y="61350"/>
                    <a:pt x="316588" y="70418"/>
                    <a:pt x="335954" y="83327"/>
                  </a:cubicBezTo>
                  <a:lnTo>
                    <a:pt x="376067" y="53333"/>
                  </a:lnTo>
                  <a:lnTo>
                    <a:pt x="417731" y="94997"/>
                  </a:lnTo>
                  <a:lnTo>
                    <a:pt x="387554" y="135202"/>
                  </a:lnTo>
                  <a:cubicBezTo>
                    <a:pt x="400392" y="154565"/>
                    <a:pt x="409341" y="176240"/>
                    <a:pt x="413902" y="199019"/>
                  </a:cubicBezTo>
                  <a:lnTo>
                    <a:pt x="463497" y="206130"/>
                  </a:lnTo>
                  <a:lnTo>
                    <a:pt x="463497" y="265481"/>
                  </a:lnTo>
                  <a:lnTo>
                    <a:pt x="413720" y="272592"/>
                  </a:lnTo>
                  <a:cubicBezTo>
                    <a:pt x="409009" y="295386"/>
                    <a:pt x="399939" y="317056"/>
                    <a:pt x="387008" y="336409"/>
                  </a:cubicBezTo>
                  <a:lnTo>
                    <a:pt x="417002" y="376432"/>
                  </a:lnTo>
                  <a:lnTo>
                    <a:pt x="375703" y="418187"/>
                  </a:lnTo>
                  <a:lnTo>
                    <a:pt x="335498" y="388010"/>
                  </a:lnTo>
                  <a:cubicBezTo>
                    <a:pt x="316104" y="400789"/>
                    <a:pt x="294440" y="409733"/>
                    <a:pt x="271680" y="414358"/>
                  </a:cubicBezTo>
                  <a:close/>
                  <a:moveTo>
                    <a:pt x="213059" y="454836"/>
                  </a:moveTo>
                  <a:lnTo>
                    <a:pt x="256273" y="454836"/>
                  </a:lnTo>
                  <a:lnTo>
                    <a:pt x="263110" y="406608"/>
                  </a:lnTo>
                  <a:lnTo>
                    <a:pt x="266392" y="405970"/>
                  </a:lnTo>
                  <a:cubicBezTo>
                    <a:pt x="290261" y="401663"/>
                    <a:pt x="312945" y="392341"/>
                    <a:pt x="332945" y="378620"/>
                  </a:cubicBezTo>
                  <a:lnTo>
                    <a:pt x="335680" y="376797"/>
                  </a:lnTo>
                  <a:lnTo>
                    <a:pt x="374791" y="406153"/>
                  </a:lnTo>
                  <a:lnTo>
                    <a:pt x="405241" y="375611"/>
                  </a:lnTo>
                  <a:lnTo>
                    <a:pt x="376067" y="336683"/>
                  </a:lnTo>
                  <a:lnTo>
                    <a:pt x="377891" y="333948"/>
                  </a:lnTo>
                  <a:cubicBezTo>
                    <a:pt x="391770" y="314018"/>
                    <a:pt x="401249" y="291362"/>
                    <a:pt x="405697" y="267486"/>
                  </a:cubicBezTo>
                  <a:lnTo>
                    <a:pt x="406244" y="264295"/>
                  </a:lnTo>
                  <a:lnTo>
                    <a:pt x="454654" y="257367"/>
                  </a:lnTo>
                  <a:lnTo>
                    <a:pt x="454654" y="214244"/>
                  </a:lnTo>
                  <a:lnTo>
                    <a:pt x="406426" y="207316"/>
                  </a:lnTo>
                  <a:lnTo>
                    <a:pt x="405879" y="204125"/>
                  </a:lnTo>
                  <a:cubicBezTo>
                    <a:pt x="401570" y="180228"/>
                    <a:pt x="392249" y="157515"/>
                    <a:pt x="378529" y="137481"/>
                  </a:cubicBezTo>
                  <a:lnTo>
                    <a:pt x="376705" y="134746"/>
                  </a:lnTo>
                  <a:lnTo>
                    <a:pt x="405970" y="95726"/>
                  </a:lnTo>
                  <a:lnTo>
                    <a:pt x="375703" y="64911"/>
                  </a:lnTo>
                  <a:lnTo>
                    <a:pt x="336683" y="94085"/>
                  </a:lnTo>
                  <a:lnTo>
                    <a:pt x="333948" y="92262"/>
                  </a:lnTo>
                  <a:cubicBezTo>
                    <a:pt x="314039" y="78406"/>
                    <a:pt x="291418" y="68929"/>
                    <a:pt x="267578" y="64456"/>
                  </a:cubicBezTo>
                  <a:lnTo>
                    <a:pt x="264295" y="63909"/>
                  </a:lnTo>
                  <a:lnTo>
                    <a:pt x="257458" y="15499"/>
                  </a:lnTo>
                  <a:lnTo>
                    <a:pt x="214244" y="15499"/>
                  </a:lnTo>
                  <a:lnTo>
                    <a:pt x="207407" y="63726"/>
                  </a:lnTo>
                  <a:lnTo>
                    <a:pt x="204125" y="64364"/>
                  </a:lnTo>
                  <a:cubicBezTo>
                    <a:pt x="180232" y="68591"/>
                    <a:pt x="157532" y="77920"/>
                    <a:pt x="137572" y="91715"/>
                  </a:cubicBezTo>
                  <a:lnTo>
                    <a:pt x="134837" y="93538"/>
                  </a:lnTo>
                  <a:lnTo>
                    <a:pt x="95544" y="64911"/>
                  </a:lnTo>
                  <a:lnTo>
                    <a:pt x="65094" y="95453"/>
                  </a:lnTo>
                  <a:lnTo>
                    <a:pt x="94268" y="134381"/>
                  </a:lnTo>
                  <a:lnTo>
                    <a:pt x="92444" y="137116"/>
                  </a:lnTo>
                  <a:cubicBezTo>
                    <a:pt x="78586" y="157058"/>
                    <a:pt x="69109" y="179709"/>
                    <a:pt x="64638" y="203578"/>
                  </a:cubicBezTo>
                  <a:lnTo>
                    <a:pt x="64091" y="206769"/>
                  </a:lnTo>
                  <a:lnTo>
                    <a:pt x="15681" y="213697"/>
                  </a:lnTo>
                  <a:lnTo>
                    <a:pt x="15681" y="256364"/>
                  </a:lnTo>
                  <a:lnTo>
                    <a:pt x="63908" y="263293"/>
                  </a:lnTo>
                  <a:lnTo>
                    <a:pt x="64455" y="266484"/>
                  </a:lnTo>
                  <a:cubicBezTo>
                    <a:pt x="68764" y="290380"/>
                    <a:pt x="78086" y="313093"/>
                    <a:pt x="91806" y="333127"/>
                  </a:cubicBezTo>
                  <a:lnTo>
                    <a:pt x="93629" y="335771"/>
                  </a:lnTo>
                  <a:lnTo>
                    <a:pt x="64364" y="374882"/>
                  </a:lnTo>
                  <a:lnTo>
                    <a:pt x="94815" y="405423"/>
                  </a:lnTo>
                  <a:lnTo>
                    <a:pt x="133834" y="376158"/>
                  </a:lnTo>
                  <a:lnTo>
                    <a:pt x="136478" y="378073"/>
                  </a:lnTo>
                  <a:cubicBezTo>
                    <a:pt x="156463" y="391760"/>
                    <a:pt x="179110" y="401080"/>
                    <a:pt x="202940" y="405423"/>
                  </a:cubicBezTo>
                  <a:lnTo>
                    <a:pt x="206222" y="406062"/>
                  </a:lnTo>
                  <a:close/>
                  <a:moveTo>
                    <a:pt x="235213" y="363669"/>
                  </a:moveTo>
                  <a:cubicBezTo>
                    <a:pt x="164369" y="363669"/>
                    <a:pt x="106940" y="306239"/>
                    <a:pt x="106940" y="235395"/>
                  </a:cubicBezTo>
                  <a:cubicBezTo>
                    <a:pt x="106940" y="164552"/>
                    <a:pt x="164369" y="107122"/>
                    <a:pt x="235213" y="107122"/>
                  </a:cubicBezTo>
                  <a:cubicBezTo>
                    <a:pt x="306056" y="107122"/>
                    <a:pt x="363486" y="164552"/>
                    <a:pt x="363486" y="235395"/>
                  </a:cubicBezTo>
                  <a:cubicBezTo>
                    <a:pt x="363336" y="306161"/>
                    <a:pt x="305979" y="363477"/>
                    <a:pt x="235213" y="363577"/>
                  </a:cubicBezTo>
                  <a:close/>
                  <a:moveTo>
                    <a:pt x="235213" y="116239"/>
                  </a:moveTo>
                  <a:cubicBezTo>
                    <a:pt x="169405" y="116239"/>
                    <a:pt x="116056" y="169587"/>
                    <a:pt x="116056" y="235395"/>
                  </a:cubicBezTo>
                  <a:cubicBezTo>
                    <a:pt x="116056" y="301204"/>
                    <a:pt x="169404" y="354552"/>
                    <a:pt x="235213" y="354552"/>
                  </a:cubicBezTo>
                  <a:cubicBezTo>
                    <a:pt x="301021" y="354552"/>
                    <a:pt x="354369" y="301204"/>
                    <a:pt x="354369" y="235395"/>
                  </a:cubicBezTo>
                  <a:cubicBezTo>
                    <a:pt x="354319" y="169593"/>
                    <a:pt x="301015" y="116248"/>
                    <a:pt x="235213" y="11614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89D0208-FAEE-400A-8BBC-A831AB0BE5F1}"/>
                </a:ext>
              </a:extLst>
            </p:cNvPr>
            <p:cNvSpPr/>
            <p:nvPr/>
          </p:nvSpPr>
          <p:spPr>
            <a:xfrm>
              <a:off x="4411856" y="3522440"/>
              <a:ext cx="592591" cy="592591"/>
            </a:xfrm>
            <a:custGeom>
              <a:avLst/>
              <a:gdLst>
                <a:gd name="connsiteX0" fmla="*/ 333127 w 592590"/>
                <a:gd name="connsiteY0" fmla="*/ 587759 h 592590"/>
                <a:gd name="connsiteX1" fmla="*/ 260193 w 592590"/>
                <a:gd name="connsiteY1" fmla="*/ 587759 h 592590"/>
                <a:gd name="connsiteX2" fmla="*/ 251076 w 592590"/>
                <a:gd name="connsiteY2" fmla="*/ 524489 h 592590"/>
                <a:gd name="connsiteX3" fmla="*/ 168205 w 592590"/>
                <a:gd name="connsiteY3" fmla="*/ 489845 h 592590"/>
                <a:gd name="connsiteX4" fmla="*/ 117242 w 592590"/>
                <a:gd name="connsiteY4" fmla="*/ 528044 h 592590"/>
                <a:gd name="connsiteX5" fmla="*/ 65641 w 592590"/>
                <a:gd name="connsiteY5" fmla="*/ 476625 h 592590"/>
                <a:gd name="connsiteX6" fmla="*/ 103931 w 592590"/>
                <a:gd name="connsiteY6" fmla="*/ 425480 h 592590"/>
                <a:gd name="connsiteX7" fmla="*/ 69835 w 592590"/>
                <a:gd name="connsiteY7" fmla="*/ 342426 h 592590"/>
                <a:gd name="connsiteX8" fmla="*/ 6838 w 592590"/>
                <a:gd name="connsiteY8" fmla="*/ 333310 h 592590"/>
                <a:gd name="connsiteX9" fmla="*/ 6838 w 592590"/>
                <a:gd name="connsiteY9" fmla="*/ 260375 h 592590"/>
                <a:gd name="connsiteX10" fmla="*/ 70108 w 592590"/>
                <a:gd name="connsiteY10" fmla="*/ 251259 h 592590"/>
                <a:gd name="connsiteX11" fmla="*/ 104752 w 592590"/>
                <a:gd name="connsiteY11" fmla="*/ 168478 h 592590"/>
                <a:gd name="connsiteX12" fmla="*/ 66553 w 592590"/>
                <a:gd name="connsiteY12" fmla="*/ 117515 h 592590"/>
                <a:gd name="connsiteX13" fmla="*/ 118154 w 592590"/>
                <a:gd name="connsiteY13" fmla="*/ 65823 h 592590"/>
                <a:gd name="connsiteX14" fmla="*/ 169299 w 592590"/>
                <a:gd name="connsiteY14" fmla="*/ 104205 h 592590"/>
                <a:gd name="connsiteX15" fmla="*/ 252808 w 592590"/>
                <a:gd name="connsiteY15" fmla="*/ 69926 h 592590"/>
                <a:gd name="connsiteX16" fmla="*/ 261925 w 592590"/>
                <a:gd name="connsiteY16" fmla="*/ 6838 h 592590"/>
                <a:gd name="connsiteX17" fmla="*/ 334860 w 592590"/>
                <a:gd name="connsiteY17" fmla="*/ 6838 h 592590"/>
                <a:gd name="connsiteX18" fmla="*/ 343976 w 592590"/>
                <a:gd name="connsiteY18" fmla="*/ 70199 h 592590"/>
                <a:gd name="connsiteX19" fmla="*/ 426757 w 592590"/>
                <a:gd name="connsiteY19" fmla="*/ 104752 h 592590"/>
                <a:gd name="connsiteX20" fmla="*/ 477720 w 592590"/>
                <a:gd name="connsiteY20" fmla="*/ 66553 h 592590"/>
                <a:gd name="connsiteX21" fmla="*/ 529412 w 592590"/>
                <a:gd name="connsiteY21" fmla="*/ 118245 h 592590"/>
                <a:gd name="connsiteX22" fmla="*/ 491030 w 592590"/>
                <a:gd name="connsiteY22" fmla="*/ 169390 h 592590"/>
                <a:gd name="connsiteX23" fmla="*/ 525127 w 592590"/>
                <a:gd name="connsiteY23" fmla="*/ 252444 h 592590"/>
                <a:gd name="connsiteX24" fmla="*/ 588215 w 592590"/>
                <a:gd name="connsiteY24" fmla="*/ 261561 h 592590"/>
                <a:gd name="connsiteX25" fmla="*/ 588215 w 592590"/>
                <a:gd name="connsiteY25" fmla="*/ 334495 h 592590"/>
                <a:gd name="connsiteX26" fmla="*/ 524397 w 592590"/>
                <a:gd name="connsiteY26" fmla="*/ 343612 h 592590"/>
                <a:gd name="connsiteX27" fmla="*/ 489845 w 592590"/>
                <a:gd name="connsiteY27" fmla="*/ 426483 h 592590"/>
                <a:gd name="connsiteX28" fmla="*/ 528044 w 592590"/>
                <a:gd name="connsiteY28" fmla="*/ 477446 h 592590"/>
                <a:gd name="connsiteX29" fmla="*/ 476352 w 592590"/>
                <a:gd name="connsiteY29" fmla="*/ 529047 h 592590"/>
                <a:gd name="connsiteX30" fmla="*/ 425207 w 592590"/>
                <a:gd name="connsiteY30" fmla="*/ 490757 h 592590"/>
                <a:gd name="connsiteX31" fmla="*/ 342153 w 592590"/>
                <a:gd name="connsiteY31" fmla="*/ 524853 h 592590"/>
                <a:gd name="connsiteX32" fmla="*/ 268033 w 592590"/>
                <a:gd name="connsiteY32" fmla="*/ 578642 h 592590"/>
                <a:gd name="connsiteX33" fmla="*/ 325743 w 592590"/>
                <a:gd name="connsiteY33" fmla="*/ 578642 h 592590"/>
                <a:gd name="connsiteX34" fmla="*/ 334860 w 592590"/>
                <a:gd name="connsiteY34" fmla="*/ 516922 h 592590"/>
                <a:gd name="connsiteX35" fmla="*/ 338142 w 592590"/>
                <a:gd name="connsiteY35" fmla="*/ 516375 h 592590"/>
                <a:gd name="connsiteX36" fmla="*/ 423657 w 592590"/>
                <a:gd name="connsiteY36" fmla="*/ 481275 h 592590"/>
                <a:gd name="connsiteX37" fmla="*/ 426301 w 592590"/>
                <a:gd name="connsiteY37" fmla="*/ 479452 h 592590"/>
                <a:gd name="connsiteX38" fmla="*/ 476352 w 592590"/>
                <a:gd name="connsiteY38" fmla="*/ 516922 h 592590"/>
                <a:gd name="connsiteX39" fmla="*/ 516831 w 592590"/>
                <a:gd name="connsiteY39" fmla="*/ 476534 h 592590"/>
                <a:gd name="connsiteX40" fmla="*/ 479452 w 592590"/>
                <a:gd name="connsiteY40" fmla="*/ 426666 h 592590"/>
                <a:gd name="connsiteX41" fmla="*/ 481275 w 592590"/>
                <a:gd name="connsiteY41" fmla="*/ 423930 h 592590"/>
                <a:gd name="connsiteX42" fmla="*/ 516922 w 592590"/>
                <a:gd name="connsiteY42" fmla="*/ 338597 h 592590"/>
                <a:gd name="connsiteX43" fmla="*/ 517560 w 592590"/>
                <a:gd name="connsiteY43" fmla="*/ 335406 h 592590"/>
                <a:gd name="connsiteX44" fmla="*/ 579463 w 592590"/>
                <a:gd name="connsiteY44" fmla="*/ 326290 h 592590"/>
                <a:gd name="connsiteX45" fmla="*/ 579463 w 592590"/>
                <a:gd name="connsiteY45" fmla="*/ 269128 h 592590"/>
                <a:gd name="connsiteX46" fmla="*/ 517742 w 592590"/>
                <a:gd name="connsiteY46" fmla="*/ 260011 h 592590"/>
                <a:gd name="connsiteX47" fmla="*/ 517104 w 592590"/>
                <a:gd name="connsiteY47" fmla="*/ 256729 h 592590"/>
                <a:gd name="connsiteX48" fmla="*/ 482004 w 592590"/>
                <a:gd name="connsiteY48" fmla="*/ 171213 h 592590"/>
                <a:gd name="connsiteX49" fmla="*/ 480181 w 592590"/>
                <a:gd name="connsiteY49" fmla="*/ 168569 h 592590"/>
                <a:gd name="connsiteX50" fmla="*/ 517742 w 592590"/>
                <a:gd name="connsiteY50" fmla="*/ 118518 h 592590"/>
                <a:gd name="connsiteX51" fmla="*/ 477264 w 592590"/>
                <a:gd name="connsiteY51" fmla="*/ 78040 h 592590"/>
                <a:gd name="connsiteX52" fmla="*/ 427395 w 592590"/>
                <a:gd name="connsiteY52" fmla="*/ 115419 h 592590"/>
                <a:gd name="connsiteX53" fmla="*/ 424660 w 592590"/>
                <a:gd name="connsiteY53" fmla="*/ 113595 h 592590"/>
                <a:gd name="connsiteX54" fmla="*/ 339418 w 592590"/>
                <a:gd name="connsiteY54" fmla="*/ 77948 h 592590"/>
                <a:gd name="connsiteX55" fmla="*/ 336227 w 592590"/>
                <a:gd name="connsiteY55" fmla="*/ 77402 h 592590"/>
                <a:gd name="connsiteX56" fmla="*/ 327110 w 592590"/>
                <a:gd name="connsiteY56" fmla="*/ 15407 h 592590"/>
                <a:gd name="connsiteX57" fmla="*/ 269310 w 592590"/>
                <a:gd name="connsiteY57" fmla="*/ 15407 h 592590"/>
                <a:gd name="connsiteX58" fmla="*/ 260193 w 592590"/>
                <a:gd name="connsiteY58" fmla="*/ 77128 h 592590"/>
                <a:gd name="connsiteX59" fmla="*/ 257002 w 592590"/>
                <a:gd name="connsiteY59" fmla="*/ 77766 h 592590"/>
                <a:gd name="connsiteX60" fmla="*/ 171487 w 592590"/>
                <a:gd name="connsiteY60" fmla="*/ 112866 h 592590"/>
                <a:gd name="connsiteX61" fmla="*/ 168752 w 592590"/>
                <a:gd name="connsiteY61" fmla="*/ 114689 h 592590"/>
                <a:gd name="connsiteX62" fmla="*/ 118701 w 592590"/>
                <a:gd name="connsiteY62" fmla="*/ 77128 h 592590"/>
                <a:gd name="connsiteX63" fmla="*/ 78313 w 592590"/>
                <a:gd name="connsiteY63" fmla="*/ 117606 h 592590"/>
                <a:gd name="connsiteX64" fmla="*/ 115692 w 592590"/>
                <a:gd name="connsiteY64" fmla="*/ 167475 h 592590"/>
                <a:gd name="connsiteX65" fmla="*/ 113777 w 592590"/>
                <a:gd name="connsiteY65" fmla="*/ 170210 h 592590"/>
                <a:gd name="connsiteX66" fmla="*/ 78222 w 592590"/>
                <a:gd name="connsiteY66" fmla="*/ 255452 h 592590"/>
                <a:gd name="connsiteX67" fmla="*/ 77584 w 592590"/>
                <a:gd name="connsiteY67" fmla="*/ 258643 h 592590"/>
                <a:gd name="connsiteX68" fmla="*/ 15681 w 592590"/>
                <a:gd name="connsiteY68" fmla="*/ 267760 h 592590"/>
                <a:gd name="connsiteX69" fmla="*/ 15681 w 592590"/>
                <a:gd name="connsiteY69" fmla="*/ 325013 h 592590"/>
                <a:gd name="connsiteX70" fmla="*/ 77402 w 592590"/>
                <a:gd name="connsiteY70" fmla="*/ 334130 h 592590"/>
                <a:gd name="connsiteX71" fmla="*/ 77949 w 592590"/>
                <a:gd name="connsiteY71" fmla="*/ 337321 h 592590"/>
                <a:gd name="connsiteX72" fmla="*/ 113048 w 592590"/>
                <a:gd name="connsiteY72" fmla="*/ 422837 h 592590"/>
                <a:gd name="connsiteX73" fmla="*/ 114872 w 592590"/>
                <a:gd name="connsiteY73" fmla="*/ 425571 h 592590"/>
                <a:gd name="connsiteX74" fmla="*/ 77402 w 592590"/>
                <a:gd name="connsiteY74" fmla="*/ 475623 h 592590"/>
                <a:gd name="connsiteX75" fmla="*/ 117880 w 592590"/>
                <a:gd name="connsiteY75" fmla="*/ 516010 h 592590"/>
                <a:gd name="connsiteX76" fmla="*/ 167749 w 592590"/>
                <a:gd name="connsiteY76" fmla="*/ 478631 h 592590"/>
                <a:gd name="connsiteX77" fmla="*/ 170393 w 592590"/>
                <a:gd name="connsiteY77" fmla="*/ 480546 h 592590"/>
                <a:gd name="connsiteX78" fmla="*/ 255726 w 592590"/>
                <a:gd name="connsiteY78" fmla="*/ 516101 h 592590"/>
                <a:gd name="connsiteX79" fmla="*/ 258917 w 592590"/>
                <a:gd name="connsiteY79" fmla="*/ 516739 h 592590"/>
                <a:gd name="connsiteX80" fmla="*/ 297298 w 592590"/>
                <a:gd name="connsiteY80" fmla="*/ 460124 h 592590"/>
                <a:gd name="connsiteX81" fmla="*/ 134746 w 592590"/>
                <a:gd name="connsiteY81" fmla="*/ 297754 h 592590"/>
                <a:gd name="connsiteX82" fmla="*/ 297116 w 592590"/>
                <a:gd name="connsiteY82" fmla="*/ 135202 h 592590"/>
                <a:gd name="connsiteX83" fmla="*/ 459668 w 592590"/>
                <a:gd name="connsiteY83" fmla="*/ 297572 h 592590"/>
                <a:gd name="connsiteX84" fmla="*/ 459668 w 592590"/>
                <a:gd name="connsiteY84" fmla="*/ 297663 h 592590"/>
                <a:gd name="connsiteX85" fmla="*/ 297298 w 592590"/>
                <a:gd name="connsiteY85" fmla="*/ 459759 h 592590"/>
                <a:gd name="connsiteX86" fmla="*/ 297298 w 592590"/>
                <a:gd name="connsiteY86" fmla="*/ 144410 h 592590"/>
                <a:gd name="connsiteX87" fmla="*/ 143863 w 592590"/>
                <a:gd name="connsiteY87" fmla="*/ 297663 h 592590"/>
                <a:gd name="connsiteX88" fmla="*/ 297116 w 592590"/>
                <a:gd name="connsiteY88" fmla="*/ 451098 h 592590"/>
                <a:gd name="connsiteX89" fmla="*/ 450551 w 592590"/>
                <a:gd name="connsiteY89" fmla="*/ 297845 h 592590"/>
                <a:gd name="connsiteX90" fmla="*/ 450551 w 592590"/>
                <a:gd name="connsiteY90" fmla="*/ 297663 h 592590"/>
                <a:gd name="connsiteX91" fmla="*/ 297299 w 592590"/>
                <a:gd name="connsiteY91" fmla="*/ 144045 h 592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</a:cxnLst>
              <a:rect l="l" t="t" r="r" b="b"/>
              <a:pathLst>
                <a:path w="592590" h="592590">
                  <a:moveTo>
                    <a:pt x="333127" y="587759"/>
                  </a:moveTo>
                  <a:lnTo>
                    <a:pt x="260193" y="587759"/>
                  </a:lnTo>
                  <a:lnTo>
                    <a:pt x="251076" y="524489"/>
                  </a:lnTo>
                  <a:cubicBezTo>
                    <a:pt x="221437" y="518522"/>
                    <a:pt x="193272" y="506748"/>
                    <a:pt x="168205" y="489845"/>
                  </a:cubicBezTo>
                  <a:lnTo>
                    <a:pt x="117242" y="528044"/>
                  </a:lnTo>
                  <a:lnTo>
                    <a:pt x="65641" y="476625"/>
                  </a:lnTo>
                  <a:lnTo>
                    <a:pt x="103931" y="425480"/>
                  </a:lnTo>
                  <a:cubicBezTo>
                    <a:pt x="87248" y="400290"/>
                    <a:pt x="75664" y="372073"/>
                    <a:pt x="69835" y="342426"/>
                  </a:cubicBezTo>
                  <a:lnTo>
                    <a:pt x="6838" y="333310"/>
                  </a:lnTo>
                  <a:lnTo>
                    <a:pt x="6838" y="260375"/>
                  </a:lnTo>
                  <a:lnTo>
                    <a:pt x="70108" y="251259"/>
                  </a:lnTo>
                  <a:cubicBezTo>
                    <a:pt x="76093" y="221653"/>
                    <a:pt x="87866" y="193522"/>
                    <a:pt x="104752" y="168478"/>
                  </a:cubicBezTo>
                  <a:lnTo>
                    <a:pt x="66553" y="117515"/>
                  </a:lnTo>
                  <a:lnTo>
                    <a:pt x="118154" y="65823"/>
                  </a:lnTo>
                  <a:lnTo>
                    <a:pt x="169299" y="104205"/>
                  </a:lnTo>
                  <a:cubicBezTo>
                    <a:pt x="194592" y="87364"/>
                    <a:pt x="222977" y="75712"/>
                    <a:pt x="252808" y="69926"/>
                  </a:cubicBezTo>
                  <a:lnTo>
                    <a:pt x="261925" y="6838"/>
                  </a:lnTo>
                  <a:lnTo>
                    <a:pt x="334860" y="6838"/>
                  </a:lnTo>
                  <a:lnTo>
                    <a:pt x="343976" y="70199"/>
                  </a:lnTo>
                  <a:cubicBezTo>
                    <a:pt x="373581" y="76136"/>
                    <a:pt x="401716" y="87879"/>
                    <a:pt x="426757" y="104752"/>
                  </a:cubicBezTo>
                  <a:lnTo>
                    <a:pt x="477720" y="66553"/>
                  </a:lnTo>
                  <a:lnTo>
                    <a:pt x="529412" y="118245"/>
                  </a:lnTo>
                  <a:lnTo>
                    <a:pt x="491030" y="169390"/>
                  </a:lnTo>
                  <a:cubicBezTo>
                    <a:pt x="507766" y="194553"/>
                    <a:pt x="519355" y="222780"/>
                    <a:pt x="525127" y="252444"/>
                  </a:cubicBezTo>
                  <a:lnTo>
                    <a:pt x="588215" y="261561"/>
                  </a:lnTo>
                  <a:lnTo>
                    <a:pt x="588215" y="334495"/>
                  </a:lnTo>
                  <a:lnTo>
                    <a:pt x="524397" y="343612"/>
                  </a:lnTo>
                  <a:cubicBezTo>
                    <a:pt x="518463" y="373245"/>
                    <a:pt x="506720" y="401411"/>
                    <a:pt x="489845" y="426483"/>
                  </a:cubicBezTo>
                  <a:lnTo>
                    <a:pt x="528044" y="477446"/>
                  </a:lnTo>
                  <a:lnTo>
                    <a:pt x="476352" y="529047"/>
                  </a:lnTo>
                  <a:lnTo>
                    <a:pt x="425207" y="490757"/>
                  </a:lnTo>
                  <a:cubicBezTo>
                    <a:pt x="400057" y="507516"/>
                    <a:pt x="371824" y="519107"/>
                    <a:pt x="342153" y="524853"/>
                  </a:cubicBezTo>
                  <a:close/>
                  <a:moveTo>
                    <a:pt x="268033" y="578642"/>
                  </a:moveTo>
                  <a:lnTo>
                    <a:pt x="325743" y="578642"/>
                  </a:lnTo>
                  <a:lnTo>
                    <a:pt x="334860" y="516922"/>
                  </a:lnTo>
                  <a:lnTo>
                    <a:pt x="338142" y="516375"/>
                  </a:lnTo>
                  <a:cubicBezTo>
                    <a:pt x="368810" y="510861"/>
                    <a:pt x="397958" y="498897"/>
                    <a:pt x="423657" y="481275"/>
                  </a:cubicBezTo>
                  <a:lnTo>
                    <a:pt x="426301" y="479452"/>
                  </a:lnTo>
                  <a:lnTo>
                    <a:pt x="476352" y="516922"/>
                  </a:lnTo>
                  <a:lnTo>
                    <a:pt x="516831" y="476534"/>
                  </a:lnTo>
                  <a:lnTo>
                    <a:pt x="479452" y="426666"/>
                  </a:lnTo>
                  <a:lnTo>
                    <a:pt x="481275" y="423930"/>
                  </a:lnTo>
                  <a:cubicBezTo>
                    <a:pt x="499077" y="398337"/>
                    <a:pt x="511228" y="369249"/>
                    <a:pt x="516922" y="338597"/>
                  </a:cubicBezTo>
                  <a:lnTo>
                    <a:pt x="517560" y="335406"/>
                  </a:lnTo>
                  <a:lnTo>
                    <a:pt x="579463" y="326290"/>
                  </a:lnTo>
                  <a:lnTo>
                    <a:pt x="579463" y="269128"/>
                  </a:lnTo>
                  <a:lnTo>
                    <a:pt x="517742" y="260011"/>
                  </a:lnTo>
                  <a:lnTo>
                    <a:pt x="517104" y="256729"/>
                  </a:lnTo>
                  <a:cubicBezTo>
                    <a:pt x="511590" y="226060"/>
                    <a:pt x="499626" y="196912"/>
                    <a:pt x="482004" y="171213"/>
                  </a:cubicBezTo>
                  <a:lnTo>
                    <a:pt x="480181" y="168569"/>
                  </a:lnTo>
                  <a:lnTo>
                    <a:pt x="517742" y="118518"/>
                  </a:lnTo>
                  <a:lnTo>
                    <a:pt x="477264" y="78040"/>
                  </a:lnTo>
                  <a:lnTo>
                    <a:pt x="427395" y="115419"/>
                  </a:lnTo>
                  <a:lnTo>
                    <a:pt x="424660" y="113595"/>
                  </a:lnTo>
                  <a:cubicBezTo>
                    <a:pt x="399079" y="95832"/>
                    <a:pt x="370029" y="83684"/>
                    <a:pt x="339418" y="77948"/>
                  </a:cubicBezTo>
                  <a:lnTo>
                    <a:pt x="336227" y="77402"/>
                  </a:lnTo>
                  <a:lnTo>
                    <a:pt x="327110" y="15407"/>
                  </a:lnTo>
                  <a:lnTo>
                    <a:pt x="269310" y="15407"/>
                  </a:lnTo>
                  <a:lnTo>
                    <a:pt x="260193" y="77128"/>
                  </a:lnTo>
                  <a:lnTo>
                    <a:pt x="257002" y="77766"/>
                  </a:lnTo>
                  <a:cubicBezTo>
                    <a:pt x="226329" y="83264"/>
                    <a:pt x="197178" y="95229"/>
                    <a:pt x="171487" y="112866"/>
                  </a:cubicBezTo>
                  <a:lnTo>
                    <a:pt x="168752" y="114689"/>
                  </a:lnTo>
                  <a:lnTo>
                    <a:pt x="118701" y="77128"/>
                  </a:lnTo>
                  <a:lnTo>
                    <a:pt x="78313" y="117606"/>
                  </a:lnTo>
                  <a:lnTo>
                    <a:pt x="115692" y="167475"/>
                  </a:lnTo>
                  <a:lnTo>
                    <a:pt x="113777" y="170210"/>
                  </a:lnTo>
                  <a:cubicBezTo>
                    <a:pt x="95995" y="195771"/>
                    <a:pt x="83874" y="224832"/>
                    <a:pt x="78222" y="255452"/>
                  </a:cubicBezTo>
                  <a:lnTo>
                    <a:pt x="77584" y="258643"/>
                  </a:lnTo>
                  <a:lnTo>
                    <a:pt x="15681" y="267760"/>
                  </a:lnTo>
                  <a:lnTo>
                    <a:pt x="15681" y="325013"/>
                  </a:lnTo>
                  <a:lnTo>
                    <a:pt x="77402" y="334130"/>
                  </a:lnTo>
                  <a:lnTo>
                    <a:pt x="77949" y="337321"/>
                  </a:lnTo>
                  <a:cubicBezTo>
                    <a:pt x="83471" y="367987"/>
                    <a:pt x="95434" y="397134"/>
                    <a:pt x="113048" y="422837"/>
                  </a:cubicBezTo>
                  <a:lnTo>
                    <a:pt x="114872" y="425571"/>
                  </a:lnTo>
                  <a:lnTo>
                    <a:pt x="77402" y="475623"/>
                  </a:lnTo>
                  <a:lnTo>
                    <a:pt x="117880" y="516010"/>
                  </a:lnTo>
                  <a:lnTo>
                    <a:pt x="167749" y="478631"/>
                  </a:lnTo>
                  <a:lnTo>
                    <a:pt x="170393" y="480546"/>
                  </a:lnTo>
                  <a:cubicBezTo>
                    <a:pt x="195991" y="498320"/>
                    <a:pt x="225080" y="510440"/>
                    <a:pt x="255726" y="516101"/>
                  </a:cubicBezTo>
                  <a:lnTo>
                    <a:pt x="258917" y="516739"/>
                  </a:lnTo>
                  <a:close/>
                  <a:moveTo>
                    <a:pt x="297298" y="460124"/>
                  </a:moveTo>
                  <a:cubicBezTo>
                    <a:pt x="207574" y="460174"/>
                    <a:pt x="134796" y="387479"/>
                    <a:pt x="134746" y="297754"/>
                  </a:cubicBezTo>
                  <a:cubicBezTo>
                    <a:pt x="134696" y="208030"/>
                    <a:pt x="207391" y="135252"/>
                    <a:pt x="297116" y="135202"/>
                  </a:cubicBezTo>
                  <a:cubicBezTo>
                    <a:pt x="386841" y="135152"/>
                    <a:pt x="459618" y="207847"/>
                    <a:pt x="459668" y="297572"/>
                  </a:cubicBezTo>
                  <a:cubicBezTo>
                    <a:pt x="459668" y="297602"/>
                    <a:pt x="459668" y="297633"/>
                    <a:pt x="459668" y="297663"/>
                  </a:cubicBezTo>
                  <a:cubicBezTo>
                    <a:pt x="459367" y="387168"/>
                    <a:pt x="386804" y="459609"/>
                    <a:pt x="297298" y="459759"/>
                  </a:cubicBezTo>
                  <a:close/>
                  <a:moveTo>
                    <a:pt x="297298" y="144410"/>
                  </a:moveTo>
                  <a:cubicBezTo>
                    <a:pt x="212609" y="144359"/>
                    <a:pt x="143913" y="212973"/>
                    <a:pt x="143863" y="297663"/>
                  </a:cubicBezTo>
                  <a:cubicBezTo>
                    <a:pt x="143813" y="382353"/>
                    <a:pt x="212426" y="451048"/>
                    <a:pt x="297116" y="451098"/>
                  </a:cubicBezTo>
                  <a:cubicBezTo>
                    <a:pt x="381806" y="451149"/>
                    <a:pt x="450501" y="382535"/>
                    <a:pt x="450551" y="297845"/>
                  </a:cubicBezTo>
                  <a:cubicBezTo>
                    <a:pt x="450552" y="297784"/>
                    <a:pt x="450552" y="297724"/>
                    <a:pt x="450551" y="297663"/>
                  </a:cubicBezTo>
                  <a:cubicBezTo>
                    <a:pt x="450652" y="212923"/>
                    <a:pt x="382039" y="144146"/>
                    <a:pt x="297299" y="144045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FAC43925-F106-4070-B08E-35FF14229611}"/>
                </a:ext>
              </a:extLst>
            </p:cNvPr>
            <p:cNvSpPr/>
            <p:nvPr/>
          </p:nvSpPr>
          <p:spPr>
            <a:xfrm>
              <a:off x="4250763" y="3266806"/>
              <a:ext cx="364671" cy="364671"/>
            </a:xfrm>
            <a:custGeom>
              <a:avLst/>
              <a:gdLst>
                <a:gd name="connsiteX0" fmla="*/ 209230 w 364671"/>
                <a:gd name="connsiteY0" fmla="*/ 364489 h 364671"/>
                <a:gd name="connsiteX1" fmla="*/ 161549 w 364671"/>
                <a:gd name="connsiteY1" fmla="*/ 364489 h 364671"/>
                <a:gd name="connsiteX2" fmla="*/ 155988 w 364671"/>
                <a:gd name="connsiteY2" fmla="*/ 325560 h 364671"/>
                <a:gd name="connsiteX3" fmla="*/ 107122 w 364671"/>
                <a:gd name="connsiteY3" fmla="*/ 305139 h 364671"/>
                <a:gd name="connsiteX4" fmla="*/ 75760 w 364671"/>
                <a:gd name="connsiteY4" fmla="*/ 328660 h 364671"/>
                <a:gd name="connsiteX5" fmla="*/ 42120 w 364671"/>
                <a:gd name="connsiteY5" fmla="*/ 294655 h 364671"/>
                <a:gd name="connsiteX6" fmla="*/ 65641 w 364671"/>
                <a:gd name="connsiteY6" fmla="*/ 263202 h 364671"/>
                <a:gd name="connsiteX7" fmla="*/ 45584 w 364671"/>
                <a:gd name="connsiteY7" fmla="*/ 214245 h 364671"/>
                <a:gd name="connsiteX8" fmla="*/ 6838 w 364671"/>
                <a:gd name="connsiteY8" fmla="*/ 208683 h 364671"/>
                <a:gd name="connsiteX9" fmla="*/ 6838 w 364671"/>
                <a:gd name="connsiteY9" fmla="*/ 161002 h 364671"/>
                <a:gd name="connsiteX10" fmla="*/ 45675 w 364671"/>
                <a:gd name="connsiteY10" fmla="*/ 155441 h 364671"/>
                <a:gd name="connsiteX11" fmla="*/ 66097 w 364671"/>
                <a:gd name="connsiteY11" fmla="*/ 106575 h 364671"/>
                <a:gd name="connsiteX12" fmla="*/ 42667 w 364671"/>
                <a:gd name="connsiteY12" fmla="*/ 75852 h 364671"/>
                <a:gd name="connsiteX13" fmla="*/ 76308 w 364671"/>
                <a:gd name="connsiteY13" fmla="*/ 42120 h 364671"/>
                <a:gd name="connsiteX14" fmla="*/ 107760 w 364671"/>
                <a:gd name="connsiteY14" fmla="*/ 65732 h 364671"/>
                <a:gd name="connsiteX15" fmla="*/ 156809 w 364671"/>
                <a:gd name="connsiteY15" fmla="*/ 45584 h 364671"/>
                <a:gd name="connsiteX16" fmla="*/ 162370 w 364671"/>
                <a:gd name="connsiteY16" fmla="*/ 6838 h 364671"/>
                <a:gd name="connsiteX17" fmla="*/ 209960 w 364671"/>
                <a:gd name="connsiteY17" fmla="*/ 6838 h 364671"/>
                <a:gd name="connsiteX18" fmla="*/ 215521 w 364671"/>
                <a:gd name="connsiteY18" fmla="*/ 45766 h 364671"/>
                <a:gd name="connsiteX19" fmla="*/ 264387 w 364671"/>
                <a:gd name="connsiteY19" fmla="*/ 66188 h 364671"/>
                <a:gd name="connsiteX20" fmla="*/ 295384 w 364671"/>
                <a:gd name="connsiteY20" fmla="*/ 42393 h 364671"/>
                <a:gd name="connsiteX21" fmla="*/ 329025 w 364671"/>
                <a:gd name="connsiteY21" fmla="*/ 76125 h 364671"/>
                <a:gd name="connsiteX22" fmla="*/ 305503 w 364671"/>
                <a:gd name="connsiteY22" fmla="*/ 107578 h 364671"/>
                <a:gd name="connsiteX23" fmla="*/ 325652 w 364671"/>
                <a:gd name="connsiteY23" fmla="*/ 156535 h 364671"/>
                <a:gd name="connsiteX24" fmla="*/ 364398 w 364671"/>
                <a:gd name="connsiteY24" fmla="*/ 162097 h 364671"/>
                <a:gd name="connsiteX25" fmla="*/ 364398 w 364671"/>
                <a:gd name="connsiteY25" fmla="*/ 209686 h 364671"/>
                <a:gd name="connsiteX26" fmla="*/ 325469 w 364671"/>
                <a:gd name="connsiteY26" fmla="*/ 215247 h 364671"/>
                <a:gd name="connsiteX27" fmla="*/ 305048 w 364671"/>
                <a:gd name="connsiteY27" fmla="*/ 264204 h 364671"/>
                <a:gd name="connsiteX28" fmla="*/ 328478 w 364671"/>
                <a:gd name="connsiteY28" fmla="*/ 295475 h 364671"/>
                <a:gd name="connsiteX29" fmla="*/ 295384 w 364671"/>
                <a:gd name="connsiteY29" fmla="*/ 329207 h 364671"/>
                <a:gd name="connsiteX30" fmla="*/ 263931 w 364671"/>
                <a:gd name="connsiteY30" fmla="*/ 305595 h 364671"/>
                <a:gd name="connsiteX31" fmla="*/ 214883 w 364671"/>
                <a:gd name="connsiteY31" fmla="*/ 325743 h 364671"/>
                <a:gd name="connsiteX32" fmla="*/ 169481 w 364671"/>
                <a:gd name="connsiteY32" fmla="*/ 355372 h 364671"/>
                <a:gd name="connsiteX33" fmla="*/ 201299 w 364671"/>
                <a:gd name="connsiteY33" fmla="*/ 355372 h 364671"/>
                <a:gd name="connsiteX34" fmla="*/ 206586 w 364671"/>
                <a:gd name="connsiteY34" fmla="*/ 317993 h 364671"/>
                <a:gd name="connsiteX35" fmla="*/ 209868 w 364671"/>
                <a:gd name="connsiteY35" fmla="*/ 317355 h 364671"/>
                <a:gd name="connsiteX36" fmla="*/ 261287 w 364671"/>
                <a:gd name="connsiteY36" fmla="*/ 296296 h 364671"/>
                <a:gd name="connsiteX37" fmla="*/ 264022 w 364671"/>
                <a:gd name="connsiteY37" fmla="*/ 294381 h 364671"/>
                <a:gd name="connsiteX38" fmla="*/ 294290 w 364671"/>
                <a:gd name="connsiteY38" fmla="*/ 317173 h 364671"/>
                <a:gd name="connsiteX39" fmla="*/ 316808 w 364671"/>
                <a:gd name="connsiteY39" fmla="*/ 294655 h 364671"/>
                <a:gd name="connsiteX40" fmla="*/ 294199 w 364671"/>
                <a:gd name="connsiteY40" fmla="*/ 264478 h 364671"/>
                <a:gd name="connsiteX41" fmla="*/ 296022 w 364671"/>
                <a:gd name="connsiteY41" fmla="*/ 261743 h 364671"/>
                <a:gd name="connsiteX42" fmla="*/ 317446 w 364671"/>
                <a:gd name="connsiteY42" fmla="*/ 210415 h 364671"/>
                <a:gd name="connsiteX43" fmla="*/ 318085 w 364671"/>
                <a:gd name="connsiteY43" fmla="*/ 207225 h 364671"/>
                <a:gd name="connsiteX44" fmla="*/ 355646 w 364671"/>
                <a:gd name="connsiteY44" fmla="*/ 201846 h 364671"/>
                <a:gd name="connsiteX45" fmla="*/ 355646 w 364671"/>
                <a:gd name="connsiteY45" fmla="*/ 170028 h 364671"/>
                <a:gd name="connsiteX46" fmla="*/ 318176 w 364671"/>
                <a:gd name="connsiteY46" fmla="*/ 164649 h 364671"/>
                <a:gd name="connsiteX47" fmla="*/ 317629 w 364671"/>
                <a:gd name="connsiteY47" fmla="*/ 161458 h 364671"/>
                <a:gd name="connsiteX48" fmla="*/ 296478 w 364671"/>
                <a:gd name="connsiteY48" fmla="*/ 109949 h 364671"/>
                <a:gd name="connsiteX49" fmla="*/ 294654 w 364671"/>
                <a:gd name="connsiteY49" fmla="*/ 107213 h 364671"/>
                <a:gd name="connsiteX50" fmla="*/ 317355 w 364671"/>
                <a:gd name="connsiteY50" fmla="*/ 76946 h 364671"/>
                <a:gd name="connsiteX51" fmla="*/ 294837 w 364671"/>
                <a:gd name="connsiteY51" fmla="*/ 54427 h 364671"/>
                <a:gd name="connsiteX52" fmla="*/ 264660 w 364671"/>
                <a:gd name="connsiteY52" fmla="*/ 77128 h 364671"/>
                <a:gd name="connsiteX53" fmla="*/ 261925 w 364671"/>
                <a:gd name="connsiteY53" fmla="*/ 75213 h 364671"/>
                <a:gd name="connsiteX54" fmla="*/ 210598 w 364671"/>
                <a:gd name="connsiteY54" fmla="*/ 53789 h 364671"/>
                <a:gd name="connsiteX55" fmla="*/ 207407 w 364671"/>
                <a:gd name="connsiteY55" fmla="*/ 53151 h 364671"/>
                <a:gd name="connsiteX56" fmla="*/ 202028 w 364671"/>
                <a:gd name="connsiteY56" fmla="*/ 15681 h 364671"/>
                <a:gd name="connsiteX57" fmla="*/ 170210 w 364671"/>
                <a:gd name="connsiteY57" fmla="*/ 15681 h 364671"/>
                <a:gd name="connsiteX58" fmla="*/ 164923 w 364671"/>
                <a:gd name="connsiteY58" fmla="*/ 53060 h 364671"/>
                <a:gd name="connsiteX59" fmla="*/ 161641 w 364671"/>
                <a:gd name="connsiteY59" fmla="*/ 53698 h 364671"/>
                <a:gd name="connsiteX60" fmla="*/ 110222 w 364671"/>
                <a:gd name="connsiteY60" fmla="*/ 74758 h 364671"/>
                <a:gd name="connsiteX61" fmla="*/ 107487 w 364671"/>
                <a:gd name="connsiteY61" fmla="*/ 76581 h 364671"/>
                <a:gd name="connsiteX62" fmla="*/ 77219 w 364671"/>
                <a:gd name="connsiteY62" fmla="*/ 53880 h 364671"/>
                <a:gd name="connsiteX63" fmla="*/ 54701 w 364671"/>
                <a:gd name="connsiteY63" fmla="*/ 76399 h 364671"/>
                <a:gd name="connsiteX64" fmla="*/ 77310 w 364671"/>
                <a:gd name="connsiteY64" fmla="*/ 106575 h 364671"/>
                <a:gd name="connsiteX65" fmla="*/ 75487 w 364671"/>
                <a:gd name="connsiteY65" fmla="*/ 109310 h 364671"/>
                <a:gd name="connsiteX66" fmla="*/ 54063 w 364671"/>
                <a:gd name="connsiteY66" fmla="*/ 160638 h 364671"/>
                <a:gd name="connsiteX67" fmla="*/ 53424 w 364671"/>
                <a:gd name="connsiteY67" fmla="*/ 163829 h 364671"/>
                <a:gd name="connsiteX68" fmla="*/ 15954 w 364671"/>
                <a:gd name="connsiteY68" fmla="*/ 169208 h 364671"/>
                <a:gd name="connsiteX69" fmla="*/ 15954 w 364671"/>
                <a:gd name="connsiteY69" fmla="*/ 201025 h 364671"/>
                <a:gd name="connsiteX70" fmla="*/ 53333 w 364671"/>
                <a:gd name="connsiteY70" fmla="*/ 206404 h 364671"/>
                <a:gd name="connsiteX71" fmla="*/ 53880 w 364671"/>
                <a:gd name="connsiteY71" fmla="*/ 209595 h 364671"/>
                <a:gd name="connsiteX72" fmla="*/ 75031 w 364671"/>
                <a:gd name="connsiteY72" fmla="*/ 261105 h 364671"/>
                <a:gd name="connsiteX73" fmla="*/ 76854 w 364671"/>
                <a:gd name="connsiteY73" fmla="*/ 263749 h 364671"/>
                <a:gd name="connsiteX74" fmla="*/ 54154 w 364671"/>
                <a:gd name="connsiteY74" fmla="*/ 294108 h 364671"/>
                <a:gd name="connsiteX75" fmla="*/ 76581 w 364671"/>
                <a:gd name="connsiteY75" fmla="*/ 316626 h 364671"/>
                <a:gd name="connsiteX76" fmla="*/ 106758 w 364671"/>
                <a:gd name="connsiteY76" fmla="*/ 293925 h 364671"/>
                <a:gd name="connsiteX77" fmla="*/ 109493 w 364671"/>
                <a:gd name="connsiteY77" fmla="*/ 295840 h 364671"/>
                <a:gd name="connsiteX78" fmla="*/ 160820 w 364671"/>
                <a:gd name="connsiteY78" fmla="*/ 317264 h 364671"/>
                <a:gd name="connsiteX79" fmla="*/ 164011 w 364671"/>
                <a:gd name="connsiteY79" fmla="*/ 317811 h 364671"/>
                <a:gd name="connsiteX80" fmla="*/ 185982 w 364671"/>
                <a:gd name="connsiteY80" fmla="*/ 286358 h 364671"/>
                <a:gd name="connsiteX81" fmla="*/ 84606 w 364671"/>
                <a:gd name="connsiteY81" fmla="*/ 186075 h 364671"/>
                <a:gd name="connsiteX82" fmla="*/ 184889 w 364671"/>
                <a:gd name="connsiteY82" fmla="*/ 84698 h 364671"/>
                <a:gd name="connsiteX83" fmla="*/ 286266 w 364671"/>
                <a:gd name="connsiteY83" fmla="*/ 184981 h 364671"/>
                <a:gd name="connsiteX84" fmla="*/ 286267 w 364671"/>
                <a:gd name="connsiteY84" fmla="*/ 185253 h 364671"/>
                <a:gd name="connsiteX85" fmla="*/ 185982 w 364671"/>
                <a:gd name="connsiteY85" fmla="*/ 286358 h 364671"/>
                <a:gd name="connsiteX86" fmla="*/ 185982 w 364671"/>
                <a:gd name="connsiteY86" fmla="*/ 94085 h 364671"/>
                <a:gd name="connsiteX87" fmla="*/ 93724 w 364671"/>
                <a:gd name="connsiteY87" fmla="*/ 185253 h 364671"/>
                <a:gd name="connsiteX88" fmla="*/ 184892 w 364671"/>
                <a:gd name="connsiteY88" fmla="*/ 277512 h 364671"/>
                <a:gd name="connsiteX89" fmla="*/ 277150 w 364671"/>
                <a:gd name="connsiteY89" fmla="*/ 186344 h 364671"/>
                <a:gd name="connsiteX90" fmla="*/ 277150 w 364671"/>
                <a:gd name="connsiteY90" fmla="*/ 185253 h 364671"/>
                <a:gd name="connsiteX91" fmla="*/ 185982 w 364671"/>
                <a:gd name="connsiteY91" fmla="*/ 94085 h 364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</a:cxnLst>
              <a:rect l="l" t="t" r="r" b="b"/>
              <a:pathLst>
                <a:path w="364671" h="364671">
                  <a:moveTo>
                    <a:pt x="209230" y="364489"/>
                  </a:moveTo>
                  <a:lnTo>
                    <a:pt x="161549" y="364489"/>
                  </a:lnTo>
                  <a:lnTo>
                    <a:pt x="155988" y="325560"/>
                  </a:lnTo>
                  <a:cubicBezTo>
                    <a:pt x="138553" y="321908"/>
                    <a:pt x="121971" y="314979"/>
                    <a:pt x="107122" y="305139"/>
                  </a:cubicBezTo>
                  <a:lnTo>
                    <a:pt x="75760" y="328660"/>
                  </a:lnTo>
                  <a:lnTo>
                    <a:pt x="42120" y="294655"/>
                  </a:lnTo>
                  <a:lnTo>
                    <a:pt x="65641" y="263202"/>
                  </a:lnTo>
                  <a:cubicBezTo>
                    <a:pt x="55913" y="248301"/>
                    <a:pt x="49107" y="231687"/>
                    <a:pt x="45584" y="214245"/>
                  </a:cubicBezTo>
                  <a:lnTo>
                    <a:pt x="6838" y="208683"/>
                  </a:lnTo>
                  <a:lnTo>
                    <a:pt x="6838" y="161002"/>
                  </a:lnTo>
                  <a:lnTo>
                    <a:pt x="45675" y="155441"/>
                  </a:lnTo>
                  <a:cubicBezTo>
                    <a:pt x="49369" y="138019"/>
                    <a:pt x="56296" y="121445"/>
                    <a:pt x="66097" y="106575"/>
                  </a:cubicBezTo>
                  <a:lnTo>
                    <a:pt x="42667" y="75852"/>
                  </a:lnTo>
                  <a:lnTo>
                    <a:pt x="76308" y="42120"/>
                  </a:lnTo>
                  <a:lnTo>
                    <a:pt x="107760" y="65732"/>
                  </a:lnTo>
                  <a:cubicBezTo>
                    <a:pt x="122689" y="55975"/>
                    <a:pt x="139332" y="49138"/>
                    <a:pt x="156809" y="45584"/>
                  </a:cubicBezTo>
                  <a:lnTo>
                    <a:pt x="162370" y="6838"/>
                  </a:lnTo>
                  <a:lnTo>
                    <a:pt x="209960" y="6838"/>
                  </a:lnTo>
                  <a:lnTo>
                    <a:pt x="215521" y="45766"/>
                  </a:lnTo>
                  <a:cubicBezTo>
                    <a:pt x="232955" y="49418"/>
                    <a:pt x="249538" y="56348"/>
                    <a:pt x="264387" y="66188"/>
                  </a:cubicBezTo>
                  <a:lnTo>
                    <a:pt x="295384" y="42393"/>
                  </a:lnTo>
                  <a:lnTo>
                    <a:pt x="329025" y="76125"/>
                  </a:lnTo>
                  <a:lnTo>
                    <a:pt x="305503" y="107578"/>
                  </a:lnTo>
                  <a:cubicBezTo>
                    <a:pt x="315221" y="122494"/>
                    <a:pt x="322055" y="139100"/>
                    <a:pt x="325652" y="156535"/>
                  </a:cubicBezTo>
                  <a:lnTo>
                    <a:pt x="364398" y="162097"/>
                  </a:lnTo>
                  <a:lnTo>
                    <a:pt x="364398" y="209686"/>
                  </a:lnTo>
                  <a:lnTo>
                    <a:pt x="325469" y="215247"/>
                  </a:lnTo>
                  <a:cubicBezTo>
                    <a:pt x="321793" y="232703"/>
                    <a:pt x="314865" y="249310"/>
                    <a:pt x="305048" y="264204"/>
                  </a:cubicBezTo>
                  <a:lnTo>
                    <a:pt x="328478" y="295475"/>
                  </a:lnTo>
                  <a:lnTo>
                    <a:pt x="295384" y="329207"/>
                  </a:lnTo>
                  <a:lnTo>
                    <a:pt x="263931" y="305595"/>
                  </a:lnTo>
                  <a:cubicBezTo>
                    <a:pt x="248982" y="315313"/>
                    <a:pt x="232346" y="322146"/>
                    <a:pt x="214883" y="325743"/>
                  </a:cubicBezTo>
                  <a:close/>
                  <a:moveTo>
                    <a:pt x="169481" y="355372"/>
                  </a:moveTo>
                  <a:lnTo>
                    <a:pt x="201299" y="355372"/>
                  </a:lnTo>
                  <a:lnTo>
                    <a:pt x="206586" y="317993"/>
                  </a:lnTo>
                  <a:lnTo>
                    <a:pt x="209868" y="317355"/>
                  </a:lnTo>
                  <a:cubicBezTo>
                    <a:pt x="228302" y="314041"/>
                    <a:pt x="245825" y="306864"/>
                    <a:pt x="261287" y="296296"/>
                  </a:cubicBezTo>
                  <a:lnTo>
                    <a:pt x="264022" y="294381"/>
                  </a:lnTo>
                  <a:lnTo>
                    <a:pt x="294290" y="317173"/>
                  </a:lnTo>
                  <a:lnTo>
                    <a:pt x="316808" y="294655"/>
                  </a:lnTo>
                  <a:lnTo>
                    <a:pt x="294199" y="264478"/>
                  </a:lnTo>
                  <a:lnTo>
                    <a:pt x="296022" y="261743"/>
                  </a:lnTo>
                  <a:cubicBezTo>
                    <a:pt x="306723" y="246347"/>
                    <a:pt x="314026" y="228850"/>
                    <a:pt x="317446" y="210415"/>
                  </a:cubicBezTo>
                  <a:lnTo>
                    <a:pt x="318085" y="207225"/>
                  </a:lnTo>
                  <a:lnTo>
                    <a:pt x="355646" y="201846"/>
                  </a:lnTo>
                  <a:lnTo>
                    <a:pt x="355646" y="170028"/>
                  </a:lnTo>
                  <a:lnTo>
                    <a:pt x="318176" y="164649"/>
                  </a:lnTo>
                  <a:lnTo>
                    <a:pt x="317629" y="161458"/>
                  </a:lnTo>
                  <a:cubicBezTo>
                    <a:pt x="314308" y="142984"/>
                    <a:pt x="307098" y="125426"/>
                    <a:pt x="296478" y="109949"/>
                  </a:cubicBezTo>
                  <a:lnTo>
                    <a:pt x="294654" y="107213"/>
                  </a:lnTo>
                  <a:lnTo>
                    <a:pt x="317355" y="76946"/>
                  </a:lnTo>
                  <a:lnTo>
                    <a:pt x="294837" y="54427"/>
                  </a:lnTo>
                  <a:lnTo>
                    <a:pt x="264660" y="77128"/>
                  </a:lnTo>
                  <a:lnTo>
                    <a:pt x="261925" y="75213"/>
                  </a:lnTo>
                  <a:cubicBezTo>
                    <a:pt x="246537" y="64498"/>
                    <a:pt x="229038" y="57194"/>
                    <a:pt x="210598" y="53789"/>
                  </a:cubicBezTo>
                  <a:lnTo>
                    <a:pt x="207407" y="53151"/>
                  </a:lnTo>
                  <a:lnTo>
                    <a:pt x="202028" y="15681"/>
                  </a:lnTo>
                  <a:lnTo>
                    <a:pt x="170210" y="15681"/>
                  </a:lnTo>
                  <a:lnTo>
                    <a:pt x="164923" y="53060"/>
                  </a:lnTo>
                  <a:lnTo>
                    <a:pt x="161641" y="53698"/>
                  </a:lnTo>
                  <a:cubicBezTo>
                    <a:pt x="143207" y="57012"/>
                    <a:pt x="125684" y="64189"/>
                    <a:pt x="110222" y="74758"/>
                  </a:cubicBezTo>
                  <a:lnTo>
                    <a:pt x="107487" y="76581"/>
                  </a:lnTo>
                  <a:lnTo>
                    <a:pt x="77219" y="53880"/>
                  </a:lnTo>
                  <a:lnTo>
                    <a:pt x="54701" y="76399"/>
                  </a:lnTo>
                  <a:lnTo>
                    <a:pt x="77310" y="106575"/>
                  </a:lnTo>
                  <a:lnTo>
                    <a:pt x="75487" y="109310"/>
                  </a:lnTo>
                  <a:cubicBezTo>
                    <a:pt x="64786" y="124707"/>
                    <a:pt x="57483" y="142203"/>
                    <a:pt x="54063" y="160638"/>
                  </a:cubicBezTo>
                  <a:lnTo>
                    <a:pt x="53424" y="163829"/>
                  </a:lnTo>
                  <a:lnTo>
                    <a:pt x="15954" y="169208"/>
                  </a:lnTo>
                  <a:lnTo>
                    <a:pt x="15954" y="201025"/>
                  </a:lnTo>
                  <a:lnTo>
                    <a:pt x="53333" y="206404"/>
                  </a:lnTo>
                  <a:lnTo>
                    <a:pt x="53880" y="209595"/>
                  </a:lnTo>
                  <a:cubicBezTo>
                    <a:pt x="57201" y="228069"/>
                    <a:pt x="64411" y="245627"/>
                    <a:pt x="75031" y="261105"/>
                  </a:cubicBezTo>
                  <a:lnTo>
                    <a:pt x="76854" y="263749"/>
                  </a:lnTo>
                  <a:lnTo>
                    <a:pt x="54154" y="294108"/>
                  </a:lnTo>
                  <a:lnTo>
                    <a:pt x="76581" y="316626"/>
                  </a:lnTo>
                  <a:lnTo>
                    <a:pt x="106758" y="293925"/>
                  </a:lnTo>
                  <a:lnTo>
                    <a:pt x="109493" y="295840"/>
                  </a:lnTo>
                  <a:cubicBezTo>
                    <a:pt x="124881" y="306555"/>
                    <a:pt x="142380" y="313860"/>
                    <a:pt x="160820" y="317264"/>
                  </a:cubicBezTo>
                  <a:lnTo>
                    <a:pt x="164011" y="317811"/>
                  </a:lnTo>
                  <a:close/>
                  <a:moveTo>
                    <a:pt x="185982" y="286358"/>
                  </a:moveTo>
                  <a:cubicBezTo>
                    <a:pt x="130295" y="286660"/>
                    <a:pt x="84908" y="241762"/>
                    <a:pt x="84606" y="186075"/>
                  </a:cubicBezTo>
                  <a:cubicBezTo>
                    <a:pt x="84304" y="130388"/>
                    <a:pt x="129202" y="85000"/>
                    <a:pt x="184889" y="84698"/>
                  </a:cubicBezTo>
                  <a:cubicBezTo>
                    <a:pt x="240576" y="84396"/>
                    <a:pt x="285964" y="129294"/>
                    <a:pt x="286266" y="184981"/>
                  </a:cubicBezTo>
                  <a:cubicBezTo>
                    <a:pt x="286266" y="185072"/>
                    <a:pt x="286267" y="185163"/>
                    <a:pt x="286267" y="185253"/>
                  </a:cubicBezTo>
                  <a:cubicBezTo>
                    <a:pt x="286319" y="240794"/>
                    <a:pt x="241521" y="285957"/>
                    <a:pt x="185982" y="286358"/>
                  </a:cubicBezTo>
                  <a:close/>
                  <a:moveTo>
                    <a:pt x="185982" y="94085"/>
                  </a:moveTo>
                  <a:cubicBezTo>
                    <a:pt x="135331" y="93784"/>
                    <a:pt x="94025" y="134601"/>
                    <a:pt x="93724" y="185253"/>
                  </a:cubicBezTo>
                  <a:cubicBezTo>
                    <a:pt x="93423" y="235905"/>
                    <a:pt x="134240" y="277211"/>
                    <a:pt x="184892" y="277512"/>
                  </a:cubicBezTo>
                  <a:cubicBezTo>
                    <a:pt x="235543" y="277813"/>
                    <a:pt x="276849" y="236996"/>
                    <a:pt x="277150" y="186344"/>
                  </a:cubicBezTo>
                  <a:cubicBezTo>
                    <a:pt x="277152" y="185980"/>
                    <a:pt x="277152" y="185617"/>
                    <a:pt x="277150" y="185253"/>
                  </a:cubicBezTo>
                  <a:cubicBezTo>
                    <a:pt x="276754" y="135068"/>
                    <a:pt x="236168" y="94482"/>
                    <a:pt x="185982" y="94085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657F9948-FDEC-4B17-808A-968865A063A1}"/>
                </a:ext>
              </a:extLst>
            </p:cNvPr>
            <p:cNvSpPr/>
            <p:nvPr/>
          </p:nvSpPr>
          <p:spPr>
            <a:xfrm>
              <a:off x="5781015" y="2484495"/>
              <a:ext cx="501423" cy="501423"/>
            </a:xfrm>
            <a:custGeom>
              <a:avLst/>
              <a:gdLst>
                <a:gd name="connsiteX0" fmla="*/ 281526 w 501423"/>
                <a:gd name="connsiteY0" fmla="*/ 494586 h 501423"/>
                <a:gd name="connsiteX1" fmla="*/ 219076 w 501423"/>
                <a:gd name="connsiteY1" fmla="*/ 494586 h 501423"/>
                <a:gd name="connsiteX2" fmla="*/ 211509 w 501423"/>
                <a:gd name="connsiteY2" fmla="*/ 441435 h 501423"/>
                <a:gd name="connsiteX3" fmla="*/ 142769 w 501423"/>
                <a:gd name="connsiteY3" fmla="*/ 412717 h 501423"/>
                <a:gd name="connsiteX4" fmla="*/ 100011 w 501423"/>
                <a:gd name="connsiteY4" fmla="*/ 444808 h 501423"/>
                <a:gd name="connsiteX5" fmla="*/ 55795 w 501423"/>
                <a:gd name="connsiteY5" fmla="*/ 400591 h 501423"/>
                <a:gd name="connsiteX6" fmla="*/ 88068 w 501423"/>
                <a:gd name="connsiteY6" fmla="*/ 357651 h 501423"/>
                <a:gd name="connsiteX7" fmla="*/ 59715 w 501423"/>
                <a:gd name="connsiteY7" fmla="*/ 288820 h 501423"/>
                <a:gd name="connsiteX8" fmla="*/ 6838 w 501423"/>
                <a:gd name="connsiteY8" fmla="*/ 281253 h 501423"/>
                <a:gd name="connsiteX9" fmla="*/ 6838 w 501423"/>
                <a:gd name="connsiteY9" fmla="*/ 218712 h 501423"/>
                <a:gd name="connsiteX10" fmla="*/ 59715 w 501423"/>
                <a:gd name="connsiteY10" fmla="*/ 210871 h 501423"/>
                <a:gd name="connsiteX11" fmla="*/ 88342 w 501423"/>
                <a:gd name="connsiteY11" fmla="*/ 142131 h 501423"/>
                <a:gd name="connsiteX12" fmla="*/ 56342 w 501423"/>
                <a:gd name="connsiteY12" fmla="*/ 99373 h 501423"/>
                <a:gd name="connsiteX13" fmla="*/ 100740 w 501423"/>
                <a:gd name="connsiteY13" fmla="*/ 55886 h 501423"/>
                <a:gd name="connsiteX14" fmla="*/ 143681 w 501423"/>
                <a:gd name="connsiteY14" fmla="*/ 88068 h 501423"/>
                <a:gd name="connsiteX15" fmla="*/ 212603 w 501423"/>
                <a:gd name="connsiteY15" fmla="*/ 59806 h 501423"/>
                <a:gd name="connsiteX16" fmla="*/ 220170 w 501423"/>
                <a:gd name="connsiteY16" fmla="*/ 6838 h 501423"/>
                <a:gd name="connsiteX17" fmla="*/ 282620 w 501423"/>
                <a:gd name="connsiteY17" fmla="*/ 6838 h 501423"/>
                <a:gd name="connsiteX18" fmla="*/ 290187 w 501423"/>
                <a:gd name="connsiteY18" fmla="*/ 59988 h 501423"/>
                <a:gd name="connsiteX19" fmla="*/ 358928 w 501423"/>
                <a:gd name="connsiteY19" fmla="*/ 88706 h 501423"/>
                <a:gd name="connsiteX20" fmla="*/ 401686 w 501423"/>
                <a:gd name="connsiteY20" fmla="*/ 55886 h 501423"/>
                <a:gd name="connsiteX21" fmla="*/ 445902 w 501423"/>
                <a:gd name="connsiteY21" fmla="*/ 100011 h 501423"/>
                <a:gd name="connsiteX22" fmla="*/ 413720 w 501423"/>
                <a:gd name="connsiteY22" fmla="*/ 142951 h 501423"/>
                <a:gd name="connsiteX23" fmla="*/ 441982 w 501423"/>
                <a:gd name="connsiteY23" fmla="*/ 211874 h 501423"/>
                <a:gd name="connsiteX24" fmla="*/ 494859 w 501423"/>
                <a:gd name="connsiteY24" fmla="*/ 219441 h 501423"/>
                <a:gd name="connsiteX25" fmla="*/ 494859 w 501423"/>
                <a:gd name="connsiteY25" fmla="*/ 281891 h 501423"/>
                <a:gd name="connsiteX26" fmla="*/ 441708 w 501423"/>
                <a:gd name="connsiteY26" fmla="*/ 289549 h 501423"/>
                <a:gd name="connsiteX27" fmla="*/ 413081 w 501423"/>
                <a:gd name="connsiteY27" fmla="*/ 358198 h 501423"/>
                <a:gd name="connsiteX28" fmla="*/ 445173 w 501423"/>
                <a:gd name="connsiteY28" fmla="*/ 401047 h 501423"/>
                <a:gd name="connsiteX29" fmla="*/ 400956 w 501423"/>
                <a:gd name="connsiteY29" fmla="*/ 445173 h 501423"/>
                <a:gd name="connsiteX30" fmla="*/ 358016 w 501423"/>
                <a:gd name="connsiteY30" fmla="*/ 412990 h 501423"/>
                <a:gd name="connsiteX31" fmla="*/ 289093 w 501423"/>
                <a:gd name="connsiteY31" fmla="*/ 441252 h 501423"/>
                <a:gd name="connsiteX32" fmla="*/ 226826 w 501423"/>
                <a:gd name="connsiteY32" fmla="*/ 485469 h 501423"/>
                <a:gd name="connsiteX33" fmla="*/ 273412 w 501423"/>
                <a:gd name="connsiteY33" fmla="*/ 485469 h 501423"/>
                <a:gd name="connsiteX34" fmla="*/ 280797 w 501423"/>
                <a:gd name="connsiteY34" fmla="*/ 433868 h 501423"/>
                <a:gd name="connsiteX35" fmla="*/ 284079 w 501423"/>
                <a:gd name="connsiteY35" fmla="*/ 433321 h 501423"/>
                <a:gd name="connsiteX36" fmla="*/ 355372 w 501423"/>
                <a:gd name="connsiteY36" fmla="*/ 403965 h 501423"/>
                <a:gd name="connsiteX37" fmla="*/ 358107 w 501423"/>
                <a:gd name="connsiteY37" fmla="*/ 402141 h 501423"/>
                <a:gd name="connsiteX38" fmla="*/ 399953 w 501423"/>
                <a:gd name="connsiteY38" fmla="*/ 433503 h 501423"/>
                <a:gd name="connsiteX39" fmla="*/ 433503 w 501423"/>
                <a:gd name="connsiteY39" fmla="*/ 400500 h 501423"/>
                <a:gd name="connsiteX40" fmla="*/ 402324 w 501423"/>
                <a:gd name="connsiteY40" fmla="*/ 358837 h 501423"/>
                <a:gd name="connsiteX41" fmla="*/ 404147 w 501423"/>
                <a:gd name="connsiteY41" fmla="*/ 356102 h 501423"/>
                <a:gd name="connsiteX42" fmla="*/ 433868 w 501423"/>
                <a:gd name="connsiteY42" fmla="*/ 284991 h 501423"/>
                <a:gd name="connsiteX43" fmla="*/ 434506 w 501423"/>
                <a:gd name="connsiteY43" fmla="*/ 281800 h 501423"/>
                <a:gd name="connsiteX44" fmla="*/ 486198 w 501423"/>
                <a:gd name="connsiteY44" fmla="*/ 274415 h 501423"/>
                <a:gd name="connsiteX45" fmla="*/ 486198 w 501423"/>
                <a:gd name="connsiteY45" fmla="*/ 227737 h 501423"/>
                <a:gd name="connsiteX46" fmla="*/ 434232 w 501423"/>
                <a:gd name="connsiteY46" fmla="*/ 219988 h 501423"/>
                <a:gd name="connsiteX47" fmla="*/ 433594 w 501423"/>
                <a:gd name="connsiteY47" fmla="*/ 216797 h 501423"/>
                <a:gd name="connsiteX48" fmla="*/ 404330 w 501423"/>
                <a:gd name="connsiteY48" fmla="*/ 145413 h 501423"/>
                <a:gd name="connsiteX49" fmla="*/ 402506 w 501423"/>
                <a:gd name="connsiteY49" fmla="*/ 142678 h 501423"/>
                <a:gd name="connsiteX50" fmla="*/ 433503 w 501423"/>
                <a:gd name="connsiteY50" fmla="*/ 101470 h 501423"/>
                <a:gd name="connsiteX51" fmla="*/ 400500 w 501423"/>
                <a:gd name="connsiteY51" fmla="*/ 68467 h 501423"/>
                <a:gd name="connsiteX52" fmla="*/ 358837 w 501423"/>
                <a:gd name="connsiteY52" fmla="*/ 99738 h 501423"/>
                <a:gd name="connsiteX53" fmla="*/ 356102 w 501423"/>
                <a:gd name="connsiteY53" fmla="*/ 97823 h 501423"/>
                <a:gd name="connsiteX54" fmla="*/ 284991 w 501423"/>
                <a:gd name="connsiteY54" fmla="*/ 68102 h 501423"/>
                <a:gd name="connsiteX55" fmla="*/ 281709 w 501423"/>
                <a:gd name="connsiteY55" fmla="*/ 67555 h 501423"/>
                <a:gd name="connsiteX56" fmla="*/ 274324 w 501423"/>
                <a:gd name="connsiteY56" fmla="*/ 15772 h 501423"/>
                <a:gd name="connsiteX57" fmla="*/ 227737 w 501423"/>
                <a:gd name="connsiteY57" fmla="*/ 15772 h 501423"/>
                <a:gd name="connsiteX58" fmla="*/ 220353 w 501423"/>
                <a:gd name="connsiteY58" fmla="*/ 67373 h 501423"/>
                <a:gd name="connsiteX59" fmla="*/ 217071 w 501423"/>
                <a:gd name="connsiteY59" fmla="*/ 67920 h 501423"/>
                <a:gd name="connsiteX60" fmla="*/ 145777 w 501423"/>
                <a:gd name="connsiteY60" fmla="*/ 97185 h 501423"/>
                <a:gd name="connsiteX61" fmla="*/ 143042 w 501423"/>
                <a:gd name="connsiteY61" fmla="*/ 99099 h 501423"/>
                <a:gd name="connsiteX62" fmla="*/ 101196 w 501423"/>
                <a:gd name="connsiteY62" fmla="*/ 67738 h 501423"/>
                <a:gd name="connsiteX63" fmla="*/ 68832 w 501423"/>
                <a:gd name="connsiteY63" fmla="*/ 100467 h 501423"/>
                <a:gd name="connsiteX64" fmla="*/ 100011 w 501423"/>
                <a:gd name="connsiteY64" fmla="*/ 142222 h 501423"/>
                <a:gd name="connsiteX65" fmla="*/ 98188 w 501423"/>
                <a:gd name="connsiteY65" fmla="*/ 144866 h 501423"/>
                <a:gd name="connsiteX66" fmla="*/ 68467 w 501423"/>
                <a:gd name="connsiteY66" fmla="*/ 216068 h 501423"/>
                <a:gd name="connsiteX67" fmla="*/ 67829 w 501423"/>
                <a:gd name="connsiteY67" fmla="*/ 219259 h 501423"/>
                <a:gd name="connsiteX68" fmla="*/ 16137 w 501423"/>
                <a:gd name="connsiteY68" fmla="*/ 226643 h 501423"/>
                <a:gd name="connsiteX69" fmla="*/ 16137 w 501423"/>
                <a:gd name="connsiteY69" fmla="*/ 273321 h 501423"/>
                <a:gd name="connsiteX70" fmla="*/ 67647 w 501423"/>
                <a:gd name="connsiteY70" fmla="*/ 280706 h 501423"/>
                <a:gd name="connsiteX71" fmla="*/ 68285 w 501423"/>
                <a:gd name="connsiteY71" fmla="*/ 283897 h 501423"/>
                <a:gd name="connsiteX72" fmla="*/ 97550 w 501423"/>
                <a:gd name="connsiteY72" fmla="*/ 355281 h 501423"/>
                <a:gd name="connsiteX73" fmla="*/ 99373 w 501423"/>
                <a:gd name="connsiteY73" fmla="*/ 357925 h 501423"/>
                <a:gd name="connsiteX74" fmla="*/ 68011 w 501423"/>
                <a:gd name="connsiteY74" fmla="*/ 399771 h 501423"/>
                <a:gd name="connsiteX75" fmla="*/ 101014 w 501423"/>
                <a:gd name="connsiteY75" fmla="*/ 432774 h 501423"/>
                <a:gd name="connsiteX76" fmla="*/ 142678 w 501423"/>
                <a:gd name="connsiteY76" fmla="*/ 401503 h 501423"/>
                <a:gd name="connsiteX77" fmla="*/ 145413 w 501423"/>
                <a:gd name="connsiteY77" fmla="*/ 403327 h 501423"/>
                <a:gd name="connsiteX78" fmla="*/ 216524 w 501423"/>
                <a:gd name="connsiteY78" fmla="*/ 433047 h 501423"/>
                <a:gd name="connsiteX79" fmla="*/ 219806 w 501423"/>
                <a:gd name="connsiteY79" fmla="*/ 433685 h 501423"/>
                <a:gd name="connsiteX80" fmla="*/ 251167 w 501423"/>
                <a:gd name="connsiteY80" fmla="*/ 387281 h 501423"/>
                <a:gd name="connsiteX81" fmla="*/ 114416 w 501423"/>
                <a:gd name="connsiteY81" fmla="*/ 250529 h 501423"/>
                <a:gd name="connsiteX82" fmla="*/ 251167 w 501423"/>
                <a:gd name="connsiteY82" fmla="*/ 113777 h 501423"/>
                <a:gd name="connsiteX83" fmla="*/ 387919 w 501423"/>
                <a:gd name="connsiteY83" fmla="*/ 250529 h 501423"/>
                <a:gd name="connsiteX84" fmla="*/ 251167 w 501423"/>
                <a:gd name="connsiteY84" fmla="*/ 387281 h 501423"/>
                <a:gd name="connsiteX85" fmla="*/ 251167 w 501423"/>
                <a:gd name="connsiteY85" fmla="*/ 122894 h 501423"/>
                <a:gd name="connsiteX86" fmla="*/ 123532 w 501423"/>
                <a:gd name="connsiteY86" fmla="*/ 250529 h 501423"/>
                <a:gd name="connsiteX87" fmla="*/ 251167 w 501423"/>
                <a:gd name="connsiteY87" fmla="*/ 378164 h 501423"/>
                <a:gd name="connsiteX88" fmla="*/ 378802 w 501423"/>
                <a:gd name="connsiteY88" fmla="*/ 250529 h 501423"/>
                <a:gd name="connsiteX89" fmla="*/ 251259 w 501423"/>
                <a:gd name="connsiteY89" fmla="*/ 122803 h 501423"/>
                <a:gd name="connsiteX90" fmla="*/ 251167 w 501423"/>
                <a:gd name="connsiteY90" fmla="*/ 122803 h 50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501423" h="501423">
                  <a:moveTo>
                    <a:pt x="281526" y="494586"/>
                  </a:moveTo>
                  <a:lnTo>
                    <a:pt x="219076" y="494586"/>
                  </a:lnTo>
                  <a:lnTo>
                    <a:pt x="211509" y="441435"/>
                  </a:lnTo>
                  <a:cubicBezTo>
                    <a:pt x="186947" y="436422"/>
                    <a:pt x="163598" y="426667"/>
                    <a:pt x="142769" y="412717"/>
                  </a:cubicBezTo>
                  <a:lnTo>
                    <a:pt x="100011" y="444808"/>
                  </a:lnTo>
                  <a:lnTo>
                    <a:pt x="55795" y="400591"/>
                  </a:lnTo>
                  <a:lnTo>
                    <a:pt x="88068" y="357651"/>
                  </a:lnTo>
                  <a:cubicBezTo>
                    <a:pt x="74192" y="336790"/>
                    <a:pt x="64558" y="313402"/>
                    <a:pt x="59715" y="288820"/>
                  </a:cubicBezTo>
                  <a:lnTo>
                    <a:pt x="6838" y="281253"/>
                  </a:lnTo>
                  <a:lnTo>
                    <a:pt x="6838" y="218712"/>
                  </a:lnTo>
                  <a:lnTo>
                    <a:pt x="59715" y="210871"/>
                  </a:lnTo>
                  <a:cubicBezTo>
                    <a:pt x="64696" y="186314"/>
                    <a:pt x="74420" y="162964"/>
                    <a:pt x="88342" y="142131"/>
                  </a:cubicBezTo>
                  <a:lnTo>
                    <a:pt x="56342" y="99373"/>
                  </a:lnTo>
                  <a:lnTo>
                    <a:pt x="100740" y="55886"/>
                  </a:lnTo>
                  <a:lnTo>
                    <a:pt x="143681" y="88068"/>
                  </a:lnTo>
                  <a:cubicBezTo>
                    <a:pt x="164583" y="74226"/>
                    <a:pt x="188000" y="64623"/>
                    <a:pt x="212603" y="59806"/>
                  </a:cubicBezTo>
                  <a:lnTo>
                    <a:pt x="220170" y="6838"/>
                  </a:lnTo>
                  <a:lnTo>
                    <a:pt x="282620" y="6838"/>
                  </a:lnTo>
                  <a:lnTo>
                    <a:pt x="290187" y="59988"/>
                  </a:lnTo>
                  <a:cubicBezTo>
                    <a:pt x="314760" y="64968"/>
                    <a:pt x="338116" y="74725"/>
                    <a:pt x="358928" y="88706"/>
                  </a:cubicBezTo>
                  <a:lnTo>
                    <a:pt x="401686" y="55886"/>
                  </a:lnTo>
                  <a:lnTo>
                    <a:pt x="445902" y="100011"/>
                  </a:lnTo>
                  <a:lnTo>
                    <a:pt x="413720" y="142951"/>
                  </a:lnTo>
                  <a:cubicBezTo>
                    <a:pt x="427516" y="163878"/>
                    <a:pt x="437115" y="187286"/>
                    <a:pt x="441982" y="211874"/>
                  </a:cubicBezTo>
                  <a:lnTo>
                    <a:pt x="494859" y="219441"/>
                  </a:lnTo>
                  <a:lnTo>
                    <a:pt x="494859" y="281891"/>
                  </a:lnTo>
                  <a:lnTo>
                    <a:pt x="441708" y="289549"/>
                  </a:lnTo>
                  <a:cubicBezTo>
                    <a:pt x="436709" y="314073"/>
                    <a:pt x="426987" y="337389"/>
                    <a:pt x="413081" y="358198"/>
                  </a:cubicBezTo>
                  <a:lnTo>
                    <a:pt x="445173" y="401047"/>
                  </a:lnTo>
                  <a:lnTo>
                    <a:pt x="400956" y="445173"/>
                  </a:lnTo>
                  <a:lnTo>
                    <a:pt x="358016" y="412990"/>
                  </a:lnTo>
                  <a:cubicBezTo>
                    <a:pt x="337105" y="426816"/>
                    <a:pt x="313691" y="436417"/>
                    <a:pt x="289093" y="441252"/>
                  </a:cubicBezTo>
                  <a:close/>
                  <a:moveTo>
                    <a:pt x="226826" y="485469"/>
                  </a:moveTo>
                  <a:lnTo>
                    <a:pt x="273412" y="485469"/>
                  </a:lnTo>
                  <a:lnTo>
                    <a:pt x="280797" y="433868"/>
                  </a:lnTo>
                  <a:lnTo>
                    <a:pt x="284079" y="433321"/>
                  </a:lnTo>
                  <a:cubicBezTo>
                    <a:pt x="309652" y="428686"/>
                    <a:pt x="333951" y="418681"/>
                    <a:pt x="355372" y="403965"/>
                  </a:cubicBezTo>
                  <a:lnTo>
                    <a:pt x="358107" y="402141"/>
                  </a:lnTo>
                  <a:lnTo>
                    <a:pt x="399953" y="433503"/>
                  </a:lnTo>
                  <a:lnTo>
                    <a:pt x="433503" y="400500"/>
                  </a:lnTo>
                  <a:lnTo>
                    <a:pt x="402324" y="358837"/>
                  </a:lnTo>
                  <a:lnTo>
                    <a:pt x="404147" y="356102"/>
                  </a:lnTo>
                  <a:cubicBezTo>
                    <a:pt x="418995" y="334780"/>
                    <a:pt x="429128" y="310537"/>
                    <a:pt x="433868" y="284991"/>
                  </a:cubicBezTo>
                  <a:lnTo>
                    <a:pt x="434506" y="281800"/>
                  </a:lnTo>
                  <a:lnTo>
                    <a:pt x="486198" y="274415"/>
                  </a:lnTo>
                  <a:lnTo>
                    <a:pt x="486198" y="227737"/>
                  </a:lnTo>
                  <a:lnTo>
                    <a:pt x="434232" y="219988"/>
                  </a:lnTo>
                  <a:lnTo>
                    <a:pt x="433594" y="216797"/>
                  </a:lnTo>
                  <a:cubicBezTo>
                    <a:pt x="429018" y="191194"/>
                    <a:pt x="419042" y="166860"/>
                    <a:pt x="404330" y="145413"/>
                  </a:cubicBezTo>
                  <a:lnTo>
                    <a:pt x="402506" y="142678"/>
                  </a:lnTo>
                  <a:lnTo>
                    <a:pt x="433503" y="101470"/>
                  </a:lnTo>
                  <a:lnTo>
                    <a:pt x="400500" y="68467"/>
                  </a:lnTo>
                  <a:lnTo>
                    <a:pt x="358837" y="99738"/>
                  </a:lnTo>
                  <a:lnTo>
                    <a:pt x="356102" y="97823"/>
                  </a:lnTo>
                  <a:cubicBezTo>
                    <a:pt x="334750" y="83028"/>
                    <a:pt x="310520" y="72901"/>
                    <a:pt x="284991" y="68102"/>
                  </a:cubicBezTo>
                  <a:lnTo>
                    <a:pt x="281709" y="67555"/>
                  </a:lnTo>
                  <a:lnTo>
                    <a:pt x="274324" y="15772"/>
                  </a:lnTo>
                  <a:lnTo>
                    <a:pt x="227737" y="15772"/>
                  </a:lnTo>
                  <a:lnTo>
                    <a:pt x="220353" y="67373"/>
                  </a:lnTo>
                  <a:lnTo>
                    <a:pt x="217071" y="67920"/>
                  </a:lnTo>
                  <a:cubicBezTo>
                    <a:pt x="191508" y="72538"/>
                    <a:pt x="167212" y="82511"/>
                    <a:pt x="145777" y="97185"/>
                  </a:cubicBezTo>
                  <a:lnTo>
                    <a:pt x="143042" y="99099"/>
                  </a:lnTo>
                  <a:lnTo>
                    <a:pt x="101196" y="67738"/>
                  </a:lnTo>
                  <a:lnTo>
                    <a:pt x="68832" y="100467"/>
                  </a:lnTo>
                  <a:lnTo>
                    <a:pt x="100011" y="142222"/>
                  </a:lnTo>
                  <a:lnTo>
                    <a:pt x="98188" y="144866"/>
                  </a:lnTo>
                  <a:cubicBezTo>
                    <a:pt x="83377" y="166242"/>
                    <a:pt x="73249" y="190505"/>
                    <a:pt x="68467" y="216068"/>
                  </a:cubicBezTo>
                  <a:lnTo>
                    <a:pt x="67829" y="219259"/>
                  </a:lnTo>
                  <a:lnTo>
                    <a:pt x="16137" y="226643"/>
                  </a:lnTo>
                  <a:lnTo>
                    <a:pt x="16137" y="273321"/>
                  </a:lnTo>
                  <a:lnTo>
                    <a:pt x="67647" y="280706"/>
                  </a:lnTo>
                  <a:lnTo>
                    <a:pt x="68285" y="283897"/>
                  </a:lnTo>
                  <a:cubicBezTo>
                    <a:pt x="72861" y="309499"/>
                    <a:pt x="82837" y="333834"/>
                    <a:pt x="97550" y="355281"/>
                  </a:cubicBezTo>
                  <a:lnTo>
                    <a:pt x="99373" y="357925"/>
                  </a:lnTo>
                  <a:lnTo>
                    <a:pt x="68011" y="399771"/>
                  </a:lnTo>
                  <a:lnTo>
                    <a:pt x="101014" y="432774"/>
                  </a:lnTo>
                  <a:lnTo>
                    <a:pt x="142678" y="401503"/>
                  </a:lnTo>
                  <a:lnTo>
                    <a:pt x="145413" y="403327"/>
                  </a:lnTo>
                  <a:cubicBezTo>
                    <a:pt x="166728" y="418187"/>
                    <a:pt x="190973" y="428320"/>
                    <a:pt x="216524" y="433047"/>
                  </a:cubicBezTo>
                  <a:lnTo>
                    <a:pt x="219806" y="433685"/>
                  </a:lnTo>
                  <a:close/>
                  <a:moveTo>
                    <a:pt x="251167" y="387281"/>
                  </a:moveTo>
                  <a:cubicBezTo>
                    <a:pt x="175642" y="387281"/>
                    <a:pt x="114416" y="326055"/>
                    <a:pt x="114416" y="250529"/>
                  </a:cubicBezTo>
                  <a:cubicBezTo>
                    <a:pt x="114416" y="175003"/>
                    <a:pt x="175642" y="113777"/>
                    <a:pt x="251167" y="113777"/>
                  </a:cubicBezTo>
                  <a:cubicBezTo>
                    <a:pt x="326693" y="113777"/>
                    <a:pt x="387919" y="175003"/>
                    <a:pt x="387919" y="250529"/>
                  </a:cubicBezTo>
                  <a:cubicBezTo>
                    <a:pt x="387919" y="326055"/>
                    <a:pt x="326693" y="387281"/>
                    <a:pt x="251167" y="387281"/>
                  </a:cubicBezTo>
                  <a:close/>
                  <a:moveTo>
                    <a:pt x="251167" y="122894"/>
                  </a:moveTo>
                  <a:cubicBezTo>
                    <a:pt x="180677" y="122894"/>
                    <a:pt x="123532" y="180038"/>
                    <a:pt x="123532" y="250529"/>
                  </a:cubicBezTo>
                  <a:cubicBezTo>
                    <a:pt x="123532" y="321020"/>
                    <a:pt x="180677" y="378164"/>
                    <a:pt x="251167" y="378164"/>
                  </a:cubicBezTo>
                  <a:cubicBezTo>
                    <a:pt x="321658" y="378164"/>
                    <a:pt x="378802" y="321020"/>
                    <a:pt x="378802" y="250529"/>
                  </a:cubicBezTo>
                  <a:cubicBezTo>
                    <a:pt x="378853" y="180038"/>
                    <a:pt x="321749" y="122853"/>
                    <a:pt x="251259" y="122803"/>
                  </a:cubicBezTo>
                  <a:cubicBezTo>
                    <a:pt x="251228" y="122803"/>
                    <a:pt x="251198" y="122803"/>
                    <a:pt x="251167" y="122803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5FE1C1B-563D-4EED-9D74-83AFAFB68934}"/>
                </a:ext>
              </a:extLst>
            </p:cNvPr>
            <p:cNvSpPr/>
            <p:nvPr/>
          </p:nvSpPr>
          <p:spPr>
            <a:xfrm>
              <a:off x="4785462" y="2697645"/>
              <a:ext cx="2662101" cy="1823357"/>
            </a:xfrm>
            <a:custGeom>
              <a:avLst/>
              <a:gdLst>
                <a:gd name="connsiteX0" fmla="*/ 78951 w 2662100"/>
                <a:gd name="connsiteY0" fmla="*/ 6838 h 1823356"/>
                <a:gd name="connsiteX1" fmla="*/ 2586888 w 2662100"/>
                <a:gd name="connsiteY1" fmla="*/ 6838 h 1823356"/>
                <a:gd name="connsiteX2" fmla="*/ 2659822 w 2662100"/>
                <a:gd name="connsiteY2" fmla="*/ 79772 h 1823356"/>
                <a:gd name="connsiteX3" fmla="*/ 2659822 w 2662100"/>
                <a:gd name="connsiteY3" fmla="*/ 1824816 h 1823356"/>
                <a:gd name="connsiteX4" fmla="*/ 2659822 w 2662100"/>
                <a:gd name="connsiteY4" fmla="*/ 1824816 h 1823356"/>
                <a:gd name="connsiteX5" fmla="*/ 6838 w 2662100"/>
                <a:gd name="connsiteY5" fmla="*/ 1824816 h 1823356"/>
                <a:gd name="connsiteX6" fmla="*/ 6838 w 2662100"/>
                <a:gd name="connsiteY6" fmla="*/ 1824816 h 1823356"/>
                <a:gd name="connsiteX7" fmla="*/ 6838 w 2662100"/>
                <a:gd name="connsiteY7" fmla="*/ 79772 h 1823356"/>
                <a:gd name="connsiteX8" fmla="*/ 78951 w 2662100"/>
                <a:gd name="connsiteY8" fmla="*/ 6838 h 1823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62100" h="1823356">
                  <a:moveTo>
                    <a:pt x="78951" y="6838"/>
                  </a:moveTo>
                  <a:lnTo>
                    <a:pt x="2586888" y="6838"/>
                  </a:lnTo>
                  <a:cubicBezTo>
                    <a:pt x="2627168" y="6838"/>
                    <a:pt x="2659822" y="39491"/>
                    <a:pt x="2659822" y="79772"/>
                  </a:cubicBezTo>
                  <a:lnTo>
                    <a:pt x="2659822" y="1824816"/>
                  </a:lnTo>
                  <a:lnTo>
                    <a:pt x="2659822" y="1824816"/>
                  </a:lnTo>
                  <a:lnTo>
                    <a:pt x="6838" y="1824816"/>
                  </a:lnTo>
                  <a:lnTo>
                    <a:pt x="6838" y="1824816"/>
                  </a:lnTo>
                  <a:lnTo>
                    <a:pt x="6838" y="79772"/>
                  </a:lnTo>
                  <a:cubicBezTo>
                    <a:pt x="6835" y="39810"/>
                    <a:pt x="38992" y="7287"/>
                    <a:pt x="78951" y="683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73497C2-A4C5-4645-A2C5-9B9E24450CB6}"/>
                </a:ext>
              </a:extLst>
            </p:cNvPr>
            <p:cNvSpPr/>
            <p:nvPr/>
          </p:nvSpPr>
          <p:spPr>
            <a:xfrm>
              <a:off x="4780904" y="2693360"/>
              <a:ext cx="2671218" cy="1832474"/>
            </a:xfrm>
            <a:custGeom>
              <a:avLst/>
              <a:gdLst>
                <a:gd name="connsiteX0" fmla="*/ 2664380 w 2671217"/>
                <a:gd name="connsiteY0" fmla="*/ 1833659 h 1832473"/>
                <a:gd name="connsiteX1" fmla="*/ 11396 w 2671217"/>
                <a:gd name="connsiteY1" fmla="*/ 1833659 h 1832473"/>
                <a:gd name="connsiteX2" fmla="*/ 6838 w 2671217"/>
                <a:gd name="connsiteY2" fmla="*/ 1829100 h 1832473"/>
                <a:gd name="connsiteX3" fmla="*/ 6838 w 2671217"/>
                <a:gd name="connsiteY3" fmla="*/ 84057 h 1832473"/>
                <a:gd name="connsiteX4" fmla="*/ 84057 w 2671217"/>
                <a:gd name="connsiteY4" fmla="*/ 6838 h 1832473"/>
                <a:gd name="connsiteX5" fmla="*/ 2591446 w 2671217"/>
                <a:gd name="connsiteY5" fmla="*/ 6838 h 1832473"/>
                <a:gd name="connsiteX6" fmla="*/ 2668756 w 2671217"/>
                <a:gd name="connsiteY6" fmla="*/ 84057 h 1832473"/>
                <a:gd name="connsiteX7" fmla="*/ 2668756 w 2671217"/>
                <a:gd name="connsiteY7" fmla="*/ 1829100 h 1832473"/>
                <a:gd name="connsiteX8" fmla="*/ 2664380 w 2671217"/>
                <a:gd name="connsiteY8" fmla="*/ 1833659 h 1832473"/>
                <a:gd name="connsiteX9" fmla="*/ 15590 w 2671217"/>
                <a:gd name="connsiteY9" fmla="*/ 1824542 h 1832473"/>
                <a:gd name="connsiteX10" fmla="*/ 2659457 w 2671217"/>
                <a:gd name="connsiteY10" fmla="*/ 1824542 h 1832473"/>
                <a:gd name="connsiteX11" fmla="*/ 2659457 w 2671217"/>
                <a:gd name="connsiteY11" fmla="*/ 84057 h 1832473"/>
                <a:gd name="connsiteX12" fmla="*/ 2591446 w 2671217"/>
                <a:gd name="connsiteY12" fmla="*/ 15681 h 1832473"/>
                <a:gd name="connsiteX13" fmla="*/ 83510 w 2671217"/>
                <a:gd name="connsiteY13" fmla="*/ 15681 h 1832473"/>
                <a:gd name="connsiteX14" fmla="*/ 15407 w 2671217"/>
                <a:gd name="connsiteY14" fmla="*/ 83965 h 1832473"/>
                <a:gd name="connsiteX15" fmla="*/ 15407 w 2671217"/>
                <a:gd name="connsiteY15" fmla="*/ 84057 h 1832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671217" h="1832473">
                  <a:moveTo>
                    <a:pt x="2664380" y="1833659"/>
                  </a:moveTo>
                  <a:lnTo>
                    <a:pt x="11396" y="1833659"/>
                  </a:lnTo>
                  <a:cubicBezTo>
                    <a:pt x="8878" y="1833659"/>
                    <a:pt x="6838" y="1831618"/>
                    <a:pt x="6838" y="1829100"/>
                  </a:cubicBezTo>
                  <a:lnTo>
                    <a:pt x="6838" y="84057"/>
                  </a:lnTo>
                  <a:cubicBezTo>
                    <a:pt x="6838" y="41410"/>
                    <a:pt x="41410" y="6838"/>
                    <a:pt x="84057" y="6838"/>
                  </a:cubicBezTo>
                  <a:lnTo>
                    <a:pt x="2591446" y="6838"/>
                  </a:lnTo>
                  <a:cubicBezTo>
                    <a:pt x="2634108" y="6838"/>
                    <a:pt x="2668706" y="41395"/>
                    <a:pt x="2668756" y="84057"/>
                  </a:cubicBezTo>
                  <a:lnTo>
                    <a:pt x="2668756" y="1829100"/>
                  </a:lnTo>
                  <a:cubicBezTo>
                    <a:pt x="2668758" y="1831549"/>
                    <a:pt x="2666826" y="1833561"/>
                    <a:pt x="2664380" y="1833659"/>
                  </a:cubicBezTo>
                  <a:close/>
                  <a:moveTo>
                    <a:pt x="15590" y="1824542"/>
                  </a:moveTo>
                  <a:lnTo>
                    <a:pt x="2659457" y="1824542"/>
                  </a:lnTo>
                  <a:lnTo>
                    <a:pt x="2659457" y="84057"/>
                  </a:lnTo>
                  <a:cubicBezTo>
                    <a:pt x="2659558" y="46395"/>
                    <a:pt x="2629109" y="15782"/>
                    <a:pt x="2591446" y="15681"/>
                  </a:cubicBezTo>
                  <a:lnTo>
                    <a:pt x="83510" y="15681"/>
                  </a:lnTo>
                  <a:cubicBezTo>
                    <a:pt x="45848" y="15731"/>
                    <a:pt x="15357" y="46303"/>
                    <a:pt x="15407" y="83965"/>
                  </a:cubicBezTo>
                  <a:cubicBezTo>
                    <a:pt x="15407" y="83996"/>
                    <a:pt x="15407" y="84026"/>
                    <a:pt x="15407" y="84057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E1873BA7-72D2-4FA8-913C-45EDD8BC1CD4}"/>
                </a:ext>
              </a:extLst>
            </p:cNvPr>
            <p:cNvSpPr/>
            <p:nvPr/>
          </p:nvSpPr>
          <p:spPr>
            <a:xfrm>
              <a:off x="4386876" y="4515623"/>
              <a:ext cx="3455261" cy="811394"/>
            </a:xfrm>
            <a:custGeom>
              <a:avLst/>
              <a:gdLst>
                <a:gd name="connsiteX0" fmla="*/ 3456173 w 3455261"/>
                <a:gd name="connsiteY0" fmla="*/ 810573 h 811393"/>
                <a:gd name="connsiteX1" fmla="*/ 6838 w 3455261"/>
                <a:gd name="connsiteY1" fmla="*/ 810573 h 811393"/>
                <a:gd name="connsiteX2" fmla="*/ 404876 w 3455261"/>
                <a:gd name="connsiteY2" fmla="*/ 6838 h 811393"/>
                <a:gd name="connsiteX3" fmla="*/ 3058225 w 3455261"/>
                <a:gd name="connsiteY3" fmla="*/ 6838 h 811393"/>
                <a:gd name="connsiteX4" fmla="*/ 3456173 w 3455261"/>
                <a:gd name="connsiteY4" fmla="*/ 810573 h 811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55261" h="811393">
                  <a:moveTo>
                    <a:pt x="3456173" y="810573"/>
                  </a:moveTo>
                  <a:lnTo>
                    <a:pt x="6838" y="810573"/>
                  </a:lnTo>
                  <a:lnTo>
                    <a:pt x="404876" y="6838"/>
                  </a:lnTo>
                  <a:lnTo>
                    <a:pt x="3058225" y="6838"/>
                  </a:lnTo>
                  <a:lnTo>
                    <a:pt x="3456173" y="810573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F4A2F0CD-DCF0-485B-95E6-E449E4EFC503}"/>
                </a:ext>
              </a:extLst>
            </p:cNvPr>
            <p:cNvSpPr/>
            <p:nvPr/>
          </p:nvSpPr>
          <p:spPr>
            <a:xfrm>
              <a:off x="4382370" y="4511065"/>
              <a:ext cx="3464378" cy="820511"/>
            </a:xfrm>
            <a:custGeom>
              <a:avLst/>
              <a:gdLst>
                <a:gd name="connsiteX0" fmla="*/ 3460679 w 3464377"/>
                <a:gd name="connsiteY0" fmla="*/ 819690 h 820510"/>
                <a:gd name="connsiteX1" fmla="*/ 11344 w 3464377"/>
                <a:gd name="connsiteY1" fmla="*/ 819690 h 820510"/>
                <a:gd name="connsiteX2" fmla="*/ 7424 w 3464377"/>
                <a:gd name="connsiteY2" fmla="*/ 817502 h 820510"/>
                <a:gd name="connsiteX3" fmla="*/ 7424 w 3464377"/>
                <a:gd name="connsiteY3" fmla="*/ 813126 h 820510"/>
                <a:gd name="connsiteX4" fmla="*/ 405463 w 3464377"/>
                <a:gd name="connsiteY4" fmla="*/ 9390 h 820510"/>
                <a:gd name="connsiteX5" fmla="*/ 409565 w 3464377"/>
                <a:gd name="connsiteY5" fmla="*/ 6838 h 820510"/>
                <a:gd name="connsiteX6" fmla="*/ 3062914 w 3464377"/>
                <a:gd name="connsiteY6" fmla="*/ 6838 h 820510"/>
                <a:gd name="connsiteX7" fmla="*/ 3066926 w 3464377"/>
                <a:gd name="connsiteY7" fmla="*/ 9390 h 820510"/>
                <a:gd name="connsiteX8" fmla="*/ 3464964 w 3464377"/>
                <a:gd name="connsiteY8" fmla="*/ 813126 h 820510"/>
                <a:gd name="connsiteX9" fmla="*/ 3464964 w 3464377"/>
                <a:gd name="connsiteY9" fmla="*/ 817502 h 820510"/>
                <a:gd name="connsiteX10" fmla="*/ 3460679 w 3464377"/>
                <a:gd name="connsiteY10" fmla="*/ 819690 h 820510"/>
                <a:gd name="connsiteX11" fmla="*/ 18638 w 3464377"/>
                <a:gd name="connsiteY11" fmla="*/ 810573 h 820510"/>
                <a:gd name="connsiteX12" fmla="*/ 3453386 w 3464377"/>
                <a:gd name="connsiteY12" fmla="*/ 810573 h 820510"/>
                <a:gd name="connsiteX13" fmla="*/ 3059906 w 3464377"/>
                <a:gd name="connsiteY13" fmla="*/ 15954 h 820510"/>
                <a:gd name="connsiteX14" fmla="*/ 412209 w 3464377"/>
                <a:gd name="connsiteY14" fmla="*/ 15954 h 82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464377" h="820510">
                  <a:moveTo>
                    <a:pt x="3460679" y="819690"/>
                  </a:moveTo>
                  <a:lnTo>
                    <a:pt x="11344" y="819690"/>
                  </a:lnTo>
                  <a:cubicBezTo>
                    <a:pt x="9753" y="819665"/>
                    <a:pt x="8281" y="818843"/>
                    <a:pt x="7424" y="817502"/>
                  </a:cubicBezTo>
                  <a:cubicBezTo>
                    <a:pt x="6642" y="816148"/>
                    <a:pt x="6642" y="814480"/>
                    <a:pt x="7424" y="813126"/>
                  </a:cubicBezTo>
                  <a:lnTo>
                    <a:pt x="405463" y="9390"/>
                  </a:lnTo>
                  <a:cubicBezTo>
                    <a:pt x="406230" y="7825"/>
                    <a:pt x="407822" y="6834"/>
                    <a:pt x="409565" y="6838"/>
                  </a:cubicBezTo>
                  <a:lnTo>
                    <a:pt x="3062914" y="6838"/>
                  </a:lnTo>
                  <a:cubicBezTo>
                    <a:pt x="3064631" y="6847"/>
                    <a:pt x="3066190" y="7839"/>
                    <a:pt x="3066926" y="9390"/>
                  </a:cubicBezTo>
                  <a:lnTo>
                    <a:pt x="3464964" y="813126"/>
                  </a:lnTo>
                  <a:cubicBezTo>
                    <a:pt x="3465746" y="814480"/>
                    <a:pt x="3465746" y="816148"/>
                    <a:pt x="3464964" y="817502"/>
                  </a:cubicBezTo>
                  <a:cubicBezTo>
                    <a:pt x="3464054" y="818971"/>
                    <a:pt x="3462403" y="819814"/>
                    <a:pt x="3460679" y="819690"/>
                  </a:cubicBezTo>
                  <a:close/>
                  <a:moveTo>
                    <a:pt x="18638" y="810573"/>
                  </a:moveTo>
                  <a:lnTo>
                    <a:pt x="3453386" y="810573"/>
                  </a:lnTo>
                  <a:lnTo>
                    <a:pt x="3059906" y="15954"/>
                  </a:lnTo>
                  <a:lnTo>
                    <a:pt x="412209" y="15954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EF4EB29-FB9B-4819-9366-99B3FB6FF6C8}"/>
                </a:ext>
              </a:extLst>
            </p:cNvPr>
            <p:cNvSpPr/>
            <p:nvPr/>
          </p:nvSpPr>
          <p:spPr>
            <a:xfrm>
              <a:off x="4945553" y="2841599"/>
              <a:ext cx="2343013" cy="1540736"/>
            </a:xfrm>
            <a:custGeom>
              <a:avLst/>
              <a:gdLst>
                <a:gd name="connsiteX0" fmla="*/ 6838 w 2343013"/>
                <a:gd name="connsiteY0" fmla="*/ 6838 h 1540736"/>
                <a:gd name="connsiteX1" fmla="*/ 2338729 w 2343013"/>
                <a:gd name="connsiteY1" fmla="*/ 6838 h 1540736"/>
                <a:gd name="connsiteX2" fmla="*/ 2338729 w 2343013"/>
                <a:gd name="connsiteY2" fmla="*/ 1536999 h 1540736"/>
                <a:gd name="connsiteX3" fmla="*/ 6838 w 2343013"/>
                <a:gd name="connsiteY3" fmla="*/ 1536999 h 1540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43013" h="1540736">
                  <a:moveTo>
                    <a:pt x="6838" y="6838"/>
                  </a:moveTo>
                  <a:lnTo>
                    <a:pt x="2338729" y="6838"/>
                  </a:lnTo>
                  <a:lnTo>
                    <a:pt x="2338729" y="1536999"/>
                  </a:lnTo>
                  <a:lnTo>
                    <a:pt x="6838" y="1536999"/>
                  </a:lnTo>
                  <a:close/>
                </a:path>
              </a:pathLst>
            </a:custGeom>
            <a:solidFill>
              <a:srgbClr val="9DC08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2B025A5-BC3A-4EEC-A879-1F2FAA2DA4A0}"/>
                </a:ext>
              </a:extLst>
            </p:cNvPr>
            <p:cNvSpPr/>
            <p:nvPr/>
          </p:nvSpPr>
          <p:spPr>
            <a:xfrm>
              <a:off x="4940995" y="2837041"/>
              <a:ext cx="2352130" cy="1549853"/>
            </a:xfrm>
            <a:custGeom>
              <a:avLst/>
              <a:gdLst>
                <a:gd name="connsiteX0" fmla="*/ 2343378 w 2352130"/>
                <a:gd name="connsiteY0" fmla="*/ 1546024 h 1549853"/>
                <a:gd name="connsiteX1" fmla="*/ 11396 w 2352130"/>
                <a:gd name="connsiteY1" fmla="*/ 1546024 h 1549853"/>
                <a:gd name="connsiteX2" fmla="*/ 6838 w 2352130"/>
                <a:gd name="connsiteY2" fmla="*/ 1541466 h 1549853"/>
                <a:gd name="connsiteX3" fmla="*/ 6838 w 2352130"/>
                <a:gd name="connsiteY3" fmla="*/ 11396 h 1549853"/>
                <a:gd name="connsiteX4" fmla="*/ 11396 w 2352130"/>
                <a:gd name="connsiteY4" fmla="*/ 6838 h 1549853"/>
                <a:gd name="connsiteX5" fmla="*/ 2343378 w 2352130"/>
                <a:gd name="connsiteY5" fmla="*/ 6838 h 1549853"/>
                <a:gd name="connsiteX6" fmla="*/ 2347937 w 2352130"/>
                <a:gd name="connsiteY6" fmla="*/ 11396 h 1549853"/>
                <a:gd name="connsiteX7" fmla="*/ 2347937 w 2352130"/>
                <a:gd name="connsiteY7" fmla="*/ 1541466 h 1549853"/>
                <a:gd name="connsiteX8" fmla="*/ 2343378 w 2352130"/>
                <a:gd name="connsiteY8" fmla="*/ 1546024 h 1549853"/>
                <a:gd name="connsiteX9" fmla="*/ 15954 w 2352130"/>
                <a:gd name="connsiteY9" fmla="*/ 1536907 h 1549853"/>
                <a:gd name="connsiteX10" fmla="*/ 2338820 w 2352130"/>
                <a:gd name="connsiteY10" fmla="*/ 1536907 h 1549853"/>
                <a:gd name="connsiteX11" fmla="*/ 2338820 w 2352130"/>
                <a:gd name="connsiteY11" fmla="*/ 15954 h 1549853"/>
                <a:gd name="connsiteX12" fmla="*/ 15954 w 2352130"/>
                <a:gd name="connsiteY12" fmla="*/ 15954 h 1549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52130" h="1549853">
                  <a:moveTo>
                    <a:pt x="2343378" y="1546024"/>
                  </a:moveTo>
                  <a:lnTo>
                    <a:pt x="11396" y="1546024"/>
                  </a:lnTo>
                  <a:cubicBezTo>
                    <a:pt x="8878" y="1546024"/>
                    <a:pt x="6838" y="1543983"/>
                    <a:pt x="6838" y="1541466"/>
                  </a:cubicBezTo>
                  <a:lnTo>
                    <a:pt x="6838" y="11396"/>
                  </a:lnTo>
                  <a:cubicBezTo>
                    <a:pt x="6838" y="8878"/>
                    <a:pt x="8878" y="6838"/>
                    <a:pt x="11396" y="6838"/>
                  </a:cubicBezTo>
                  <a:lnTo>
                    <a:pt x="2343378" y="6838"/>
                  </a:lnTo>
                  <a:cubicBezTo>
                    <a:pt x="2345896" y="6838"/>
                    <a:pt x="2347937" y="8878"/>
                    <a:pt x="2347937" y="11396"/>
                  </a:cubicBezTo>
                  <a:lnTo>
                    <a:pt x="2347937" y="1541466"/>
                  </a:lnTo>
                  <a:cubicBezTo>
                    <a:pt x="2347937" y="1543983"/>
                    <a:pt x="2345896" y="1546024"/>
                    <a:pt x="2343378" y="1546024"/>
                  </a:cubicBezTo>
                  <a:close/>
                  <a:moveTo>
                    <a:pt x="15954" y="1536907"/>
                  </a:moveTo>
                  <a:lnTo>
                    <a:pt x="2338820" y="1536907"/>
                  </a:lnTo>
                  <a:lnTo>
                    <a:pt x="2338820" y="15954"/>
                  </a:lnTo>
                  <a:lnTo>
                    <a:pt x="15954" y="15954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F177DFD-149E-40CD-AC11-8848A0969108}"/>
                </a:ext>
              </a:extLst>
            </p:cNvPr>
            <p:cNvSpPr/>
            <p:nvPr/>
          </p:nvSpPr>
          <p:spPr>
            <a:xfrm>
              <a:off x="5855955" y="4672158"/>
              <a:ext cx="154985" cy="109401"/>
            </a:xfrm>
            <a:custGeom>
              <a:avLst/>
              <a:gdLst>
                <a:gd name="connsiteX0" fmla="*/ 151703 w 154985"/>
                <a:gd name="connsiteY0" fmla="*/ 104752 h 109401"/>
                <a:gd name="connsiteX1" fmla="*/ 156353 w 154985"/>
                <a:gd name="connsiteY1" fmla="*/ 6838 h 109401"/>
                <a:gd name="connsiteX2" fmla="*/ 16137 w 154985"/>
                <a:gd name="connsiteY2" fmla="*/ 6838 h 109401"/>
                <a:gd name="connsiteX3" fmla="*/ 6838 w 154985"/>
                <a:gd name="connsiteY3" fmla="*/ 104752 h 109401"/>
                <a:gd name="connsiteX4" fmla="*/ 151703 w 154985"/>
                <a:gd name="connsiteY4" fmla="*/ 104752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4985" h="109401">
                  <a:moveTo>
                    <a:pt x="151703" y="104752"/>
                  </a:moveTo>
                  <a:lnTo>
                    <a:pt x="156353" y="6838"/>
                  </a:lnTo>
                  <a:lnTo>
                    <a:pt x="16137" y="6838"/>
                  </a:lnTo>
                  <a:lnTo>
                    <a:pt x="6838" y="104752"/>
                  </a:lnTo>
                  <a:lnTo>
                    <a:pt x="151703" y="10475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180D5274-551C-4769-9B6E-378B98C8B950}"/>
                </a:ext>
              </a:extLst>
            </p:cNvPr>
            <p:cNvSpPr/>
            <p:nvPr/>
          </p:nvSpPr>
          <p:spPr>
            <a:xfrm>
              <a:off x="5851458" y="4667598"/>
              <a:ext cx="164102" cy="118518"/>
            </a:xfrm>
            <a:custGeom>
              <a:avLst/>
              <a:gdLst>
                <a:gd name="connsiteX0" fmla="*/ 156291 w 164102"/>
                <a:gd name="connsiteY0" fmla="*/ 113870 h 118518"/>
                <a:gd name="connsiteX1" fmla="*/ 11334 w 164102"/>
                <a:gd name="connsiteY1" fmla="*/ 113870 h 118518"/>
                <a:gd name="connsiteX2" fmla="*/ 7961 w 164102"/>
                <a:gd name="connsiteY2" fmla="*/ 112411 h 118518"/>
                <a:gd name="connsiteX3" fmla="*/ 6867 w 164102"/>
                <a:gd name="connsiteY3" fmla="*/ 108856 h 118518"/>
                <a:gd name="connsiteX4" fmla="*/ 15984 w 164102"/>
                <a:gd name="connsiteY4" fmla="*/ 10941 h 118518"/>
                <a:gd name="connsiteX5" fmla="*/ 20542 w 164102"/>
                <a:gd name="connsiteY5" fmla="*/ 6839 h 118518"/>
                <a:gd name="connsiteX6" fmla="*/ 160759 w 164102"/>
                <a:gd name="connsiteY6" fmla="*/ 6839 h 118518"/>
                <a:gd name="connsiteX7" fmla="*/ 164041 w 164102"/>
                <a:gd name="connsiteY7" fmla="*/ 8206 h 118518"/>
                <a:gd name="connsiteX8" fmla="*/ 165317 w 164102"/>
                <a:gd name="connsiteY8" fmla="*/ 11579 h 118518"/>
                <a:gd name="connsiteX9" fmla="*/ 160667 w 164102"/>
                <a:gd name="connsiteY9" fmla="*/ 109494 h 118518"/>
                <a:gd name="connsiteX10" fmla="*/ 156291 w 164102"/>
                <a:gd name="connsiteY10" fmla="*/ 113870 h 118518"/>
                <a:gd name="connsiteX11" fmla="*/ 16349 w 164102"/>
                <a:gd name="connsiteY11" fmla="*/ 104753 h 118518"/>
                <a:gd name="connsiteX12" fmla="*/ 151915 w 164102"/>
                <a:gd name="connsiteY12" fmla="*/ 104753 h 118518"/>
                <a:gd name="connsiteX13" fmla="*/ 156109 w 164102"/>
                <a:gd name="connsiteY13" fmla="*/ 15956 h 118518"/>
                <a:gd name="connsiteX14" fmla="*/ 24827 w 164102"/>
                <a:gd name="connsiteY14" fmla="*/ 15956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4102" h="118518">
                  <a:moveTo>
                    <a:pt x="156291" y="113870"/>
                  </a:moveTo>
                  <a:lnTo>
                    <a:pt x="11334" y="113870"/>
                  </a:lnTo>
                  <a:cubicBezTo>
                    <a:pt x="10060" y="113857"/>
                    <a:pt x="8844" y="113331"/>
                    <a:pt x="7961" y="112411"/>
                  </a:cubicBezTo>
                  <a:cubicBezTo>
                    <a:pt x="7118" y="111430"/>
                    <a:pt x="6721" y="110142"/>
                    <a:pt x="6867" y="108856"/>
                  </a:cubicBezTo>
                  <a:lnTo>
                    <a:pt x="15984" y="10941"/>
                  </a:lnTo>
                  <a:cubicBezTo>
                    <a:pt x="16219" y="8604"/>
                    <a:pt x="18193" y="6827"/>
                    <a:pt x="20542" y="6839"/>
                  </a:cubicBezTo>
                  <a:lnTo>
                    <a:pt x="160759" y="6839"/>
                  </a:lnTo>
                  <a:cubicBezTo>
                    <a:pt x="161997" y="6810"/>
                    <a:pt x="163189" y="7306"/>
                    <a:pt x="164041" y="8206"/>
                  </a:cubicBezTo>
                  <a:cubicBezTo>
                    <a:pt x="164942" y="9088"/>
                    <a:pt x="165408" y="10322"/>
                    <a:pt x="165317" y="11579"/>
                  </a:cubicBezTo>
                  <a:lnTo>
                    <a:pt x="160667" y="109494"/>
                  </a:lnTo>
                  <a:cubicBezTo>
                    <a:pt x="160574" y="111871"/>
                    <a:pt x="158668" y="113777"/>
                    <a:pt x="156291" y="113870"/>
                  </a:cubicBezTo>
                  <a:close/>
                  <a:moveTo>
                    <a:pt x="16349" y="104753"/>
                  </a:moveTo>
                  <a:lnTo>
                    <a:pt x="151915" y="104753"/>
                  </a:lnTo>
                  <a:lnTo>
                    <a:pt x="156109" y="15956"/>
                  </a:lnTo>
                  <a:lnTo>
                    <a:pt x="24827" y="1595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8B551C0-59C9-4F08-B458-E80040478B7F}"/>
                </a:ext>
              </a:extLst>
            </p:cNvPr>
            <p:cNvSpPr/>
            <p:nvPr/>
          </p:nvSpPr>
          <p:spPr>
            <a:xfrm>
              <a:off x="6145687" y="4672158"/>
              <a:ext cx="154985" cy="109401"/>
            </a:xfrm>
            <a:custGeom>
              <a:avLst/>
              <a:gdLst>
                <a:gd name="connsiteX0" fmla="*/ 151794 w 154985"/>
                <a:gd name="connsiteY0" fmla="*/ 104752 h 109401"/>
                <a:gd name="connsiteX1" fmla="*/ 146963 w 154985"/>
                <a:gd name="connsiteY1" fmla="*/ 6838 h 109401"/>
                <a:gd name="connsiteX2" fmla="*/ 6838 w 154985"/>
                <a:gd name="connsiteY2" fmla="*/ 6838 h 109401"/>
                <a:gd name="connsiteX3" fmla="*/ 6929 w 154985"/>
                <a:gd name="connsiteY3" fmla="*/ 104752 h 109401"/>
                <a:gd name="connsiteX4" fmla="*/ 151794 w 154985"/>
                <a:gd name="connsiteY4" fmla="*/ 104752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4985" h="109401">
                  <a:moveTo>
                    <a:pt x="151794" y="104752"/>
                  </a:moveTo>
                  <a:lnTo>
                    <a:pt x="146963" y="6838"/>
                  </a:lnTo>
                  <a:lnTo>
                    <a:pt x="6838" y="6838"/>
                  </a:lnTo>
                  <a:lnTo>
                    <a:pt x="6929" y="104752"/>
                  </a:lnTo>
                  <a:lnTo>
                    <a:pt x="151794" y="10475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6D649FA-9235-453A-A5D7-E8EAC719A509}"/>
                </a:ext>
              </a:extLst>
            </p:cNvPr>
            <p:cNvSpPr/>
            <p:nvPr/>
          </p:nvSpPr>
          <p:spPr>
            <a:xfrm>
              <a:off x="6141215" y="4667596"/>
              <a:ext cx="164102" cy="118518"/>
            </a:xfrm>
            <a:custGeom>
              <a:avLst/>
              <a:gdLst>
                <a:gd name="connsiteX0" fmla="*/ 156266 w 164102"/>
                <a:gd name="connsiteY0" fmla="*/ 113873 h 118518"/>
                <a:gd name="connsiteX1" fmla="*/ 11400 w 164102"/>
                <a:gd name="connsiteY1" fmla="*/ 113873 h 118518"/>
                <a:gd name="connsiteX2" fmla="*/ 6841 w 164102"/>
                <a:gd name="connsiteY2" fmla="*/ 109314 h 118518"/>
                <a:gd name="connsiteX3" fmla="*/ 6842 w 164102"/>
                <a:gd name="connsiteY3" fmla="*/ 11400 h 118518"/>
                <a:gd name="connsiteX4" fmla="*/ 11027 w 164102"/>
                <a:gd name="connsiteY4" fmla="*/ 6842 h 118518"/>
                <a:gd name="connsiteX5" fmla="*/ 11400 w 164102"/>
                <a:gd name="connsiteY5" fmla="*/ 6842 h 118518"/>
                <a:gd name="connsiteX6" fmla="*/ 151616 w 164102"/>
                <a:gd name="connsiteY6" fmla="*/ 6842 h 118518"/>
                <a:gd name="connsiteX7" fmla="*/ 156083 w 164102"/>
                <a:gd name="connsiteY7" fmla="*/ 11126 h 118518"/>
                <a:gd name="connsiteX8" fmla="*/ 160915 w 164102"/>
                <a:gd name="connsiteY8" fmla="*/ 109041 h 118518"/>
                <a:gd name="connsiteX9" fmla="*/ 159639 w 164102"/>
                <a:gd name="connsiteY9" fmla="*/ 112414 h 118518"/>
                <a:gd name="connsiteX10" fmla="*/ 156265 w 164102"/>
                <a:gd name="connsiteY10" fmla="*/ 113873 h 118518"/>
                <a:gd name="connsiteX11" fmla="*/ 15958 w 164102"/>
                <a:gd name="connsiteY11" fmla="*/ 104756 h 118518"/>
                <a:gd name="connsiteX12" fmla="*/ 151434 w 164102"/>
                <a:gd name="connsiteY12" fmla="*/ 104756 h 118518"/>
                <a:gd name="connsiteX13" fmla="*/ 147149 w 164102"/>
                <a:gd name="connsiteY13" fmla="*/ 15958 h 118518"/>
                <a:gd name="connsiteX14" fmla="*/ 15867 w 164102"/>
                <a:gd name="connsiteY14" fmla="*/ 15958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4102" h="118518">
                  <a:moveTo>
                    <a:pt x="156266" y="113873"/>
                  </a:moveTo>
                  <a:lnTo>
                    <a:pt x="11400" y="113873"/>
                  </a:lnTo>
                  <a:cubicBezTo>
                    <a:pt x="8882" y="113873"/>
                    <a:pt x="6841" y="111832"/>
                    <a:pt x="6841" y="109314"/>
                  </a:cubicBezTo>
                  <a:lnTo>
                    <a:pt x="6842" y="11400"/>
                  </a:lnTo>
                  <a:cubicBezTo>
                    <a:pt x="6739" y="8985"/>
                    <a:pt x="8613" y="6944"/>
                    <a:pt x="11027" y="6842"/>
                  </a:cubicBezTo>
                  <a:cubicBezTo>
                    <a:pt x="11151" y="6836"/>
                    <a:pt x="11276" y="6836"/>
                    <a:pt x="11400" y="6842"/>
                  </a:cubicBezTo>
                  <a:lnTo>
                    <a:pt x="151616" y="6842"/>
                  </a:lnTo>
                  <a:cubicBezTo>
                    <a:pt x="154014" y="6840"/>
                    <a:pt x="155986" y="8731"/>
                    <a:pt x="156083" y="11126"/>
                  </a:cubicBezTo>
                  <a:lnTo>
                    <a:pt x="160915" y="109041"/>
                  </a:lnTo>
                  <a:cubicBezTo>
                    <a:pt x="161007" y="110298"/>
                    <a:pt x="160540" y="111532"/>
                    <a:pt x="159639" y="112414"/>
                  </a:cubicBezTo>
                  <a:cubicBezTo>
                    <a:pt x="158783" y="113372"/>
                    <a:pt x="157549" y="113905"/>
                    <a:pt x="156265" y="113873"/>
                  </a:cubicBezTo>
                  <a:close/>
                  <a:moveTo>
                    <a:pt x="15958" y="104756"/>
                  </a:moveTo>
                  <a:lnTo>
                    <a:pt x="151434" y="104756"/>
                  </a:lnTo>
                  <a:lnTo>
                    <a:pt x="147149" y="15958"/>
                  </a:lnTo>
                  <a:lnTo>
                    <a:pt x="15867" y="15958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D785CD0-0356-4398-BFB3-F561756BBBBC}"/>
                </a:ext>
              </a:extLst>
            </p:cNvPr>
            <p:cNvSpPr/>
            <p:nvPr/>
          </p:nvSpPr>
          <p:spPr>
            <a:xfrm>
              <a:off x="7015063" y="4770072"/>
              <a:ext cx="191452" cy="109401"/>
            </a:xfrm>
            <a:custGeom>
              <a:avLst/>
              <a:gdLst>
                <a:gd name="connsiteX0" fmla="*/ 37014 w 191452"/>
                <a:gd name="connsiteY0" fmla="*/ 111498 h 109401"/>
                <a:gd name="connsiteX1" fmla="*/ 186894 w 191452"/>
                <a:gd name="connsiteY1" fmla="*/ 111498 h 109401"/>
                <a:gd name="connsiteX2" fmla="*/ 151703 w 191452"/>
                <a:gd name="connsiteY2" fmla="*/ 6838 h 109401"/>
                <a:gd name="connsiteX3" fmla="*/ 6838 w 191452"/>
                <a:gd name="connsiteY3" fmla="*/ 6838 h 109401"/>
                <a:gd name="connsiteX4" fmla="*/ 37014 w 191452"/>
                <a:gd name="connsiteY4" fmla="*/ 111498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452" h="109401">
                  <a:moveTo>
                    <a:pt x="37014" y="111498"/>
                  </a:moveTo>
                  <a:lnTo>
                    <a:pt x="186894" y="111498"/>
                  </a:lnTo>
                  <a:lnTo>
                    <a:pt x="151703" y="6838"/>
                  </a:lnTo>
                  <a:lnTo>
                    <a:pt x="6838" y="6838"/>
                  </a:lnTo>
                  <a:lnTo>
                    <a:pt x="37014" y="11149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BDE9252-AA80-47E9-AFF1-4A61BCEA9DAA}"/>
                </a:ext>
              </a:extLst>
            </p:cNvPr>
            <p:cNvSpPr/>
            <p:nvPr/>
          </p:nvSpPr>
          <p:spPr>
            <a:xfrm>
              <a:off x="7010530" y="4765513"/>
              <a:ext cx="200569" cy="118518"/>
            </a:xfrm>
            <a:custGeom>
              <a:avLst/>
              <a:gdLst>
                <a:gd name="connsiteX0" fmla="*/ 191427 w 200569"/>
                <a:gd name="connsiteY0" fmla="*/ 120615 h 118518"/>
                <a:gd name="connsiteX1" fmla="*/ 41547 w 200569"/>
                <a:gd name="connsiteY1" fmla="*/ 120615 h 118518"/>
                <a:gd name="connsiteX2" fmla="*/ 37171 w 200569"/>
                <a:gd name="connsiteY2" fmla="*/ 117333 h 118518"/>
                <a:gd name="connsiteX3" fmla="*/ 6995 w 200569"/>
                <a:gd name="connsiteY3" fmla="*/ 12673 h 118518"/>
                <a:gd name="connsiteX4" fmla="*/ 7724 w 200569"/>
                <a:gd name="connsiteY4" fmla="*/ 8661 h 118518"/>
                <a:gd name="connsiteX5" fmla="*/ 11371 w 200569"/>
                <a:gd name="connsiteY5" fmla="*/ 6838 h 118518"/>
                <a:gd name="connsiteX6" fmla="*/ 156237 w 200569"/>
                <a:gd name="connsiteY6" fmla="*/ 6838 h 118518"/>
                <a:gd name="connsiteX7" fmla="*/ 160613 w 200569"/>
                <a:gd name="connsiteY7" fmla="*/ 9938 h 118518"/>
                <a:gd name="connsiteX8" fmla="*/ 195804 w 200569"/>
                <a:gd name="connsiteY8" fmla="*/ 114599 h 118518"/>
                <a:gd name="connsiteX9" fmla="*/ 195165 w 200569"/>
                <a:gd name="connsiteY9" fmla="*/ 118792 h 118518"/>
                <a:gd name="connsiteX10" fmla="*/ 191427 w 200569"/>
                <a:gd name="connsiteY10" fmla="*/ 120616 h 118518"/>
                <a:gd name="connsiteX11" fmla="*/ 45012 w 200569"/>
                <a:gd name="connsiteY11" fmla="*/ 111499 h 118518"/>
                <a:gd name="connsiteX12" fmla="*/ 185137 w 200569"/>
                <a:gd name="connsiteY12" fmla="*/ 111499 h 118518"/>
                <a:gd name="connsiteX13" fmla="*/ 152955 w 200569"/>
                <a:gd name="connsiteY13" fmla="*/ 15955 h 118518"/>
                <a:gd name="connsiteX14" fmla="*/ 17388 w 200569"/>
                <a:gd name="connsiteY14" fmla="*/ 15955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0569" h="118518">
                  <a:moveTo>
                    <a:pt x="191427" y="120615"/>
                  </a:moveTo>
                  <a:lnTo>
                    <a:pt x="41547" y="120615"/>
                  </a:lnTo>
                  <a:cubicBezTo>
                    <a:pt x="39511" y="120647"/>
                    <a:pt x="37711" y="119297"/>
                    <a:pt x="37171" y="117333"/>
                  </a:cubicBezTo>
                  <a:lnTo>
                    <a:pt x="6995" y="12673"/>
                  </a:lnTo>
                  <a:cubicBezTo>
                    <a:pt x="6634" y="11294"/>
                    <a:pt x="6901" y="9825"/>
                    <a:pt x="7724" y="8661"/>
                  </a:cubicBezTo>
                  <a:cubicBezTo>
                    <a:pt x="8575" y="7502"/>
                    <a:pt x="9932" y="6823"/>
                    <a:pt x="11371" y="6838"/>
                  </a:cubicBezTo>
                  <a:lnTo>
                    <a:pt x="156237" y="6838"/>
                  </a:lnTo>
                  <a:cubicBezTo>
                    <a:pt x="158204" y="6841"/>
                    <a:pt x="159957" y="8083"/>
                    <a:pt x="160613" y="9938"/>
                  </a:cubicBezTo>
                  <a:lnTo>
                    <a:pt x="195804" y="114599"/>
                  </a:lnTo>
                  <a:cubicBezTo>
                    <a:pt x="196235" y="116021"/>
                    <a:pt x="196000" y="117562"/>
                    <a:pt x="195165" y="118792"/>
                  </a:cubicBezTo>
                  <a:cubicBezTo>
                    <a:pt x="194285" y="119966"/>
                    <a:pt x="192894" y="120645"/>
                    <a:pt x="191427" y="120616"/>
                  </a:cubicBezTo>
                  <a:close/>
                  <a:moveTo>
                    <a:pt x="45012" y="111499"/>
                  </a:moveTo>
                  <a:lnTo>
                    <a:pt x="185137" y="111499"/>
                  </a:lnTo>
                  <a:lnTo>
                    <a:pt x="152955" y="15955"/>
                  </a:lnTo>
                  <a:lnTo>
                    <a:pt x="17388" y="1595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16E45808-A4AE-4EB4-B649-CF6EC6991C3D}"/>
                </a:ext>
              </a:extLst>
            </p:cNvPr>
            <p:cNvSpPr/>
            <p:nvPr/>
          </p:nvSpPr>
          <p:spPr>
            <a:xfrm>
              <a:off x="5711089" y="4672158"/>
              <a:ext cx="164102" cy="109401"/>
            </a:xfrm>
            <a:custGeom>
              <a:avLst/>
              <a:gdLst>
                <a:gd name="connsiteX0" fmla="*/ 151703 w 164102"/>
                <a:gd name="connsiteY0" fmla="*/ 104752 h 109401"/>
                <a:gd name="connsiteX1" fmla="*/ 161002 w 164102"/>
                <a:gd name="connsiteY1" fmla="*/ 6838 h 109401"/>
                <a:gd name="connsiteX2" fmla="*/ 20786 w 164102"/>
                <a:gd name="connsiteY2" fmla="*/ 6838 h 109401"/>
                <a:gd name="connsiteX3" fmla="*/ 6838 w 164102"/>
                <a:gd name="connsiteY3" fmla="*/ 104752 h 109401"/>
                <a:gd name="connsiteX4" fmla="*/ 151703 w 164102"/>
                <a:gd name="connsiteY4" fmla="*/ 104752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102" h="109401">
                  <a:moveTo>
                    <a:pt x="151703" y="104752"/>
                  </a:moveTo>
                  <a:lnTo>
                    <a:pt x="161002" y="6838"/>
                  </a:lnTo>
                  <a:lnTo>
                    <a:pt x="20786" y="6838"/>
                  </a:lnTo>
                  <a:lnTo>
                    <a:pt x="6838" y="104752"/>
                  </a:lnTo>
                  <a:lnTo>
                    <a:pt x="151703" y="10475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4E371A1-D856-4BF4-9179-9A95D12A7F7C}"/>
                </a:ext>
              </a:extLst>
            </p:cNvPr>
            <p:cNvSpPr/>
            <p:nvPr/>
          </p:nvSpPr>
          <p:spPr>
            <a:xfrm>
              <a:off x="5706559" y="4667600"/>
              <a:ext cx="173219" cy="118518"/>
            </a:xfrm>
            <a:custGeom>
              <a:avLst/>
              <a:gdLst>
                <a:gd name="connsiteX0" fmla="*/ 156234 w 173218"/>
                <a:gd name="connsiteY0" fmla="*/ 113869 h 118518"/>
                <a:gd name="connsiteX1" fmla="*/ 11368 w 173218"/>
                <a:gd name="connsiteY1" fmla="*/ 113869 h 118518"/>
                <a:gd name="connsiteX2" fmla="*/ 7904 w 173218"/>
                <a:gd name="connsiteY2" fmla="*/ 112319 h 118518"/>
                <a:gd name="connsiteX3" fmla="*/ 6901 w 173218"/>
                <a:gd name="connsiteY3" fmla="*/ 108672 h 118518"/>
                <a:gd name="connsiteX4" fmla="*/ 20850 w 173218"/>
                <a:gd name="connsiteY4" fmla="*/ 10758 h 118518"/>
                <a:gd name="connsiteX5" fmla="*/ 25317 w 173218"/>
                <a:gd name="connsiteY5" fmla="*/ 6838 h 118518"/>
                <a:gd name="connsiteX6" fmla="*/ 165533 w 173218"/>
                <a:gd name="connsiteY6" fmla="*/ 6838 h 118518"/>
                <a:gd name="connsiteX7" fmla="*/ 168906 w 173218"/>
                <a:gd name="connsiteY7" fmla="*/ 8296 h 118518"/>
                <a:gd name="connsiteX8" fmla="*/ 170092 w 173218"/>
                <a:gd name="connsiteY8" fmla="*/ 11761 h 118518"/>
                <a:gd name="connsiteX9" fmla="*/ 160975 w 173218"/>
                <a:gd name="connsiteY9" fmla="*/ 109766 h 118518"/>
                <a:gd name="connsiteX10" fmla="*/ 156234 w 173218"/>
                <a:gd name="connsiteY10" fmla="*/ 113869 h 118518"/>
                <a:gd name="connsiteX11" fmla="*/ 16656 w 173218"/>
                <a:gd name="connsiteY11" fmla="*/ 104752 h 118518"/>
                <a:gd name="connsiteX12" fmla="*/ 152405 w 173218"/>
                <a:gd name="connsiteY12" fmla="*/ 104752 h 118518"/>
                <a:gd name="connsiteX13" fmla="*/ 160792 w 173218"/>
                <a:gd name="connsiteY13" fmla="*/ 15954 h 118518"/>
                <a:gd name="connsiteX14" fmla="*/ 29328 w 173218"/>
                <a:gd name="connsiteY14" fmla="*/ 15954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218" h="118518">
                  <a:moveTo>
                    <a:pt x="156234" y="113869"/>
                  </a:moveTo>
                  <a:lnTo>
                    <a:pt x="11368" y="113869"/>
                  </a:lnTo>
                  <a:cubicBezTo>
                    <a:pt x="10048" y="113857"/>
                    <a:pt x="8793" y="113295"/>
                    <a:pt x="7904" y="112319"/>
                  </a:cubicBezTo>
                  <a:cubicBezTo>
                    <a:pt x="7046" y="111312"/>
                    <a:pt x="6679" y="109976"/>
                    <a:pt x="6901" y="108672"/>
                  </a:cubicBezTo>
                  <a:lnTo>
                    <a:pt x="20850" y="10758"/>
                  </a:lnTo>
                  <a:cubicBezTo>
                    <a:pt x="21128" y="8507"/>
                    <a:pt x="23049" y="6821"/>
                    <a:pt x="25317" y="6838"/>
                  </a:cubicBezTo>
                  <a:lnTo>
                    <a:pt x="165533" y="6838"/>
                  </a:lnTo>
                  <a:cubicBezTo>
                    <a:pt x="166810" y="6840"/>
                    <a:pt x="168030" y="7367"/>
                    <a:pt x="168906" y="8296"/>
                  </a:cubicBezTo>
                  <a:cubicBezTo>
                    <a:pt x="169789" y="9223"/>
                    <a:pt x="170222" y="10488"/>
                    <a:pt x="170092" y="11761"/>
                  </a:cubicBezTo>
                  <a:lnTo>
                    <a:pt x="160975" y="109766"/>
                  </a:lnTo>
                  <a:cubicBezTo>
                    <a:pt x="160735" y="112176"/>
                    <a:pt x="158653" y="113977"/>
                    <a:pt x="156234" y="113869"/>
                  </a:cubicBezTo>
                  <a:close/>
                  <a:moveTo>
                    <a:pt x="16656" y="104752"/>
                  </a:moveTo>
                  <a:lnTo>
                    <a:pt x="152405" y="104752"/>
                  </a:lnTo>
                  <a:lnTo>
                    <a:pt x="160792" y="15954"/>
                  </a:lnTo>
                  <a:lnTo>
                    <a:pt x="29328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F6708AB-0F99-454B-B095-DCFA3B3614A3}"/>
                </a:ext>
              </a:extLst>
            </p:cNvPr>
            <p:cNvSpPr/>
            <p:nvPr/>
          </p:nvSpPr>
          <p:spPr>
            <a:xfrm>
              <a:off x="5421358" y="4672158"/>
              <a:ext cx="173219" cy="109401"/>
            </a:xfrm>
            <a:custGeom>
              <a:avLst/>
              <a:gdLst>
                <a:gd name="connsiteX0" fmla="*/ 151703 w 173218"/>
                <a:gd name="connsiteY0" fmla="*/ 104752 h 109401"/>
                <a:gd name="connsiteX1" fmla="*/ 170393 w 173218"/>
                <a:gd name="connsiteY1" fmla="*/ 6838 h 109401"/>
                <a:gd name="connsiteX2" fmla="*/ 30177 w 173218"/>
                <a:gd name="connsiteY2" fmla="*/ 6838 h 109401"/>
                <a:gd name="connsiteX3" fmla="*/ 6838 w 173218"/>
                <a:gd name="connsiteY3" fmla="*/ 104752 h 109401"/>
                <a:gd name="connsiteX4" fmla="*/ 151703 w 173218"/>
                <a:gd name="connsiteY4" fmla="*/ 104752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3218" h="109401">
                  <a:moveTo>
                    <a:pt x="151703" y="104752"/>
                  </a:moveTo>
                  <a:lnTo>
                    <a:pt x="170393" y="6838"/>
                  </a:lnTo>
                  <a:lnTo>
                    <a:pt x="30177" y="6838"/>
                  </a:lnTo>
                  <a:lnTo>
                    <a:pt x="6838" y="104752"/>
                  </a:lnTo>
                  <a:lnTo>
                    <a:pt x="151703" y="10475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C42EB1B-BB06-4C82-BEF1-98C12E26A40A}"/>
                </a:ext>
              </a:extLst>
            </p:cNvPr>
            <p:cNvSpPr/>
            <p:nvPr/>
          </p:nvSpPr>
          <p:spPr>
            <a:xfrm>
              <a:off x="5416759" y="4667599"/>
              <a:ext cx="182336" cy="118518"/>
            </a:xfrm>
            <a:custGeom>
              <a:avLst/>
              <a:gdLst>
                <a:gd name="connsiteX0" fmla="*/ 156303 w 182335"/>
                <a:gd name="connsiteY0" fmla="*/ 113869 h 118518"/>
                <a:gd name="connsiteX1" fmla="*/ 11437 w 182335"/>
                <a:gd name="connsiteY1" fmla="*/ 113869 h 118518"/>
                <a:gd name="connsiteX2" fmla="*/ 7790 w 182335"/>
                <a:gd name="connsiteY2" fmla="*/ 112137 h 118518"/>
                <a:gd name="connsiteX3" fmla="*/ 6970 w 182335"/>
                <a:gd name="connsiteY3" fmla="*/ 108217 h 118518"/>
                <a:gd name="connsiteX4" fmla="*/ 30309 w 182335"/>
                <a:gd name="connsiteY4" fmla="*/ 10302 h 118518"/>
                <a:gd name="connsiteX5" fmla="*/ 34776 w 182335"/>
                <a:gd name="connsiteY5" fmla="*/ 6838 h 118518"/>
                <a:gd name="connsiteX6" fmla="*/ 174992 w 182335"/>
                <a:gd name="connsiteY6" fmla="*/ 6838 h 118518"/>
                <a:gd name="connsiteX7" fmla="*/ 178456 w 182335"/>
                <a:gd name="connsiteY7" fmla="*/ 8479 h 118518"/>
                <a:gd name="connsiteX8" fmla="*/ 179459 w 182335"/>
                <a:gd name="connsiteY8" fmla="*/ 12217 h 118518"/>
                <a:gd name="connsiteX9" fmla="*/ 160770 w 182335"/>
                <a:gd name="connsiteY9" fmla="*/ 110131 h 118518"/>
                <a:gd name="connsiteX10" fmla="*/ 156303 w 182335"/>
                <a:gd name="connsiteY10" fmla="*/ 113869 h 118518"/>
                <a:gd name="connsiteX11" fmla="*/ 17180 w 182335"/>
                <a:gd name="connsiteY11" fmla="*/ 104752 h 118518"/>
                <a:gd name="connsiteX12" fmla="*/ 152565 w 182335"/>
                <a:gd name="connsiteY12" fmla="*/ 104752 h 118518"/>
                <a:gd name="connsiteX13" fmla="*/ 169431 w 182335"/>
                <a:gd name="connsiteY13" fmla="*/ 15955 h 118518"/>
                <a:gd name="connsiteX14" fmla="*/ 38331 w 182335"/>
                <a:gd name="connsiteY14" fmla="*/ 15955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2335" h="118518">
                  <a:moveTo>
                    <a:pt x="156303" y="113869"/>
                  </a:moveTo>
                  <a:lnTo>
                    <a:pt x="11437" y="113869"/>
                  </a:lnTo>
                  <a:cubicBezTo>
                    <a:pt x="10021" y="113877"/>
                    <a:pt x="8679" y="113239"/>
                    <a:pt x="7790" y="112137"/>
                  </a:cubicBezTo>
                  <a:cubicBezTo>
                    <a:pt x="6939" y="111021"/>
                    <a:pt x="6638" y="109580"/>
                    <a:pt x="6970" y="108217"/>
                  </a:cubicBezTo>
                  <a:lnTo>
                    <a:pt x="30309" y="10302"/>
                  </a:lnTo>
                  <a:cubicBezTo>
                    <a:pt x="30815" y="8252"/>
                    <a:pt x="32664" y="6818"/>
                    <a:pt x="34776" y="6838"/>
                  </a:cubicBezTo>
                  <a:lnTo>
                    <a:pt x="174992" y="6838"/>
                  </a:lnTo>
                  <a:cubicBezTo>
                    <a:pt x="176338" y="6823"/>
                    <a:pt x="177615" y="7428"/>
                    <a:pt x="178456" y="8479"/>
                  </a:cubicBezTo>
                  <a:cubicBezTo>
                    <a:pt x="179329" y="9514"/>
                    <a:pt x="179697" y="10884"/>
                    <a:pt x="179459" y="12217"/>
                  </a:cubicBezTo>
                  <a:lnTo>
                    <a:pt x="160770" y="110131"/>
                  </a:lnTo>
                  <a:cubicBezTo>
                    <a:pt x="160409" y="112310"/>
                    <a:pt x="158511" y="113899"/>
                    <a:pt x="156303" y="113869"/>
                  </a:cubicBezTo>
                  <a:close/>
                  <a:moveTo>
                    <a:pt x="17180" y="104752"/>
                  </a:moveTo>
                  <a:lnTo>
                    <a:pt x="152565" y="104752"/>
                  </a:lnTo>
                  <a:lnTo>
                    <a:pt x="169431" y="15955"/>
                  </a:lnTo>
                  <a:lnTo>
                    <a:pt x="38331" y="1595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5397D4B6-58A5-49F3-B01E-5578774E3DC3}"/>
                </a:ext>
              </a:extLst>
            </p:cNvPr>
            <p:cNvSpPr/>
            <p:nvPr/>
          </p:nvSpPr>
          <p:spPr>
            <a:xfrm>
              <a:off x="6706460" y="4672158"/>
              <a:ext cx="173219" cy="109401"/>
            </a:xfrm>
            <a:custGeom>
              <a:avLst/>
              <a:gdLst>
                <a:gd name="connsiteX0" fmla="*/ 170575 w 173218"/>
                <a:gd name="connsiteY0" fmla="*/ 104752 h 109401"/>
                <a:gd name="connsiteX1" fmla="*/ 147054 w 173218"/>
                <a:gd name="connsiteY1" fmla="*/ 6838 h 109401"/>
                <a:gd name="connsiteX2" fmla="*/ 6838 w 173218"/>
                <a:gd name="connsiteY2" fmla="*/ 6838 h 109401"/>
                <a:gd name="connsiteX3" fmla="*/ 25709 w 173218"/>
                <a:gd name="connsiteY3" fmla="*/ 104752 h 109401"/>
                <a:gd name="connsiteX4" fmla="*/ 170575 w 173218"/>
                <a:gd name="connsiteY4" fmla="*/ 104752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3218" h="109401">
                  <a:moveTo>
                    <a:pt x="170575" y="104752"/>
                  </a:moveTo>
                  <a:lnTo>
                    <a:pt x="147054" y="6838"/>
                  </a:lnTo>
                  <a:lnTo>
                    <a:pt x="6838" y="6838"/>
                  </a:lnTo>
                  <a:lnTo>
                    <a:pt x="25709" y="104752"/>
                  </a:lnTo>
                  <a:lnTo>
                    <a:pt x="170575" y="10475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F64D3C4E-5E49-44D4-A97C-5368A3BF4D13}"/>
                </a:ext>
              </a:extLst>
            </p:cNvPr>
            <p:cNvSpPr/>
            <p:nvPr/>
          </p:nvSpPr>
          <p:spPr>
            <a:xfrm>
              <a:off x="6701897" y="4667598"/>
              <a:ext cx="182336" cy="118518"/>
            </a:xfrm>
            <a:custGeom>
              <a:avLst/>
              <a:gdLst>
                <a:gd name="connsiteX0" fmla="*/ 175138 w 182335"/>
                <a:gd name="connsiteY0" fmla="*/ 113870 h 118518"/>
                <a:gd name="connsiteX1" fmla="*/ 30272 w 182335"/>
                <a:gd name="connsiteY1" fmla="*/ 113870 h 118518"/>
                <a:gd name="connsiteX2" fmla="*/ 25805 w 182335"/>
                <a:gd name="connsiteY2" fmla="*/ 110132 h 118518"/>
                <a:gd name="connsiteX3" fmla="*/ 6933 w 182335"/>
                <a:gd name="connsiteY3" fmla="*/ 12218 h 118518"/>
                <a:gd name="connsiteX4" fmla="*/ 10393 w 182335"/>
                <a:gd name="connsiteY4" fmla="*/ 6932 h 118518"/>
                <a:gd name="connsiteX5" fmla="*/ 11400 w 182335"/>
                <a:gd name="connsiteY5" fmla="*/ 6839 h 118518"/>
                <a:gd name="connsiteX6" fmla="*/ 151616 w 182335"/>
                <a:gd name="connsiteY6" fmla="*/ 6839 h 118518"/>
                <a:gd name="connsiteX7" fmla="*/ 155992 w 182335"/>
                <a:gd name="connsiteY7" fmla="*/ 10303 h 118518"/>
                <a:gd name="connsiteX8" fmla="*/ 179605 w 182335"/>
                <a:gd name="connsiteY8" fmla="*/ 108218 h 118518"/>
                <a:gd name="connsiteX9" fmla="*/ 178693 w 182335"/>
                <a:gd name="connsiteY9" fmla="*/ 112138 h 118518"/>
                <a:gd name="connsiteX10" fmla="*/ 175137 w 182335"/>
                <a:gd name="connsiteY10" fmla="*/ 113870 h 118518"/>
                <a:gd name="connsiteX11" fmla="*/ 34010 w 182335"/>
                <a:gd name="connsiteY11" fmla="*/ 104753 h 118518"/>
                <a:gd name="connsiteX12" fmla="*/ 169029 w 182335"/>
                <a:gd name="connsiteY12" fmla="*/ 104753 h 118518"/>
                <a:gd name="connsiteX13" fmla="*/ 147696 w 182335"/>
                <a:gd name="connsiteY13" fmla="*/ 15955 h 118518"/>
                <a:gd name="connsiteX14" fmla="*/ 16870 w 182335"/>
                <a:gd name="connsiteY14" fmla="*/ 15955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2335" h="118518">
                  <a:moveTo>
                    <a:pt x="175138" y="113870"/>
                  </a:moveTo>
                  <a:lnTo>
                    <a:pt x="30272" y="113870"/>
                  </a:lnTo>
                  <a:cubicBezTo>
                    <a:pt x="28063" y="113899"/>
                    <a:pt x="26165" y="112311"/>
                    <a:pt x="25805" y="110132"/>
                  </a:cubicBezTo>
                  <a:lnTo>
                    <a:pt x="6933" y="12218"/>
                  </a:lnTo>
                  <a:cubicBezTo>
                    <a:pt x="6429" y="9803"/>
                    <a:pt x="7978" y="7436"/>
                    <a:pt x="10393" y="6932"/>
                  </a:cubicBezTo>
                  <a:cubicBezTo>
                    <a:pt x="10724" y="6863"/>
                    <a:pt x="11062" y="6832"/>
                    <a:pt x="11400" y="6839"/>
                  </a:cubicBezTo>
                  <a:lnTo>
                    <a:pt x="151616" y="6839"/>
                  </a:lnTo>
                  <a:cubicBezTo>
                    <a:pt x="153717" y="6793"/>
                    <a:pt x="155555" y="8247"/>
                    <a:pt x="155992" y="10303"/>
                  </a:cubicBezTo>
                  <a:lnTo>
                    <a:pt x="179605" y="108218"/>
                  </a:lnTo>
                  <a:cubicBezTo>
                    <a:pt x="179911" y="109595"/>
                    <a:pt x="179576" y="111037"/>
                    <a:pt x="178693" y="112138"/>
                  </a:cubicBezTo>
                  <a:cubicBezTo>
                    <a:pt x="177842" y="113237"/>
                    <a:pt x="176528" y="113877"/>
                    <a:pt x="175137" y="113870"/>
                  </a:cubicBezTo>
                  <a:close/>
                  <a:moveTo>
                    <a:pt x="34010" y="104753"/>
                  </a:moveTo>
                  <a:lnTo>
                    <a:pt x="169029" y="104753"/>
                  </a:lnTo>
                  <a:lnTo>
                    <a:pt x="147696" y="15955"/>
                  </a:lnTo>
                  <a:lnTo>
                    <a:pt x="16870" y="1595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67DD222-6612-4F7F-8834-9B5325008715}"/>
                </a:ext>
              </a:extLst>
            </p:cNvPr>
            <p:cNvSpPr/>
            <p:nvPr/>
          </p:nvSpPr>
          <p:spPr>
            <a:xfrm>
              <a:off x="6846676" y="4672158"/>
              <a:ext cx="173219" cy="109401"/>
            </a:xfrm>
            <a:custGeom>
              <a:avLst/>
              <a:gdLst>
                <a:gd name="connsiteX0" fmla="*/ 175225 w 173218"/>
                <a:gd name="connsiteY0" fmla="*/ 104752 h 109401"/>
                <a:gd name="connsiteX1" fmla="*/ 146963 w 173218"/>
                <a:gd name="connsiteY1" fmla="*/ 6838 h 109401"/>
                <a:gd name="connsiteX2" fmla="*/ 6838 w 173218"/>
                <a:gd name="connsiteY2" fmla="*/ 6838 h 109401"/>
                <a:gd name="connsiteX3" fmla="*/ 30359 w 173218"/>
                <a:gd name="connsiteY3" fmla="*/ 104752 h 109401"/>
                <a:gd name="connsiteX4" fmla="*/ 175225 w 173218"/>
                <a:gd name="connsiteY4" fmla="*/ 104752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3218" h="109401">
                  <a:moveTo>
                    <a:pt x="175225" y="104752"/>
                  </a:moveTo>
                  <a:lnTo>
                    <a:pt x="146963" y="6838"/>
                  </a:lnTo>
                  <a:lnTo>
                    <a:pt x="6838" y="6838"/>
                  </a:lnTo>
                  <a:lnTo>
                    <a:pt x="30359" y="104752"/>
                  </a:lnTo>
                  <a:lnTo>
                    <a:pt x="175225" y="10475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64D78C0-0439-43D8-8AEB-11E047944C00}"/>
                </a:ext>
              </a:extLst>
            </p:cNvPr>
            <p:cNvSpPr/>
            <p:nvPr/>
          </p:nvSpPr>
          <p:spPr>
            <a:xfrm>
              <a:off x="6842100" y="4667599"/>
              <a:ext cx="182336" cy="118518"/>
            </a:xfrm>
            <a:custGeom>
              <a:avLst/>
              <a:gdLst>
                <a:gd name="connsiteX0" fmla="*/ 179801 w 182335"/>
                <a:gd name="connsiteY0" fmla="*/ 113870 h 118518"/>
                <a:gd name="connsiteX1" fmla="*/ 34935 w 182335"/>
                <a:gd name="connsiteY1" fmla="*/ 113870 h 118518"/>
                <a:gd name="connsiteX2" fmla="*/ 30468 w 182335"/>
                <a:gd name="connsiteY2" fmla="*/ 110405 h 118518"/>
                <a:gd name="connsiteX3" fmla="*/ 6946 w 182335"/>
                <a:gd name="connsiteY3" fmla="*/ 12400 h 118518"/>
                <a:gd name="connsiteX4" fmla="*/ 7767 w 182335"/>
                <a:gd name="connsiteY4" fmla="*/ 8571 h 118518"/>
                <a:gd name="connsiteX5" fmla="*/ 11414 w 182335"/>
                <a:gd name="connsiteY5" fmla="*/ 6839 h 118518"/>
                <a:gd name="connsiteX6" fmla="*/ 151538 w 182335"/>
                <a:gd name="connsiteY6" fmla="*/ 6839 h 118518"/>
                <a:gd name="connsiteX7" fmla="*/ 156006 w 182335"/>
                <a:gd name="connsiteY7" fmla="*/ 10120 h 118518"/>
                <a:gd name="connsiteX8" fmla="*/ 183812 w 182335"/>
                <a:gd name="connsiteY8" fmla="*/ 108035 h 118518"/>
                <a:gd name="connsiteX9" fmla="*/ 183083 w 182335"/>
                <a:gd name="connsiteY9" fmla="*/ 112046 h 118518"/>
                <a:gd name="connsiteX10" fmla="*/ 179801 w 182335"/>
                <a:gd name="connsiteY10" fmla="*/ 113870 h 118518"/>
                <a:gd name="connsiteX11" fmla="*/ 38490 w 182335"/>
                <a:gd name="connsiteY11" fmla="*/ 104753 h 118518"/>
                <a:gd name="connsiteX12" fmla="*/ 173783 w 182335"/>
                <a:gd name="connsiteY12" fmla="*/ 104753 h 118518"/>
                <a:gd name="connsiteX13" fmla="*/ 148165 w 182335"/>
                <a:gd name="connsiteY13" fmla="*/ 15955 h 118518"/>
                <a:gd name="connsiteX14" fmla="*/ 17157 w 182335"/>
                <a:gd name="connsiteY14" fmla="*/ 15955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2335" h="118518">
                  <a:moveTo>
                    <a:pt x="179801" y="113870"/>
                  </a:moveTo>
                  <a:lnTo>
                    <a:pt x="34935" y="113870"/>
                  </a:lnTo>
                  <a:cubicBezTo>
                    <a:pt x="32834" y="113857"/>
                    <a:pt x="31003" y="112437"/>
                    <a:pt x="30468" y="110405"/>
                  </a:cubicBezTo>
                  <a:lnTo>
                    <a:pt x="6946" y="12400"/>
                  </a:lnTo>
                  <a:cubicBezTo>
                    <a:pt x="6655" y="11065"/>
                    <a:pt x="6954" y="9669"/>
                    <a:pt x="7767" y="8571"/>
                  </a:cubicBezTo>
                  <a:cubicBezTo>
                    <a:pt x="8655" y="7468"/>
                    <a:pt x="9998" y="6830"/>
                    <a:pt x="11414" y="6839"/>
                  </a:cubicBezTo>
                  <a:lnTo>
                    <a:pt x="151538" y="6839"/>
                  </a:lnTo>
                  <a:cubicBezTo>
                    <a:pt x="153598" y="6797"/>
                    <a:pt x="155429" y="8143"/>
                    <a:pt x="156006" y="10120"/>
                  </a:cubicBezTo>
                  <a:lnTo>
                    <a:pt x="183812" y="108035"/>
                  </a:lnTo>
                  <a:cubicBezTo>
                    <a:pt x="184214" y="109412"/>
                    <a:pt x="183944" y="110898"/>
                    <a:pt x="183083" y="112046"/>
                  </a:cubicBezTo>
                  <a:cubicBezTo>
                    <a:pt x="182294" y="113088"/>
                    <a:pt x="181102" y="113750"/>
                    <a:pt x="179801" y="113870"/>
                  </a:cubicBezTo>
                  <a:close/>
                  <a:moveTo>
                    <a:pt x="38490" y="104753"/>
                  </a:moveTo>
                  <a:lnTo>
                    <a:pt x="173783" y="104753"/>
                  </a:lnTo>
                  <a:lnTo>
                    <a:pt x="148165" y="15955"/>
                  </a:lnTo>
                  <a:lnTo>
                    <a:pt x="17157" y="1595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923C92F-5B13-4EA7-8191-CE8A8F4A3F73}"/>
                </a:ext>
              </a:extLst>
            </p:cNvPr>
            <p:cNvSpPr/>
            <p:nvPr/>
          </p:nvSpPr>
          <p:spPr>
            <a:xfrm>
              <a:off x="5276401" y="4672158"/>
              <a:ext cx="173219" cy="109401"/>
            </a:xfrm>
            <a:custGeom>
              <a:avLst/>
              <a:gdLst>
                <a:gd name="connsiteX0" fmla="*/ 151794 w 173218"/>
                <a:gd name="connsiteY0" fmla="*/ 104752 h 109401"/>
                <a:gd name="connsiteX1" fmla="*/ 175133 w 173218"/>
                <a:gd name="connsiteY1" fmla="*/ 6838 h 109401"/>
                <a:gd name="connsiteX2" fmla="*/ 34917 w 173218"/>
                <a:gd name="connsiteY2" fmla="*/ 6838 h 109401"/>
                <a:gd name="connsiteX3" fmla="*/ 6838 w 173218"/>
                <a:gd name="connsiteY3" fmla="*/ 104752 h 109401"/>
                <a:gd name="connsiteX4" fmla="*/ 151794 w 173218"/>
                <a:gd name="connsiteY4" fmla="*/ 104752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3218" h="109401">
                  <a:moveTo>
                    <a:pt x="151794" y="104752"/>
                  </a:moveTo>
                  <a:lnTo>
                    <a:pt x="175133" y="6838"/>
                  </a:lnTo>
                  <a:lnTo>
                    <a:pt x="34917" y="6838"/>
                  </a:lnTo>
                  <a:lnTo>
                    <a:pt x="6838" y="104752"/>
                  </a:lnTo>
                  <a:lnTo>
                    <a:pt x="151794" y="10475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8888AF0C-0661-4833-9F60-D9E773CAABA8}"/>
                </a:ext>
              </a:extLst>
            </p:cNvPr>
            <p:cNvSpPr/>
            <p:nvPr/>
          </p:nvSpPr>
          <p:spPr>
            <a:xfrm>
              <a:off x="5271868" y="4667599"/>
              <a:ext cx="182336" cy="118518"/>
            </a:xfrm>
            <a:custGeom>
              <a:avLst/>
              <a:gdLst>
                <a:gd name="connsiteX0" fmla="*/ 156328 w 182335"/>
                <a:gd name="connsiteY0" fmla="*/ 113869 h 118518"/>
                <a:gd name="connsiteX1" fmla="*/ 11371 w 182335"/>
                <a:gd name="connsiteY1" fmla="*/ 113869 h 118518"/>
                <a:gd name="connsiteX2" fmla="*/ 7724 w 182335"/>
                <a:gd name="connsiteY2" fmla="*/ 112046 h 118518"/>
                <a:gd name="connsiteX3" fmla="*/ 6995 w 182335"/>
                <a:gd name="connsiteY3" fmla="*/ 108034 h 118518"/>
                <a:gd name="connsiteX4" fmla="*/ 35074 w 182335"/>
                <a:gd name="connsiteY4" fmla="*/ 10120 h 118518"/>
                <a:gd name="connsiteX5" fmla="*/ 39450 w 182335"/>
                <a:gd name="connsiteY5" fmla="*/ 6838 h 118518"/>
                <a:gd name="connsiteX6" fmla="*/ 179666 w 182335"/>
                <a:gd name="connsiteY6" fmla="*/ 6838 h 118518"/>
                <a:gd name="connsiteX7" fmla="*/ 183222 w 182335"/>
                <a:gd name="connsiteY7" fmla="*/ 8570 h 118518"/>
                <a:gd name="connsiteX8" fmla="*/ 184043 w 182335"/>
                <a:gd name="connsiteY8" fmla="*/ 12399 h 118518"/>
                <a:gd name="connsiteX9" fmla="*/ 160704 w 182335"/>
                <a:gd name="connsiteY9" fmla="*/ 110313 h 118518"/>
                <a:gd name="connsiteX10" fmla="*/ 156328 w 182335"/>
                <a:gd name="connsiteY10" fmla="*/ 113869 h 118518"/>
                <a:gd name="connsiteX11" fmla="*/ 17479 w 182335"/>
                <a:gd name="connsiteY11" fmla="*/ 104752 h 118518"/>
                <a:gd name="connsiteX12" fmla="*/ 152681 w 182335"/>
                <a:gd name="connsiteY12" fmla="*/ 104752 h 118518"/>
                <a:gd name="connsiteX13" fmla="*/ 173832 w 182335"/>
                <a:gd name="connsiteY13" fmla="*/ 15955 h 118518"/>
                <a:gd name="connsiteX14" fmla="*/ 42915 w 182335"/>
                <a:gd name="connsiteY14" fmla="*/ 15955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2335" h="118518">
                  <a:moveTo>
                    <a:pt x="156328" y="113869"/>
                  </a:moveTo>
                  <a:lnTo>
                    <a:pt x="11371" y="113869"/>
                  </a:lnTo>
                  <a:cubicBezTo>
                    <a:pt x="9939" y="113855"/>
                    <a:pt x="8594" y="113182"/>
                    <a:pt x="7724" y="112046"/>
                  </a:cubicBezTo>
                  <a:cubicBezTo>
                    <a:pt x="6901" y="110882"/>
                    <a:pt x="6634" y="109413"/>
                    <a:pt x="6995" y="108034"/>
                  </a:cubicBezTo>
                  <a:lnTo>
                    <a:pt x="35074" y="10120"/>
                  </a:lnTo>
                  <a:cubicBezTo>
                    <a:pt x="35614" y="8156"/>
                    <a:pt x="37414" y="6807"/>
                    <a:pt x="39450" y="6838"/>
                  </a:cubicBezTo>
                  <a:lnTo>
                    <a:pt x="179666" y="6838"/>
                  </a:lnTo>
                  <a:cubicBezTo>
                    <a:pt x="181050" y="6857"/>
                    <a:pt x="182354" y="7492"/>
                    <a:pt x="183222" y="8570"/>
                  </a:cubicBezTo>
                  <a:cubicBezTo>
                    <a:pt x="184070" y="9652"/>
                    <a:pt x="184373" y="11065"/>
                    <a:pt x="184043" y="12399"/>
                  </a:cubicBezTo>
                  <a:lnTo>
                    <a:pt x="160704" y="110313"/>
                  </a:lnTo>
                  <a:cubicBezTo>
                    <a:pt x="160271" y="112386"/>
                    <a:pt x="158444" y="113870"/>
                    <a:pt x="156328" y="113869"/>
                  </a:cubicBezTo>
                  <a:close/>
                  <a:moveTo>
                    <a:pt x="17479" y="104752"/>
                  </a:moveTo>
                  <a:lnTo>
                    <a:pt x="152681" y="104752"/>
                  </a:lnTo>
                  <a:lnTo>
                    <a:pt x="173832" y="15955"/>
                  </a:lnTo>
                  <a:lnTo>
                    <a:pt x="42915" y="1595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7D8EC362-1B0C-42BC-9F3E-483C080BFF10}"/>
                </a:ext>
              </a:extLst>
            </p:cNvPr>
            <p:cNvSpPr/>
            <p:nvPr/>
          </p:nvSpPr>
          <p:spPr>
            <a:xfrm>
              <a:off x="6285812" y="4672158"/>
              <a:ext cx="154985" cy="109401"/>
            </a:xfrm>
            <a:custGeom>
              <a:avLst/>
              <a:gdLst>
                <a:gd name="connsiteX0" fmla="*/ 156535 w 154985"/>
                <a:gd name="connsiteY0" fmla="*/ 104752 h 109401"/>
                <a:gd name="connsiteX1" fmla="*/ 147054 w 154985"/>
                <a:gd name="connsiteY1" fmla="*/ 6838 h 109401"/>
                <a:gd name="connsiteX2" fmla="*/ 6838 w 154985"/>
                <a:gd name="connsiteY2" fmla="*/ 6838 h 109401"/>
                <a:gd name="connsiteX3" fmla="*/ 11669 w 154985"/>
                <a:gd name="connsiteY3" fmla="*/ 104752 h 109401"/>
                <a:gd name="connsiteX4" fmla="*/ 156535 w 154985"/>
                <a:gd name="connsiteY4" fmla="*/ 104752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4985" h="109401">
                  <a:moveTo>
                    <a:pt x="156535" y="104752"/>
                  </a:moveTo>
                  <a:lnTo>
                    <a:pt x="147054" y="6838"/>
                  </a:lnTo>
                  <a:lnTo>
                    <a:pt x="6838" y="6838"/>
                  </a:lnTo>
                  <a:lnTo>
                    <a:pt x="11669" y="104752"/>
                  </a:lnTo>
                  <a:lnTo>
                    <a:pt x="156535" y="10475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37EB68C4-C261-461D-9040-73973E6602FD}"/>
                </a:ext>
              </a:extLst>
            </p:cNvPr>
            <p:cNvSpPr/>
            <p:nvPr/>
          </p:nvSpPr>
          <p:spPr>
            <a:xfrm>
              <a:off x="6281334" y="4667598"/>
              <a:ext cx="164102" cy="118518"/>
            </a:xfrm>
            <a:custGeom>
              <a:avLst/>
              <a:gdLst>
                <a:gd name="connsiteX0" fmla="*/ 161103 w 164102"/>
                <a:gd name="connsiteY0" fmla="*/ 113870 h 118518"/>
                <a:gd name="connsiteX1" fmla="*/ 16147 w 164102"/>
                <a:gd name="connsiteY1" fmla="*/ 113870 h 118518"/>
                <a:gd name="connsiteX2" fmla="*/ 11588 w 164102"/>
                <a:gd name="connsiteY2" fmla="*/ 109494 h 118518"/>
                <a:gd name="connsiteX3" fmla="*/ 6847 w 164102"/>
                <a:gd name="connsiteY3" fmla="*/ 11580 h 118518"/>
                <a:gd name="connsiteX4" fmla="*/ 8032 w 164102"/>
                <a:gd name="connsiteY4" fmla="*/ 8207 h 118518"/>
                <a:gd name="connsiteX5" fmla="*/ 11406 w 164102"/>
                <a:gd name="connsiteY5" fmla="*/ 6839 h 118518"/>
                <a:gd name="connsiteX6" fmla="*/ 151987 w 164102"/>
                <a:gd name="connsiteY6" fmla="*/ 6839 h 118518"/>
                <a:gd name="connsiteX7" fmla="*/ 156545 w 164102"/>
                <a:gd name="connsiteY7" fmla="*/ 10942 h 118518"/>
                <a:gd name="connsiteX8" fmla="*/ 165662 w 164102"/>
                <a:gd name="connsiteY8" fmla="*/ 108856 h 118518"/>
                <a:gd name="connsiteX9" fmla="*/ 161392 w 164102"/>
                <a:gd name="connsiteY9" fmla="*/ 113856 h 118518"/>
                <a:gd name="connsiteX10" fmla="*/ 161103 w 164102"/>
                <a:gd name="connsiteY10" fmla="*/ 113870 h 118518"/>
                <a:gd name="connsiteX11" fmla="*/ 20614 w 164102"/>
                <a:gd name="connsiteY11" fmla="*/ 104753 h 118518"/>
                <a:gd name="connsiteX12" fmla="*/ 156089 w 164102"/>
                <a:gd name="connsiteY12" fmla="*/ 104753 h 118518"/>
                <a:gd name="connsiteX13" fmla="*/ 147519 w 164102"/>
                <a:gd name="connsiteY13" fmla="*/ 15956 h 118518"/>
                <a:gd name="connsiteX14" fmla="*/ 16147 w 164102"/>
                <a:gd name="connsiteY14" fmla="*/ 15956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4102" h="118518">
                  <a:moveTo>
                    <a:pt x="161103" y="113870"/>
                  </a:moveTo>
                  <a:lnTo>
                    <a:pt x="16147" y="113870"/>
                  </a:lnTo>
                  <a:cubicBezTo>
                    <a:pt x="13698" y="113872"/>
                    <a:pt x="11686" y="111940"/>
                    <a:pt x="11588" y="109494"/>
                  </a:cubicBezTo>
                  <a:lnTo>
                    <a:pt x="6847" y="11580"/>
                  </a:lnTo>
                  <a:cubicBezTo>
                    <a:pt x="6767" y="10341"/>
                    <a:pt x="7194" y="9123"/>
                    <a:pt x="8032" y="8207"/>
                  </a:cubicBezTo>
                  <a:cubicBezTo>
                    <a:pt x="8924" y="7311"/>
                    <a:pt x="10142" y="6818"/>
                    <a:pt x="11406" y="6839"/>
                  </a:cubicBezTo>
                  <a:lnTo>
                    <a:pt x="151987" y="6839"/>
                  </a:lnTo>
                  <a:cubicBezTo>
                    <a:pt x="154353" y="6783"/>
                    <a:pt x="156352" y="8582"/>
                    <a:pt x="156545" y="10942"/>
                  </a:cubicBezTo>
                  <a:lnTo>
                    <a:pt x="165662" y="108856"/>
                  </a:lnTo>
                  <a:cubicBezTo>
                    <a:pt x="165863" y="111416"/>
                    <a:pt x="163952" y="113654"/>
                    <a:pt x="161392" y="113856"/>
                  </a:cubicBezTo>
                  <a:cubicBezTo>
                    <a:pt x="161296" y="113864"/>
                    <a:pt x="161200" y="113868"/>
                    <a:pt x="161103" y="113870"/>
                  </a:cubicBezTo>
                  <a:close/>
                  <a:moveTo>
                    <a:pt x="20614" y="104753"/>
                  </a:moveTo>
                  <a:lnTo>
                    <a:pt x="156089" y="104753"/>
                  </a:lnTo>
                  <a:lnTo>
                    <a:pt x="147519" y="15956"/>
                  </a:lnTo>
                  <a:lnTo>
                    <a:pt x="16147" y="1595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6E7DAC2F-89DD-42FD-A4E8-272A643AA214}"/>
                </a:ext>
              </a:extLst>
            </p:cNvPr>
            <p:cNvSpPr/>
            <p:nvPr/>
          </p:nvSpPr>
          <p:spPr>
            <a:xfrm>
              <a:off x="6986801" y="4672158"/>
              <a:ext cx="182336" cy="109401"/>
            </a:xfrm>
            <a:custGeom>
              <a:avLst/>
              <a:gdLst>
                <a:gd name="connsiteX0" fmla="*/ 179966 w 182335"/>
                <a:gd name="connsiteY0" fmla="*/ 104752 h 109401"/>
                <a:gd name="connsiteX1" fmla="*/ 147054 w 182335"/>
                <a:gd name="connsiteY1" fmla="*/ 6838 h 109401"/>
                <a:gd name="connsiteX2" fmla="*/ 6838 w 182335"/>
                <a:gd name="connsiteY2" fmla="*/ 6838 h 109401"/>
                <a:gd name="connsiteX3" fmla="*/ 35100 w 182335"/>
                <a:gd name="connsiteY3" fmla="*/ 104752 h 109401"/>
                <a:gd name="connsiteX4" fmla="*/ 179966 w 182335"/>
                <a:gd name="connsiteY4" fmla="*/ 104752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335" h="109401">
                  <a:moveTo>
                    <a:pt x="179966" y="104752"/>
                  </a:moveTo>
                  <a:lnTo>
                    <a:pt x="147054" y="6838"/>
                  </a:lnTo>
                  <a:lnTo>
                    <a:pt x="6838" y="6838"/>
                  </a:lnTo>
                  <a:lnTo>
                    <a:pt x="35100" y="104752"/>
                  </a:lnTo>
                  <a:lnTo>
                    <a:pt x="179966" y="10475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12E2F27D-5F2A-41C1-9B94-633952F5D714}"/>
                </a:ext>
              </a:extLst>
            </p:cNvPr>
            <p:cNvSpPr/>
            <p:nvPr/>
          </p:nvSpPr>
          <p:spPr>
            <a:xfrm>
              <a:off x="6982475" y="4667599"/>
              <a:ext cx="191452" cy="118518"/>
            </a:xfrm>
            <a:custGeom>
              <a:avLst/>
              <a:gdLst>
                <a:gd name="connsiteX0" fmla="*/ 184291 w 191452"/>
                <a:gd name="connsiteY0" fmla="*/ 113869 h 118518"/>
                <a:gd name="connsiteX1" fmla="*/ 39425 w 191452"/>
                <a:gd name="connsiteY1" fmla="*/ 113869 h 118518"/>
                <a:gd name="connsiteX2" fmla="*/ 35049 w 191452"/>
                <a:gd name="connsiteY2" fmla="*/ 110587 h 118518"/>
                <a:gd name="connsiteX3" fmla="*/ 6970 w 191452"/>
                <a:gd name="connsiteY3" fmla="*/ 12582 h 118518"/>
                <a:gd name="connsiteX4" fmla="*/ 10392 w 191452"/>
                <a:gd name="connsiteY4" fmla="*/ 6967 h 118518"/>
                <a:gd name="connsiteX5" fmla="*/ 11346 w 191452"/>
                <a:gd name="connsiteY5" fmla="*/ 6838 h 118518"/>
                <a:gd name="connsiteX6" fmla="*/ 151562 w 191452"/>
                <a:gd name="connsiteY6" fmla="*/ 6838 h 118518"/>
                <a:gd name="connsiteX7" fmla="*/ 155938 w 191452"/>
                <a:gd name="connsiteY7" fmla="*/ 9938 h 118518"/>
                <a:gd name="connsiteX8" fmla="*/ 188850 w 191452"/>
                <a:gd name="connsiteY8" fmla="*/ 107852 h 118518"/>
                <a:gd name="connsiteX9" fmla="*/ 188211 w 191452"/>
                <a:gd name="connsiteY9" fmla="*/ 111955 h 118518"/>
                <a:gd name="connsiteX10" fmla="*/ 184291 w 191452"/>
                <a:gd name="connsiteY10" fmla="*/ 113869 h 118518"/>
                <a:gd name="connsiteX11" fmla="*/ 42890 w 191452"/>
                <a:gd name="connsiteY11" fmla="*/ 104752 h 118518"/>
                <a:gd name="connsiteX12" fmla="*/ 178001 w 191452"/>
                <a:gd name="connsiteY12" fmla="*/ 104752 h 118518"/>
                <a:gd name="connsiteX13" fmla="*/ 148098 w 191452"/>
                <a:gd name="connsiteY13" fmla="*/ 15955 h 118518"/>
                <a:gd name="connsiteX14" fmla="*/ 17272 w 191452"/>
                <a:gd name="connsiteY14" fmla="*/ 15955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1452" h="118518">
                  <a:moveTo>
                    <a:pt x="184291" y="113869"/>
                  </a:moveTo>
                  <a:lnTo>
                    <a:pt x="39425" y="113869"/>
                  </a:lnTo>
                  <a:cubicBezTo>
                    <a:pt x="37399" y="113869"/>
                    <a:pt x="35617" y="112532"/>
                    <a:pt x="35049" y="110587"/>
                  </a:cubicBezTo>
                  <a:lnTo>
                    <a:pt x="6970" y="12582"/>
                  </a:lnTo>
                  <a:cubicBezTo>
                    <a:pt x="6364" y="10086"/>
                    <a:pt x="7896" y="7572"/>
                    <a:pt x="10392" y="6967"/>
                  </a:cubicBezTo>
                  <a:cubicBezTo>
                    <a:pt x="10705" y="6891"/>
                    <a:pt x="11024" y="6848"/>
                    <a:pt x="11346" y="6838"/>
                  </a:cubicBezTo>
                  <a:lnTo>
                    <a:pt x="151562" y="6838"/>
                  </a:lnTo>
                  <a:cubicBezTo>
                    <a:pt x="153538" y="6813"/>
                    <a:pt x="155306" y="8065"/>
                    <a:pt x="155938" y="9938"/>
                  </a:cubicBezTo>
                  <a:lnTo>
                    <a:pt x="188850" y="107852"/>
                  </a:lnTo>
                  <a:cubicBezTo>
                    <a:pt x="189279" y="109245"/>
                    <a:pt x="189044" y="110758"/>
                    <a:pt x="188211" y="111955"/>
                  </a:cubicBezTo>
                  <a:cubicBezTo>
                    <a:pt x="187304" y="113205"/>
                    <a:pt x="185835" y="113922"/>
                    <a:pt x="184291" y="113869"/>
                  </a:cubicBezTo>
                  <a:close/>
                  <a:moveTo>
                    <a:pt x="42890" y="104752"/>
                  </a:moveTo>
                  <a:lnTo>
                    <a:pt x="178001" y="104752"/>
                  </a:lnTo>
                  <a:lnTo>
                    <a:pt x="148098" y="15955"/>
                  </a:lnTo>
                  <a:lnTo>
                    <a:pt x="17272" y="1595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A472209-8FFF-409D-B542-96F3C8868E0D}"/>
                </a:ext>
              </a:extLst>
            </p:cNvPr>
            <p:cNvSpPr/>
            <p:nvPr/>
          </p:nvSpPr>
          <p:spPr>
            <a:xfrm>
              <a:off x="6566244" y="4672158"/>
              <a:ext cx="164102" cy="109401"/>
            </a:xfrm>
            <a:custGeom>
              <a:avLst/>
              <a:gdLst>
                <a:gd name="connsiteX0" fmla="*/ 165926 w 164102"/>
                <a:gd name="connsiteY0" fmla="*/ 104752 h 109401"/>
                <a:gd name="connsiteX1" fmla="*/ 147054 w 164102"/>
                <a:gd name="connsiteY1" fmla="*/ 6838 h 109401"/>
                <a:gd name="connsiteX2" fmla="*/ 6838 w 164102"/>
                <a:gd name="connsiteY2" fmla="*/ 6838 h 109401"/>
                <a:gd name="connsiteX3" fmla="*/ 20969 w 164102"/>
                <a:gd name="connsiteY3" fmla="*/ 104752 h 109401"/>
                <a:gd name="connsiteX4" fmla="*/ 165926 w 164102"/>
                <a:gd name="connsiteY4" fmla="*/ 104752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102" h="109401">
                  <a:moveTo>
                    <a:pt x="165926" y="104752"/>
                  </a:moveTo>
                  <a:lnTo>
                    <a:pt x="147054" y="6838"/>
                  </a:lnTo>
                  <a:lnTo>
                    <a:pt x="6838" y="6838"/>
                  </a:lnTo>
                  <a:lnTo>
                    <a:pt x="20969" y="104752"/>
                  </a:lnTo>
                  <a:lnTo>
                    <a:pt x="165926" y="10475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AB59F737-4901-4E6A-A7D2-B7BC749D3767}"/>
                </a:ext>
              </a:extLst>
            </p:cNvPr>
            <p:cNvSpPr/>
            <p:nvPr/>
          </p:nvSpPr>
          <p:spPr>
            <a:xfrm>
              <a:off x="6561716" y="4667599"/>
              <a:ext cx="173219" cy="118518"/>
            </a:xfrm>
            <a:custGeom>
              <a:avLst/>
              <a:gdLst>
                <a:gd name="connsiteX0" fmla="*/ 170453 w 173218"/>
                <a:gd name="connsiteY0" fmla="*/ 113869 h 118518"/>
                <a:gd name="connsiteX1" fmla="*/ 25497 w 173218"/>
                <a:gd name="connsiteY1" fmla="*/ 113869 h 118518"/>
                <a:gd name="connsiteX2" fmla="*/ 21029 w 173218"/>
                <a:gd name="connsiteY2" fmla="*/ 109949 h 118518"/>
                <a:gd name="connsiteX3" fmla="*/ 6898 w 173218"/>
                <a:gd name="connsiteY3" fmla="*/ 12035 h 118518"/>
                <a:gd name="connsiteX4" fmla="*/ 10576 w 173218"/>
                <a:gd name="connsiteY4" fmla="*/ 6898 h 118518"/>
                <a:gd name="connsiteX5" fmla="*/ 11366 w 173218"/>
                <a:gd name="connsiteY5" fmla="*/ 6838 h 118518"/>
                <a:gd name="connsiteX6" fmla="*/ 151582 w 173218"/>
                <a:gd name="connsiteY6" fmla="*/ 6838 h 118518"/>
                <a:gd name="connsiteX7" fmla="*/ 156049 w 173218"/>
                <a:gd name="connsiteY7" fmla="*/ 10485 h 118518"/>
                <a:gd name="connsiteX8" fmla="*/ 174921 w 173218"/>
                <a:gd name="connsiteY8" fmla="*/ 108399 h 118518"/>
                <a:gd name="connsiteX9" fmla="*/ 171166 w 173218"/>
                <a:gd name="connsiteY9" fmla="*/ 113797 h 118518"/>
                <a:gd name="connsiteX10" fmla="*/ 170453 w 173218"/>
                <a:gd name="connsiteY10" fmla="*/ 113869 h 118518"/>
                <a:gd name="connsiteX11" fmla="*/ 29508 w 173218"/>
                <a:gd name="connsiteY11" fmla="*/ 104752 h 118518"/>
                <a:gd name="connsiteX12" fmla="*/ 164892 w 173218"/>
                <a:gd name="connsiteY12" fmla="*/ 104752 h 118518"/>
                <a:gd name="connsiteX13" fmla="*/ 147844 w 173218"/>
                <a:gd name="connsiteY13" fmla="*/ 15955 h 118518"/>
                <a:gd name="connsiteX14" fmla="*/ 16653 w 173218"/>
                <a:gd name="connsiteY14" fmla="*/ 15955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218" h="118518">
                  <a:moveTo>
                    <a:pt x="170453" y="113869"/>
                  </a:moveTo>
                  <a:lnTo>
                    <a:pt x="25497" y="113869"/>
                  </a:lnTo>
                  <a:cubicBezTo>
                    <a:pt x="23243" y="113846"/>
                    <a:pt x="21345" y="112180"/>
                    <a:pt x="21029" y="109949"/>
                  </a:cubicBezTo>
                  <a:lnTo>
                    <a:pt x="6898" y="12035"/>
                  </a:lnTo>
                  <a:cubicBezTo>
                    <a:pt x="6495" y="9600"/>
                    <a:pt x="8142" y="7301"/>
                    <a:pt x="10576" y="6898"/>
                  </a:cubicBezTo>
                  <a:cubicBezTo>
                    <a:pt x="10837" y="6854"/>
                    <a:pt x="11101" y="6834"/>
                    <a:pt x="11366" y="6838"/>
                  </a:cubicBezTo>
                  <a:lnTo>
                    <a:pt x="151582" y="6838"/>
                  </a:lnTo>
                  <a:cubicBezTo>
                    <a:pt x="153748" y="6837"/>
                    <a:pt x="155616" y="8362"/>
                    <a:pt x="156049" y="10485"/>
                  </a:cubicBezTo>
                  <a:lnTo>
                    <a:pt x="174921" y="108399"/>
                  </a:lnTo>
                  <a:cubicBezTo>
                    <a:pt x="175374" y="110926"/>
                    <a:pt x="173693" y="113343"/>
                    <a:pt x="171166" y="113797"/>
                  </a:cubicBezTo>
                  <a:cubicBezTo>
                    <a:pt x="170931" y="113839"/>
                    <a:pt x="170692" y="113863"/>
                    <a:pt x="170453" y="113869"/>
                  </a:cubicBezTo>
                  <a:close/>
                  <a:moveTo>
                    <a:pt x="29508" y="104752"/>
                  </a:moveTo>
                  <a:lnTo>
                    <a:pt x="164892" y="104752"/>
                  </a:lnTo>
                  <a:lnTo>
                    <a:pt x="147844" y="15955"/>
                  </a:lnTo>
                  <a:lnTo>
                    <a:pt x="16653" y="1595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9245FB66-7DBE-42D4-A666-B49B3DFE4123}"/>
                </a:ext>
              </a:extLst>
            </p:cNvPr>
            <p:cNvSpPr/>
            <p:nvPr/>
          </p:nvSpPr>
          <p:spPr>
            <a:xfrm>
              <a:off x="6426028" y="4672158"/>
              <a:ext cx="164102" cy="109401"/>
            </a:xfrm>
            <a:custGeom>
              <a:avLst/>
              <a:gdLst>
                <a:gd name="connsiteX0" fmla="*/ 161185 w 164102"/>
                <a:gd name="connsiteY0" fmla="*/ 104752 h 109401"/>
                <a:gd name="connsiteX1" fmla="*/ 147054 w 164102"/>
                <a:gd name="connsiteY1" fmla="*/ 6838 h 109401"/>
                <a:gd name="connsiteX2" fmla="*/ 6838 w 164102"/>
                <a:gd name="connsiteY2" fmla="*/ 6838 h 109401"/>
                <a:gd name="connsiteX3" fmla="*/ 16319 w 164102"/>
                <a:gd name="connsiteY3" fmla="*/ 104752 h 109401"/>
                <a:gd name="connsiteX4" fmla="*/ 161185 w 164102"/>
                <a:gd name="connsiteY4" fmla="*/ 104752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102" h="109401">
                  <a:moveTo>
                    <a:pt x="161185" y="104752"/>
                  </a:moveTo>
                  <a:lnTo>
                    <a:pt x="147054" y="6838"/>
                  </a:lnTo>
                  <a:lnTo>
                    <a:pt x="6838" y="6838"/>
                  </a:lnTo>
                  <a:lnTo>
                    <a:pt x="16319" y="104752"/>
                  </a:lnTo>
                  <a:lnTo>
                    <a:pt x="161185" y="10475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B0855A4-4017-49DC-BD47-B8F77EAC60DF}"/>
                </a:ext>
              </a:extLst>
            </p:cNvPr>
            <p:cNvSpPr/>
            <p:nvPr/>
          </p:nvSpPr>
          <p:spPr>
            <a:xfrm>
              <a:off x="6421888" y="4667600"/>
              <a:ext cx="173219" cy="118518"/>
            </a:xfrm>
            <a:custGeom>
              <a:avLst/>
              <a:gdLst>
                <a:gd name="connsiteX0" fmla="*/ 165325 w 173218"/>
                <a:gd name="connsiteY0" fmla="*/ 113869 h 118518"/>
                <a:gd name="connsiteX1" fmla="*/ 20550 w 173218"/>
                <a:gd name="connsiteY1" fmla="*/ 113869 h 118518"/>
                <a:gd name="connsiteX2" fmla="*/ 15992 w 173218"/>
                <a:gd name="connsiteY2" fmla="*/ 109766 h 118518"/>
                <a:gd name="connsiteX3" fmla="*/ 6875 w 173218"/>
                <a:gd name="connsiteY3" fmla="*/ 11761 h 118518"/>
                <a:gd name="connsiteX4" fmla="*/ 7969 w 173218"/>
                <a:gd name="connsiteY4" fmla="*/ 8296 h 118518"/>
                <a:gd name="connsiteX5" fmla="*/ 11342 w 173218"/>
                <a:gd name="connsiteY5" fmla="*/ 6838 h 118518"/>
                <a:gd name="connsiteX6" fmla="*/ 151558 w 173218"/>
                <a:gd name="connsiteY6" fmla="*/ 6838 h 118518"/>
                <a:gd name="connsiteX7" fmla="*/ 156117 w 173218"/>
                <a:gd name="connsiteY7" fmla="*/ 10667 h 118518"/>
                <a:gd name="connsiteX8" fmla="*/ 170248 w 173218"/>
                <a:gd name="connsiteY8" fmla="*/ 108672 h 118518"/>
                <a:gd name="connsiteX9" fmla="*/ 169154 w 173218"/>
                <a:gd name="connsiteY9" fmla="*/ 112319 h 118518"/>
                <a:gd name="connsiteX10" fmla="*/ 165325 w 173218"/>
                <a:gd name="connsiteY10" fmla="*/ 113869 h 118518"/>
                <a:gd name="connsiteX11" fmla="*/ 24653 w 173218"/>
                <a:gd name="connsiteY11" fmla="*/ 104752 h 118518"/>
                <a:gd name="connsiteX12" fmla="*/ 160128 w 173218"/>
                <a:gd name="connsiteY12" fmla="*/ 104752 h 118518"/>
                <a:gd name="connsiteX13" fmla="*/ 147273 w 173218"/>
                <a:gd name="connsiteY13" fmla="*/ 15954 h 118518"/>
                <a:gd name="connsiteX14" fmla="*/ 15992 w 173218"/>
                <a:gd name="connsiteY14" fmla="*/ 15954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218" h="118518">
                  <a:moveTo>
                    <a:pt x="165325" y="113869"/>
                  </a:moveTo>
                  <a:lnTo>
                    <a:pt x="20550" y="113869"/>
                  </a:lnTo>
                  <a:cubicBezTo>
                    <a:pt x="18216" y="113839"/>
                    <a:pt x="16266" y="112084"/>
                    <a:pt x="15992" y="109766"/>
                  </a:cubicBezTo>
                  <a:lnTo>
                    <a:pt x="6875" y="11761"/>
                  </a:lnTo>
                  <a:cubicBezTo>
                    <a:pt x="6708" y="10501"/>
                    <a:pt x="7109" y="9232"/>
                    <a:pt x="7969" y="8296"/>
                  </a:cubicBezTo>
                  <a:cubicBezTo>
                    <a:pt x="8851" y="7376"/>
                    <a:pt x="10067" y="6850"/>
                    <a:pt x="11342" y="6838"/>
                  </a:cubicBezTo>
                  <a:lnTo>
                    <a:pt x="151558" y="6838"/>
                  </a:lnTo>
                  <a:cubicBezTo>
                    <a:pt x="153803" y="6846"/>
                    <a:pt x="155720" y="8457"/>
                    <a:pt x="156117" y="10667"/>
                  </a:cubicBezTo>
                  <a:lnTo>
                    <a:pt x="170248" y="108672"/>
                  </a:lnTo>
                  <a:cubicBezTo>
                    <a:pt x="170445" y="109990"/>
                    <a:pt x="170044" y="111327"/>
                    <a:pt x="169154" y="112319"/>
                  </a:cubicBezTo>
                  <a:cubicBezTo>
                    <a:pt x="168181" y="113394"/>
                    <a:pt x="166771" y="113965"/>
                    <a:pt x="165325" y="113869"/>
                  </a:cubicBezTo>
                  <a:close/>
                  <a:moveTo>
                    <a:pt x="24653" y="104752"/>
                  </a:moveTo>
                  <a:lnTo>
                    <a:pt x="160128" y="104752"/>
                  </a:lnTo>
                  <a:lnTo>
                    <a:pt x="147273" y="15954"/>
                  </a:lnTo>
                  <a:lnTo>
                    <a:pt x="15992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64EADD66-1D72-4D4A-8770-7C484584F857}"/>
                </a:ext>
              </a:extLst>
            </p:cNvPr>
            <p:cNvSpPr/>
            <p:nvPr/>
          </p:nvSpPr>
          <p:spPr>
            <a:xfrm>
              <a:off x="6000821" y="4672158"/>
              <a:ext cx="154985" cy="109401"/>
            </a:xfrm>
            <a:custGeom>
              <a:avLst/>
              <a:gdLst>
                <a:gd name="connsiteX0" fmla="*/ 151794 w 154985"/>
                <a:gd name="connsiteY0" fmla="*/ 104752 h 109401"/>
                <a:gd name="connsiteX1" fmla="*/ 151703 w 154985"/>
                <a:gd name="connsiteY1" fmla="*/ 6838 h 109401"/>
                <a:gd name="connsiteX2" fmla="*/ 11487 w 154985"/>
                <a:gd name="connsiteY2" fmla="*/ 6838 h 109401"/>
                <a:gd name="connsiteX3" fmla="*/ 6838 w 154985"/>
                <a:gd name="connsiteY3" fmla="*/ 104752 h 109401"/>
                <a:gd name="connsiteX4" fmla="*/ 151794 w 154985"/>
                <a:gd name="connsiteY4" fmla="*/ 104752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4985" h="109401">
                  <a:moveTo>
                    <a:pt x="151794" y="104752"/>
                  </a:moveTo>
                  <a:lnTo>
                    <a:pt x="151703" y="6838"/>
                  </a:lnTo>
                  <a:lnTo>
                    <a:pt x="11487" y="6838"/>
                  </a:lnTo>
                  <a:lnTo>
                    <a:pt x="6838" y="104752"/>
                  </a:lnTo>
                  <a:lnTo>
                    <a:pt x="151794" y="10475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BA4FCD11-5E8F-4736-A893-E7BF8F43175E}"/>
                </a:ext>
              </a:extLst>
            </p:cNvPr>
            <p:cNvSpPr/>
            <p:nvPr/>
          </p:nvSpPr>
          <p:spPr>
            <a:xfrm>
              <a:off x="5996344" y="4667600"/>
              <a:ext cx="164102" cy="118518"/>
            </a:xfrm>
            <a:custGeom>
              <a:avLst/>
              <a:gdLst>
                <a:gd name="connsiteX0" fmla="*/ 156271 w 164102"/>
                <a:gd name="connsiteY0" fmla="*/ 113869 h 118518"/>
                <a:gd name="connsiteX1" fmla="*/ 11406 w 164102"/>
                <a:gd name="connsiteY1" fmla="*/ 113869 h 118518"/>
                <a:gd name="connsiteX2" fmla="*/ 8032 w 164102"/>
                <a:gd name="connsiteY2" fmla="*/ 112410 h 118518"/>
                <a:gd name="connsiteX3" fmla="*/ 6847 w 164102"/>
                <a:gd name="connsiteY3" fmla="*/ 109037 h 118518"/>
                <a:gd name="connsiteX4" fmla="*/ 11406 w 164102"/>
                <a:gd name="connsiteY4" fmla="*/ 11122 h 118518"/>
                <a:gd name="connsiteX5" fmla="*/ 15964 w 164102"/>
                <a:gd name="connsiteY5" fmla="*/ 6838 h 118518"/>
                <a:gd name="connsiteX6" fmla="*/ 156180 w 164102"/>
                <a:gd name="connsiteY6" fmla="*/ 6838 h 118518"/>
                <a:gd name="connsiteX7" fmla="*/ 160739 w 164102"/>
                <a:gd name="connsiteY7" fmla="*/ 11396 h 118518"/>
                <a:gd name="connsiteX8" fmla="*/ 160739 w 164102"/>
                <a:gd name="connsiteY8" fmla="*/ 109310 h 118518"/>
                <a:gd name="connsiteX9" fmla="*/ 159371 w 164102"/>
                <a:gd name="connsiteY9" fmla="*/ 112501 h 118518"/>
                <a:gd name="connsiteX10" fmla="*/ 156271 w 164102"/>
                <a:gd name="connsiteY10" fmla="*/ 113869 h 118518"/>
                <a:gd name="connsiteX11" fmla="*/ 16146 w 164102"/>
                <a:gd name="connsiteY11" fmla="*/ 104752 h 118518"/>
                <a:gd name="connsiteX12" fmla="*/ 151713 w 164102"/>
                <a:gd name="connsiteY12" fmla="*/ 104752 h 118518"/>
                <a:gd name="connsiteX13" fmla="*/ 151713 w 164102"/>
                <a:gd name="connsiteY13" fmla="*/ 15954 h 118518"/>
                <a:gd name="connsiteX14" fmla="*/ 20340 w 164102"/>
                <a:gd name="connsiteY14" fmla="*/ 15954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4102" h="118518">
                  <a:moveTo>
                    <a:pt x="156271" y="113869"/>
                  </a:moveTo>
                  <a:lnTo>
                    <a:pt x="11406" y="113869"/>
                  </a:lnTo>
                  <a:cubicBezTo>
                    <a:pt x="10131" y="113856"/>
                    <a:pt x="8915" y="113330"/>
                    <a:pt x="8032" y="112410"/>
                  </a:cubicBezTo>
                  <a:cubicBezTo>
                    <a:pt x="7194" y="111494"/>
                    <a:pt x="6767" y="110276"/>
                    <a:pt x="6847" y="109037"/>
                  </a:cubicBezTo>
                  <a:lnTo>
                    <a:pt x="11406" y="11122"/>
                  </a:lnTo>
                  <a:cubicBezTo>
                    <a:pt x="11550" y="8712"/>
                    <a:pt x="13550" y="6833"/>
                    <a:pt x="15964" y="6838"/>
                  </a:cubicBezTo>
                  <a:lnTo>
                    <a:pt x="156180" y="6838"/>
                  </a:lnTo>
                  <a:cubicBezTo>
                    <a:pt x="158698" y="6838"/>
                    <a:pt x="160739" y="8878"/>
                    <a:pt x="160739" y="11396"/>
                  </a:cubicBezTo>
                  <a:lnTo>
                    <a:pt x="160739" y="109310"/>
                  </a:lnTo>
                  <a:cubicBezTo>
                    <a:pt x="160712" y="110511"/>
                    <a:pt x="160222" y="111654"/>
                    <a:pt x="159371" y="112501"/>
                  </a:cubicBezTo>
                  <a:cubicBezTo>
                    <a:pt x="158570" y="113364"/>
                    <a:pt x="157449" y="113858"/>
                    <a:pt x="156271" y="113869"/>
                  </a:cubicBezTo>
                  <a:close/>
                  <a:moveTo>
                    <a:pt x="16146" y="104752"/>
                  </a:moveTo>
                  <a:lnTo>
                    <a:pt x="151713" y="104752"/>
                  </a:lnTo>
                  <a:lnTo>
                    <a:pt x="151713" y="15954"/>
                  </a:lnTo>
                  <a:lnTo>
                    <a:pt x="20340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4E6297B0-B7CA-419F-B4FA-BA7BC2B7FFF7}"/>
                </a:ext>
              </a:extLst>
            </p:cNvPr>
            <p:cNvSpPr/>
            <p:nvPr/>
          </p:nvSpPr>
          <p:spPr>
            <a:xfrm>
              <a:off x="4946647" y="4770072"/>
              <a:ext cx="191452" cy="109401"/>
            </a:xfrm>
            <a:custGeom>
              <a:avLst/>
              <a:gdLst>
                <a:gd name="connsiteX0" fmla="*/ 191726 w 191452"/>
                <a:gd name="connsiteY0" fmla="*/ 6838 h 109401"/>
                <a:gd name="connsiteX1" fmla="*/ 46860 w 191452"/>
                <a:gd name="connsiteY1" fmla="*/ 6838 h 109401"/>
                <a:gd name="connsiteX2" fmla="*/ 6838 w 191452"/>
                <a:gd name="connsiteY2" fmla="*/ 111498 h 109401"/>
                <a:gd name="connsiteX3" fmla="*/ 156717 w 191452"/>
                <a:gd name="connsiteY3" fmla="*/ 111498 h 109401"/>
                <a:gd name="connsiteX4" fmla="*/ 191726 w 191452"/>
                <a:gd name="connsiteY4" fmla="*/ 6838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452" h="109401">
                  <a:moveTo>
                    <a:pt x="191726" y="6838"/>
                  </a:moveTo>
                  <a:lnTo>
                    <a:pt x="46860" y="6838"/>
                  </a:lnTo>
                  <a:lnTo>
                    <a:pt x="6838" y="111498"/>
                  </a:lnTo>
                  <a:lnTo>
                    <a:pt x="156717" y="111498"/>
                  </a:lnTo>
                  <a:lnTo>
                    <a:pt x="191726" y="683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DCAD0FD5-962B-462B-A2EE-6292636629FB}"/>
                </a:ext>
              </a:extLst>
            </p:cNvPr>
            <p:cNvSpPr/>
            <p:nvPr/>
          </p:nvSpPr>
          <p:spPr>
            <a:xfrm>
              <a:off x="4942119" y="4765514"/>
              <a:ext cx="200569" cy="118518"/>
            </a:xfrm>
            <a:custGeom>
              <a:avLst/>
              <a:gdLst>
                <a:gd name="connsiteX0" fmla="*/ 161246 w 200569"/>
                <a:gd name="connsiteY0" fmla="*/ 120615 h 118518"/>
                <a:gd name="connsiteX1" fmla="*/ 11366 w 200569"/>
                <a:gd name="connsiteY1" fmla="*/ 120615 h 118518"/>
                <a:gd name="connsiteX2" fmla="*/ 7628 w 200569"/>
                <a:gd name="connsiteY2" fmla="*/ 118700 h 118518"/>
                <a:gd name="connsiteX3" fmla="*/ 7081 w 200569"/>
                <a:gd name="connsiteY3" fmla="*/ 114416 h 118518"/>
                <a:gd name="connsiteX4" fmla="*/ 47103 w 200569"/>
                <a:gd name="connsiteY4" fmla="*/ 9755 h 118518"/>
                <a:gd name="connsiteX5" fmla="*/ 51388 w 200569"/>
                <a:gd name="connsiteY5" fmla="*/ 6838 h 118518"/>
                <a:gd name="connsiteX6" fmla="*/ 196619 w 200569"/>
                <a:gd name="connsiteY6" fmla="*/ 6838 h 118518"/>
                <a:gd name="connsiteX7" fmla="*/ 200357 w 200569"/>
                <a:gd name="connsiteY7" fmla="*/ 8752 h 118518"/>
                <a:gd name="connsiteX8" fmla="*/ 200995 w 200569"/>
                <a:gd name="connsiteY8" fmla="*/ 12855 h 118518"/>
                <a:gd name="connsiteX9" fmla="*/ 165622 w 200569"/>
                <a:gd name="connsiteY9" fmla="*/ 117880 h 118518"/>
                <a:gd name="connsiteX10" fmla="*/ 161246 w 200569"/>
                <a:gd name="connsiteY10" fmla="*/ 120615 h 118518"/>
                <a:gd name="connsiteX11" fmla="*/ 18021 w 200569"/>
                <a:gd name="connsiteY11" fmla="*/ 111498 h 118518"/>
                <a:gd name="connsiteX12" fmla="*/ 157963 w 200569"/>
                <a:gd name="connsiteY12" fmla="*/ 111498 h 118518"/>
                <a:gd name="connsiteX13" fmla="*/ 189963 w 200569"/>
                <a:gd name="connsiteY13" fmla="*/ 15954 h 118518"/>
                <a:gd name="connsiteX14" fmla="*/ 54488 w 200569"/>
                <a:gd name="connsiteY14" fmla="*/ 15954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0569" h="118518">
                  <a:moveTo>
                    <a:pt x="161246" y="120615"/>
                  </a:moveTo>
                  <a:lnTo>
                    <a:pt x="11366" y="120615"/>
                  </a:lnTo>
                  <a:cubicBezTo>
                    <a:pt x="9886" y="120608"/>
                    <a:pt x="8498" y="119897"/>
                    <a:pt x="7628" y="118700"/>
                  </a:cubicBezTo>
                  <a:cubicBezTo>
                    <a:pt x="6820" y="117423"/>
                    <a:pt x="6620" y="115854"/>
                    <a:pt x="7081" y="114416"/>
                  </a:cubicBezTo>
                  <a:lnTo>
                    <a:pt x="47103" y="9755"/>
                  </a:lnTo>
                  <a:cubicBezTo>
                    <a:pt x="47807" y="8003"/>
                    <a:pt x="49500" y="6850"/>
                    <a:pt x="51388" y="6838"/>
                  </a:cubicBezTo>
                  <a:lnTo>
                    <a:pt x="196619" y="6838"/>
                  </a:lnTo>
                  <a:cubicBezTo>
                    <a:pt x="198095" y="6859"/>
                    <a:pt x="199477" y="7567"/>
                    <a:pt x="200357" y="8752"/>
                  </a:cubicBezTo>
                  <a:cubicBezTo>
                    <a:pt x="201202" y="9943"/>
                    <a:pt x="201438" y="11463"/>
                    <a:pt x="200995" y="12855"/>
                  </a:cubicBezTo>
                  <a:lnTo>
                    <a:pt x="165622" y="117880"/>
                  </a:lnTo>
                  <a:cubicBezTo>
                    <a:pt x="164869" y="119609"/>
                    <a:pt x="163130" y="120696"/>
                    <a:pt x="161246" y="120615"/>
                  </a:cubicBezTo>
                  <a:close/>
                  <a:moveTo>
                    <a:pt x="18021" y="111498"/>
                  </a:moveTo>
                  <a:lnTo>
                    <a:pt x="157963" y="111498"/>
                  </a:lnTo>
                  <a:lnTo>
                    <a:pt x="189963" y="15954"/>
                  </a:lnTo>
                  <a:lnTo>
                    <a:pt x="54488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B323CC4-2CBB-444F-8BF9-3233DD284B3D}"/>
                </a:ext>
              </a:extLst>
            </p:cNvPr>
            <p:cNvSpPr/>
            <p:nvPr/>
          </p:nvSpPr>
          <p:spPr>
            <a:xfrm>
              <a:off x="4986670" y="4672158"/>
              <a:ext cx="182336" cy="109401"/>
            </a:xfrm>
            <a:custGeom>
              <a:avLst/>
              <a:gdLst>
                <a:gd name="connsiteX0" fmla="*/ 184433 w 182335"/>
                <a:gd name="connsiteY0" fmla="*/ 6838 h 109401"/>
                <a:gd name="connsiteX1" fmla="*/ 44216 w 182335"/>
                <a:gd name="connsiteY1" fmla="*/ 6838 h 109401"/>
                <a:gd name="connsiteX2" fmla="*/ 6838 w 182335"/>
                <a:gd name="connsiteY2" fmla="*/ 104752 h 109401"/>
                <a:gd name="connsiteX3" fmla="*/ 151703 w 182335"/>
                <a:gd name="connsiteY3" fmla="*/ 104752 h 109401"/>
                <a:gd name="connsiteX4" fmla="*/ 184433 w 182335"/>
                <a:gd name="connsiteY4" fmla="*/ 6838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335" h="109401">
                  <a:moveTo>
                    <a:pt x="184433" y="6838"/>
                  </a:moveTo>
                  <a:lnTo>
                    <a:pt x="44216" y="6838"/>
                  </a:lnTo>
                  <a:lnTo>
                    <a:pt x="6838" y="104752"/>
                  </a:lnTo>
                  <a:lnTo>
                    <a:pt x="151703" y="104752"/>
                  </a:lnTo>
                  <a:lnTo>
                    <a:pt x="184433" y="683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D383BD06-15BD-448B-B5DA-15151B30F5BD}"/>
                </a:ext>
              </a:extLst>
            </p:cNvPr>
            <p:cNvSpPr/>
            <p:nvPr/>
          </p:nvSpPr>
          <p:spPr>
            <a:xfrm>
              <a:off x="4982081" y="4667597"/>
              <a:ext cx="191452" cy="118518"/>
            </a:xfrm>
            <a:custGeom>
              <a:avLst/>
              <a:gdLst>
                <a:gd name="connsiteX0" fmla="*/ 156656 w 191452"/>
                <a:gd name="connsiteY0" fmla="*/ 113872 h 118518"/>
                <a:gd name="connsiteX1" fmla="*/ 11426 w 191452"/>
                <a:gd name="connsiteY1" fmla="*/ 113872 h 118518"/>
                <a:gd name="connsiteX2" fmla="*/ 7688 w 191452"/>
                <a:gd name="connsiteY2" fmla="*/ 111866 h 118518"/>
                <a:gd name="connsiteX3" fmla="*/ 7141 w 191452"/>
                <a:gd name="connsiteY3" fmla="*/ 107672 h 118518"/>
                <a:gd name="connsiteX4" fmla="*/ 44611 w 191452"/>
                <a:gd name="connsiteY4" fmla="*/ 9758 h 118518"/>
                <a:gd name="connsiteX5" fmla="*/ 48805 w 191452"/>
                <a:gd name="connsiteY5" fmla="*/ 6840 h 118518"/>
                <a:gd name="connsiteX6" fmla="*/ 189021 w 191452"/>
                <a:gd name="connsiteY6" fmla="*/ 6840 h 118518"/>
                <a:gd name="connsiteX7" fmla="*/ 193640 w 191452"/>
                <a:gd name="connsiteY7" fmla="*/ 11150 h 118518"/>
                <a:gd name="connsiteX8" fmla="*/ 193397 w 191452"/>
                <a:gd name="connsiteY8" fmla="*/ 12766 h 118518"/>
                <a:gd name="connsiteX9" fmla="*/ 160668 w 191452"/>
                <a:gd name="connsiteY9" fmla="*/ 110772 h 118518"/>
                <a:gd name="connsiteX10" fmla="*/ 156656 w 191452"/>
                <a:gd name="connsiteY10" fmla="*/ 113872 h 118518"/>
                <a:gd name="connsiteX11" fmla="*/ 18446 w 191452"/>
                <a:gd name="connsiteY11" fmla="*/ 104755 h 118518"/>
                <a:gd name="connsiteX12" fmla="*/ 153374 w 191452"/>
                <a:gd name="connsiteY12" fmla="*/ 104755 h 118518"/>
                <a:gd name="connsiteX13" fmla="*/ 183095 w 191452"/>
                <a:gd name="connsiteY13" fmla="*/ 15957 h 118518"/>
                <a:gd name="connsiteX14" fmla="*/ 51996 w 191452"/>
                <a:gd name="connsiteY14" fmla="*/ 15957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1452" h="118518">
                  <a:moveTo>
                    <a:pt x="156656" y="113872"/>
                  </a:moveTo>
                  <a:lnTo>
                    <a:pt x="11426" y="113872"/>
                  </a:lnTo>
                  <a:cubicBezTo>
                    <a:pt x="9922" y="113875"/>
                    <a:pt x="8517" y="113121"/>
                    <a:pt x="7688" y="111866"/>
                  </a:cubicBezTo>
                  <a:cubicBezTo>
                    <a:pt x="6798" y="110655"/>
                    <a:pt x="6591" y="109071"/>
                    <a:pt x="7141" y="107672"/>
                  </a:cubicBezTo>
                  <a:lnTo>
                    <a:pt x="44611" y="9758"/>
                  </a:lnTo>
                  <a:cubicBezTo>
                    <a:pt x="45237" y="7985"/>
                    <a:pt x="46926" y="6811"/>
                    <a:pt x="48805" y="6840"/>
                  </a:cubicBezTo>
                  <a:lnTo>
                    <a:pt x="189021" y="6840"/>
                  </a:lnTo>
                  <a:cubicBezTo>
                    <a:pt x="191487" y="6755"/>
                    <a:pt x="193555" y="8685"/>
                    <a:pt x="193640" y="11150"/>
                  </a:cubicBezTo>
                  <a:cubicBezTo>
                    <a:pt x="193659" y="11699"/>
                    <a:pt x="193577" y="12247"/>
                    <a:pt x="193397" y="12766"/>
                  </a:cubicBezTo>
                  <a:lnTo>
                    <a:pt x="160668" y="110772"/>
                  </a:lnTo>
                  <a:cubicBezTo>
                    <a:pt x="160061" y="112507"/>
                    <a:pt x="158489" y="113722"/>
                    <a:pt x="156656" y="113872"/>
                  </a:cubicBezTo>
                  <a:close/>
                  <a:moveTo>
                    <a:pt x="18446" y="104755"/>
                  </a:moveTo>
                  <a:lnTo>
                    <a:pt x="153374" y="104755"/>
                  </a:lnTo>
                  <a:lnTo>
                    <a:pt x="183095" y="15957"/>
                  </a:lnTo>
                  <a:lnTo>
                    <a:pt x="51996" y="15957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E0F6FAAD-C69C-4C27-B80F-6EEB0BEE2EF7}"/>
                </a:ext>
              </a:extLst>
            </p:cNvPr>
            <p:cNvSpPr/>
            <p:nvPr/>
          </p:nvSpPr>
          <p:spPr>
            <a:xfrm>
              <a:off x="5131535" y="4672158"/>
              <a:ext cx="182336" cy="109401"/>
            </a:xfrm>
            <a:custGeom>
              <a:avLst/>
              <a:gdLst>
                <a:gd name="connsiteX0" fmla="*/ 151703 w 182335"/>
                <a:gd name="connsiteY0" fmla="*/ 104752 h 109401"/>
                <a:gd name="connsiteX1" fmla="*/ 179783 w 182335"/>
                <a:gd name="connsiteY1" fmla="*/ 6838 h 109401"/>
                <a:gd name="connsiteX2" fmla="*/ 39567 w 182335"/>
                <a:gd name="connsiteY2" fmla="*/ 6838 h 109401"/>
                <a:gd name="connsiteX3" fmla="*/ 6838 w 182335"/>
                <a:gd name="connsiteY3" fmla="*/ 104752 h 109401"/>
                <a:gd name="connsiteX4" fmla="*/ 151703 w 182335"/>
                <a:gd name="connsiteY4" fmla="*/ 104752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335" h="109401">
                  <a:moveTo>
                    <a:pt x="151703" y="104752"/>
                  </a:moveTo>
                  <a:lnTo>
                    <a:pt x="179783" y="6838"/>
                  </a:lnTo>
                  <a:lnTo>
                    <a:pt x="39567" y="6838"/>
                  </a:lnTo>
                  <a:lnTo>
                    <a:pt x="6838" y="104752"/>
                  </a:lnTo>
                  <a:lnTo>
                    <a:pt x="151703" y="10475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75CB04EF-7E05-4707-B6E3-B3FD85EF3F1C}"/>
                </a:ext>
              </a:extLst>
            </p:cNvPr>
            <p:cNvSpPr/>
            <p:nvPr/>
          </p:nvSpPr>
          <p:spPr>
            <a:xfrm>
              <a:off x="5127376" y="4667599"/>
              <a:ext cx="191452" cy="118518"/>
            </a:xfrm>
            <a:custGeom>
              <a:avLst/>
              <a:gdLst>
                <a:gd name="connsiteX0" fmla="*/ 155863 w 191452"/>
                <a:gd name="connsiteY0" fmla="*/ 113869 h 118518"/>
                <a:gd name="connsiteX1" fmla="*/ 11362 w 191452"/>
                <a:gd name="connsiteY1" fmla="*/ 113869 h 118518"/>
                <a:gd name="connsiteX2" fmla="*/ 6838 w 191452"/>
                <a:gd name="connsiteY2" fmla="*/ 109277 h 118518"/>
                <a:gd name="connsiteX3" fmla="*/ 7077 w 191452"/>
                <a:gd name="connsiteY3" fmla="*/ 107852 h 118518"/>
                <a:gd name="connsiteX4" fmla="*/ 39806 w 191452"/>
                <a:gd name="connsiteY4" fmla="*/ 9938 h 118518"/>
                <a:gd name="connsiteX5" fmla="*/ 44091 w 191452"/>
                <a:gd name="connsiteY5" fmla="*/ 6838 h 118518"/>
                <a:gd name="connsiteX6" fmla="*/ 184308 w 191452"/>
                <a:gd name="connsiteY6" fmla="*/ 6838 h 118518"/>
                <a:gd name="connsiteX7" fmla="*/ 187954 w 191452"/>
                <a:gd name="connsiteY7" fmla="*/ 8661 h 118518"/>
                <a:gd name="connsiteX8" fmla="*/ 188684 w 191452"/>
                <a:gd name="connsiteY8" fmla="*/ 12581 h 118518"/>
                <a:gd name="connsiteX9" fmla="*/ 160604 w 191452"/>
                <a:gd name="connsiteY9" fmla="*/ 110587 h 118518"/>
                <a:gd name="connsiteX10" fmla="*/ 155863 w 191452"/>
                <a:gd name="connsiteY10" fmla="*/ 113869 h 118518"/>
                <a:gd name="connsiteX11" fmla="*/ 17379 w 191452"/>
                <a:gd name="connsiteY11" fmla="*/ 104752 h 118518"/>
                <a:gd name="connsiteX12" fmla="*/ 152490 w 191452"/>
                <a:gd name="connsiteY12" fmla="*/ 104752 h 118518"/>
                <a:gd name="connsiteX13" fmla="*/ 177926 w 191452"/>
                <a:gd name="connsiteY13" fmla="*/ 15955 h 118518"/>
                <a:gd name="connsiteX14" fmla="*/ 47009 w 191452"/>
                <a:gd name="connsiteY14" fmla="*/ 15955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1452" h="118518">
                  <a:moveTo>
                    <a:pt x="155863" y="113869"/>
                  </a:moveTo>
                  <a:lnTo>
                    <a:pt x="11362" y="113869"/>
                  </a:lnTo>
                  <a:cubicBezTo>
                    <a:pt x="8845" y="113850"/>
                    <a:pt x="6819" y="111794"/>
                    <a:pt x="6838" y="109277"/>
                  </a:cubicBezTo>
                  <a:cubicBezTo>
                    <a:pt x="6841" y="108792"/>
                    <a:pt x="6922" y="108311"/>
                    <a:pt x="7077" y="107852"/>
                  </a:cubicBezTo>
                  <a:lnTo>
                    <a:pt x="39806" y="9938"/>
                  </a:lnTo>
                  <a:cubicBezTo>
                    <a:pt x="40404" y="8079"/>
                    <a:pt x="42139" y="6824"/>
                    <a:pt x="44091" y="6838"/>
                  </a:cubicBezTo>
                  <a:lnTo>
                    <a:pt x="184308" y="6838"/>
                  </a:lnTo>
                  <a:cubicBezTo>
                    <a:pt x="185746" y="6823"/>
                    <a:pt x="187103" y="7502"/>
                    <a:pt x="187954" y="8661"/>
                  </a:cubicBezTo>
                  <a:cubicBezTo>
                    <a:pt x="188786" y="9787"/>
                    <a:pt x="189055" y="11232"/>
                    <a:pt x="188684" y="12581"/>
                  </a:cubicBezTo>
                  <a:lnTo>
                    <a:pt x="160604" y="110587"/>
                  </a:lnTo>
                  <a:cubicBezTo>
                    <a:pt x="160004" y="112668"/>
                    <a:pt x="158023" y="114040"/>
                    <a:pt x="155863" y="113869"/>
                  </a:cubicBezTo>
                  <a:close/>
                  <a:moveTo>
                    <a:pt x="17379" y="104752"/>
                  </a:moveTo>
                  <a:lnTo>
                    <a:pt x="152490" y="104752"/>
                  </a:lnTo>
                  <a:lnTo>
                    <a:pt x="177926" y="15955"/>
                  </a:lnTo>
                  <a:lnTo>
                    <a:pt x="47009" y="1595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16D9A2FE-2A8D-4899-8D51-20447248F681}"/>
                </a:ext>
              </a:extLst>
            </p:cNvPr>
            <p:cNvSpPr/>
            <p:nvPr/>
          </p:nvSpPr>
          <p:spPr>
            <a:xfrm>
              <a:off x="4857758" y="4986960"/>
              <a:ext cx="209686" cy="127635"/>
            </a:xfrm>
            <a:custGeom>
              <a:avLst/>
              <a:gdLst>
                <a:gd name="connsiteX0" fmla="*/ 52877 w 209686"/>
                <a:gd name="connsiteY0" fmla="*/ 6838 h 127634"/>
                <a:gd name="connsiteX1" fmla="*/ 6838 w 209686"/>
                <a:gd name="connsiteY1" fmla="*/ 127453 h 127634"/>
                <a:gd name="connsiteX2" fmla="*/ 167840 w 209686"/>
                <a:gd name="connsiteY2" fmla="*/ 127453 h 127634"/>
                <a:gd name="connsiteX3" fmla="*/ 208136 w 209686"/>
                <a:gd name="connsiteY3" fmla="*/ 6838 h 127634"/>
                <a:gd name="connsiteX4" fmla="*/ 52877 w 209686"/>
                <a:gd name="connsiteY4" fmla="*/ 6838 h 127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686" h="127634">
                  <a:moveTo>
                    <a:pt x="52877" y="6838"/>
                  </a:moveTo>
                  <a:lnTo>
                    <a:pt x="6838" y="127453"/>
                  </a:lnTo>
                  <a:lnTo>
                    <a:pt x="167840" y="127453"/>
                  </a:lnTo>
                  <a:lnTo>
                    <a:pt x="208136" y="6838"/>
                  </a:lnTo>
                  <a:lnTo>
                    <a:pt x="52877" y="683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1FBE1FE1-1521-404A-AA57-F94C586581B5}"/>
                </a:ext>
              </a:extLst>
            </p:cNvPr>
            <p:cNvSpPr/>
            <p:nvPr/>
          </p:nvSpPr>
          <p:spPr>
            <a:xfrm>
              <a:off x="4853160" y="4982402"/>
              <a:ext cx="218803" cy="136752"/>
            </a:xfrm>
            <a:custGeom>
              <a:avLst/>
              <a:gdLst>
                <a:gd name="connsiteX0" fmla="*/ 172438 w 218802"/>
                <a:gd name="connsiteY0" fmla="*/ 136570 h 136751"/>
                <a:gd name="connsiteX1" fmla="*/ 11436 w 218802"/>
                <a:gd name="connsiteY1" fmla="*/ 136570 h 136751"/>
                <a:gd name="connsiteX2" fmla="*/ 7607 w 218802"/>
                <a:gd name="connsiteY2" fmla="*/ 134564 h 136751"/>
                <a:gd name="connsiteX3" fmla="*/ 7151 w 218802"/>
                <a:gd name="connsiteY3" fmla="*/ 130370 h 136751"/>
                <a:gd name="connsiteX4" fmla="*/ 53190 w 218802"/>
                <a:gd name="connsiteY4" fmla="*/ 9755 h 136751"/>
                <a:gd name="connsiteX5" fmla="*/ 57475 w 218802"/>
                <a:gd name="connsiteY5" fmla="*/ 6838 h 136751"/>
                <a:gd name="connsiteX6" fmla="*/ 212461 w 218802"/>
                <a:gd name="connsiteY6" fmla="*/ 6838 h 136751"/>
                <a:gd name="connsiteX7" fmla="*/ 216199 w 218802"/>
                <a:gd name="connsiteY7" fmla="*/ 8752 h 136751"/>
                <a:gd name="connsiteX8" fmla="*/ 216746 w 218802"/>
                <a:gd name="connsiteY8" fmla="*/ 12855 h 136751"/>
                <a:gd name="connsiteX9" fmla="*/ 176540 w 218802"/>
                <a:gd name="connsiteY9" fmla="*/ 133379 h 136751"/>
                <a:gd name="connsiteX10" fmla="*/ 172438 w 218802"/>
                <a:gd name="connsiteY10" fmla="*/ 136570 h 136751"/>
                <a:gd name="connsiteX11" fmla="*/ 18000 w 218802"/>
                <a:gd name="connsiteY11" fmla="*/ 127453 h 136751"/>
                <a:gd name="connsiteX12" fmla="*/ 169156 w 218802"/>
                <a:gd name="connsiteY12" fmla="*/ 127453 h 136751"/>
                <a:gd name="connsiteX13" fmla="*/ 206444 w 218802"/>
                <a:gd name="connsiteY13" fmla="*/ 15954 h 136751"/>
                <a:gd name="connsiteX14" fmla="*/ 60575 w 218802"/>
                <a:gd name="connsiteY14" fmla="*/ 15954 h 136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18802" h="136751">
                  <a:moveTo>
                    <a:pt x="172438" y="136570"/>
                  </a:moveTo>
                  <a:lnTo>
                    <a:pt x="11436" y="136570"/>
                  </a:lnTo>
                  <a:cubicBezTo>
                    <a:pt x="9918" y="136527"/>
                    <a:pt x="8505" y="135787"/>
                    <a:pt x="7607" y="134564"/>
                  </a:cubicBezTo>
                  <a:cubicBezTo>
                    <a:pt x="6778" y="133325"/>
                    <a:pt x="6608" y="131759"/>
                    <a:pt x="7151" y="130370"/>
                  </a:cubicBezTo>
                  <a:lnTo>
                    <a:pt x="53190" y="9755"/>
                  </a:lnTo>
                  <a:cubicBezTo>
                    <a:pt x="53894" y="8003"/>
                    <a:pt x="55587" y="6850"/>
                    <a:pt x="57475" y="6838"/>
                  </a:cubicBezTo>
                  <a:lnTo>
                    <a:pt x="212461" y="6838"/>
                  </a:lnTo>
                  <a:cubicBezTo>
                    <a:pt x="213937" y="6859"/>
                    <a:pt x="215319" y="7567"/>
                    <a:pt x="216199" y="8752"/>
                  </a:cubicBezTo>
                  <a:cubicBezTo>
                    <a:pt x="217057" y="9941"/>
                    <a:pt x="217262" y="11482"/>
                    <a:pt x="216746" y="12855"/>
                  </a:cubicBezTo>
                  <a:lnTo>
                    <a:pt x="176540" y="133379"/>
                  </a:lnTo>
                  <a:cubicBezTo>
                    <a:pt x="175973" y="135194"/>
                    <a:pt x="174337" y="136466"/>
                    <a:pt x="172438" y="136570"/>
                  </a:cubicBezTo>
                  <a:close/>
                  <a:moveTo>
                    <a:pt x="18000" y="127453"/>
                  </a:moveTo>
                  <a:lnTo>
                    <a:pt x="169156" y="127453"/>
                  </a:lnTo>
                  <a:lnTo>
                    <a:pt x="206444" y="15954"/>
                  </a:lnTo>
                  <a:lnTo>
                    <a:pt x="60575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949D7566-2269-4158-9958-5A401FE976E9}"/>
                </a:ext>
              </a:extLst>
            </p:cNvPr>
            <p:cNvSpPr/>
            <p:nvPr/>
          </p:nvSpPr>
          <p:spPr>
            <a:xfrm>
              <a:off x="4903798" y="4874733"/>
              <a:ext cx="200569" cy="118518"/>
            </a:xfrm>
            <a:custGeom>
              <a:avLst/>
              <a:gdLst>
                <a:gd name="connsiteX0" fmla="*/ 199566 w 200569"/>
                <a:gd name="connsiteY0" fmla="*/ 6838 h 118518"/>
                <a:gd name="connsiteX1" fmla="*/ 49686 w 200569"/>
                <a:gd name="connsiteY1" fmla="*/ 6838 h 118518"/>
                <a:gd name="connsiteX2" fmla="*/ 6838 w 200569"/>
                <a:gd name="connsiteY2" fmla="*/ 119065 h 118518"/>
                <a:gd name="connsiteX3" fmla="*/ 162096 w 200569"/>
                <a:gd name="connsiteY3" fmla="*/ 119065 h 118518"/>
                <a:gd name="connsiteX4" fmla="*/ 199566 w 200569"/>
                <a:gd name="connsiteY4" fmla="*/ 6838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569" h="118518">
                  <a:moveTo>
                    <a:pt x="199566" y="6838"/>
                  </a:moveTo>
                  <a:lnTo>
                    <a:pt x="49686" y="6838"/>
                  </a:lnTo>
                  <a:lnTo>
                    <a:pt x="6838" y="119065"/>
                  </a:lnTo>
                  <a:lnTo>
                    <a:pt x="162096" y="119065"/>
                  </a:lnTo>
                  <a:lnTo>
                    <a:pt x="199566" y="683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99217FDD-2D12-49D5-90DB-A62F8B3B5FB5}"/>
                </a:ext>
              </a:extLst>
            </p:cNvPr>
            <p:cNvSpPr/>
            <p:nvPr/>
          </p:nvSpPr>
          <p:spPr>
            <a:xfrm>
              <a:off x="4899390" y="4870174"/>
              <a:ext cx="209686" cy="127635"/>
            </a:xfrm>
            <a:custGeom>
              <a:avLst/>
              <a:gdLst>
                <a:gd name="connsiteX0" fmla="*/ 166413 w 209686"/>
                <a:gd name="connsiteY0" fmla="*/ 128182 h 127634"/>
                <a:gd name="connsiteX1" fmla="*/ 11428 w 209686"/>
                <a:gd name="connsiteY1" fmla="*/ 128182 h 127634"/>
                <a:gd name="connsiteX2" fmla="*/ 6838 w 209686"/>
                <a:gd name="connsiteY2" fmla="*/ 123656 h 127634"/>
                <a:gd name="connsiteX3" fmla="*/ 7143 w 209686"/>
                <a:gd name="connsiteY3" fmla="*/ 121983 h 127634"/>
                <a:gd name="connsiteX4" fmla="*/ 49992 w 209686"/>
                <a:gd name="connsiteY4" fmla="*/ 9755 h 127634"/>
                <a:gd name="connsiteX5" fmla="*/ 54277 w 209686"/>
                <a:gd name="connsiteY5" fmla="*/ 6838 h 127634"/>
                <a:gd name="connsiteX6" fmla="*/ 204157 w 209686"/>
                <a:gd name="connsiteY6" fmla="*/ 6838 h 127634"/>
                <a:gd name="connsiteX7" fmla="*/ 207895 w 209686"/>
                <a:gd name="connsiteY7" fmla="*/ 8752 h 127634"/>
                <a:gd name="connsiteX8" fmla="*/ 208533 w 209686"/>
                <a:gd name="connsiteY8" fmla="*/ 12855 h 127634"/>
                <a:gd name="connsiteX9" fmla="*/ 170972 w 209686"/>
                <a:gd name="connsiteY9" fmla="*/ 125082 h 127634"/>
                <a:gd name="connsiteX10" fmla="*/ 166413 w 209686"/>
                <a:gd name="connsiteY10" fmla="*/ 128182 h 127634"/>
                <a:gd name="connsiteX11" fmla="*/ 17719 w 209686"/>
                <a:gd name="connsiteY11" fmla="*/ 119065 h 127634"/>
                <a:gd name="connsiteX12" fmla="*/ 163587 w 209686"/>
                <a:gd name="connsiteY12" fmla="*/ 119065 h 127634"/>
                <a:gd name="connsiteX13" fmla="*/ 198049 w 209686"/>
                <a:gd name="connsiteY13" fmla="*/ 15954 h 127634"/>
                <a:gd name="connsiteX14" fmla="*/ 57012 w 209686"/>
                <a:gd name="connsiteY14" fmla="*/ 15954 h 127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9686" h="127634">
                  <a:moveTo>
                    <a:pt x="166413" y="128182"/>
                  </a:moveTo>
                  <a:lnTo>
                    <a:pt x="11428" y="128182"/>
                  </a:lnTo>
                  <a:cubicBezTo>
                    <a:pt x="8911" y="128200"/>
                    <a:pt x="6856" y="126173"/>
                    <a:pt x="6838" y="123656"/>
                  </a:cubicBezTo>
                  <a:cubicBezTo>
                    <a:pt x="6834" y="123084"/>
                    <a:pt x="6937" y="122516"/>
                    <a:pt x="7143" y="121983"/>
                  </a:cubicBezTo>
                  <a:lnTo>
                    <a:pt x="49992" y="9755"/>
                  </a:lnTo>
                  <a:cubicBezTo>
                    <a:pt x="50696" y="8003"/>
                    <a:pt x="52389" y="6850"/>
                    <a:pt x="54277" y="6838"/>
                  </a:cubicBezTo>
                  <a:lnTo>
                    <a:pt x="204157" y="6838"/>
                  </a:lnTo>
                  <a:cubicBezTo>
                    <a:pt x="205633" y="6859"/>
                    <a:pt x="207015" y="7567"/>
                    <a:pt x="207895" y="8752"/>
                  </a:cubicBezTo>
                  <a:cubicBezTo>
                    <a:pt x="208727" y="9949"/>
                    <a:pt x="208962" y="11462"/>
                    <a:pt x="208533" y="12855"/>
                  </a:cubicBezTo>
                  <a:lnTo>
                    <a:pt x="170972" y="125082"/>
                  </a:lnTo>
                  <a:cubicBezTo>
                    <a:pt x="170320" y="127021"/>
                    <a:pt x="168456" y="128289"/>
                    <a:pt x="166413" y="128182"/>
                  </a:cubicBezTo>
                  <a:close/>
                  <a:moveTo>
                    <a:pt x="17719" y="119065"/>
                  </a:moveTo>
                  <a:lnTo>
                    <a:pt x="163587" y="119065"/>
                  </a:lnTo>
                  <a:lnTo>
                    <a:pt x="198049" y="15954"/>
                  </a:lnTo>
                  <a:lnTo>
                    <a:pt x="57012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B16EABFC-A652-4E53-80AB-5C333AE77C1E}"/>
                </a:ext>
              </a:extLst>
            </p:cNvPr>
            <p:cNvSpPr/>
            <p:nvPr/>
          </p:nvSpPr>
          <p:spPr>
            <a:xfrm>
              <a:off x="5018761" y="4986960"/>
              <a:ext cx="200569" cy="127635"/>
            </a:xfrm>
            <a:custGeom>
              <a:avLst/>
              <a:gdLst>
                <a:gd name="connsiteX0" fmla="*/ 47134 w 200569"/>
                <a:gd name="connsiteY0" fmla="*/ 6838 h 127634"/>
                <a:gd name="connsiteX1" fmla="*/ 6838 w 200569"/>
                <a:gd name="connsiteY1" fmla="*/ 127453 h 127634"/>
                <a:gd name="connsiteX2" fmla="*/ 167840 w 200569"/>
                <a:gd name="connsiteY2" fmla="*/ 127453 h 127634"/>
                <a:gd name="connsiteX3" fmla="*/ 202393 w 200569"/>
                <a:gd name="connsiteY3" fmla="*/ 6838 h 127634"/>
                <a:gd name="connsiteX4" fmla="*/ 47134 w 200569"/>
                <a:gd name="connsiteY4" fmla="*/ 6838 h 127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569" h="127634">
                  <a:moveTo>
                    <a:pt x="47134" y="6838"/>
                  </a:moveTo>
                  <a:lnTo>
                    <a:pt x="6838" y="127453"/>
                  </a:lnTo>
                  <a:lnTo>
                    <a:pt x="167840" y="127453"/>
                  </a:lnTo>
                  <a:lnTo>
                    <a:pt x="202393" y="6838"/>
                  </a:lnTo>
                  <a:lnTo>
                    <a:pt x="47134" y="683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34E34B2A-7E45-4D7F-AF51-E72D94A8F7A2}"/>
                </a:ext>
              </a:extLst>
            </p:cNvPr>
            <p:cNvSpPr/>
            <p:nvPr/>
          </p:nvSpPr>
          <p:spPr>
            <a:xfrm>
              <a:off x="5014236" y="4982858"/>
              <a:ext cx="209686" cy="136752"/>
            </a:xfrm>
            <a:custGeom>
              <a:avLst/>
              <a:gdLst>
                <a:gd name="connsiteX0" fmla="*/ 172456 w 209686"/>
                <a:gd name="connsiteY0" fmla="*/ 136114 h 136751"/>
                <a:gd name="connsiteX1" fmla="*/ 11362 w 209686"/>
                <a:gd name="connsiteY1" fmla="*/ 136114 h 136751"/>
                <a:gd name="connsiteX2" fmla="*/ 6838 w 209686"/>
                <a:gd name="connsiteY2" fmla="*/ 131521 h 136751"/>
                <a:gd name="connsiteX3" fmla="*/ 7077 w 209686"/>
                <a:gd name="connsiteY3" fmla="*/ 130096 h 136751"/>
                <a:gd name="connsiteX4" fmla="*/ 47373 w 209686"/>
                <a:gd name="connsiteY4" fmla="*/ 9937 h 136751"/>
                <a:gd name="connsiteX5" fmla="*/ 51658 w 209686"/>
                <a:gd name="connsiteY5" fmla="*/ 6838 h 136751"/>
                <a:gd name="connsiteX6" fmla="*/ 206644 w 209686"/>
                <a:gd name="connsiteY6" fmla="*/ 6838 h 136751"/>
                <a:gd name="connsiteX7" fmla="*/ 210290 w 209686"/>
                <a:gd name="connsiteY7" fmla="*/ 8661 h 136751"/>
                <a:gd name="connsiteX8" fmla="*/ 211020 w 209686"/>
                <a:gd name="connsiteY8" fmla="*/ 12672 h 136751"/>
                <a:gd name="connsiteX9" fmla="*/ 176558 w 209686"/>
                <a:gd name="connsiteY9" fmla="*/ 133196 h 136751"/>
                <a:gd name="connsiteX10" fmla="*/ 172456 w 209686"/>
                <a:gd name="connsiteY10" fmla="*/ 136114 h 136751"/>
                <a:gd name="connsiteX11" fmla="*/ 17470 w 209686"/>
                <a:gd name="connsiteY11" fmla="*/ 126997 h 136751"/>
                <a:gd name="connsiteX12" fmla="*/ 168718 w 209686"/>
                <a:gd name="connsiteY12" fmla="*/ 126997 h 136751"/>
                <a:gd name="connsiteX13" fmla="*/ 200627 w 209686"/>
                <a:gd name="connsiteY13" fmla="*/ 15498 h 136751"/>
                <a:gd name="connsiteX14" fmla="*/ 54758 w 209686"/>
                <a:gd name="connsiteY14" fmla="*/ 15498 h 136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9686" h="136751">
                  <a:moveTo>
                    <a:pt x="172456" y="136114"/>
                  </a:moveTo>
                  <a:lnTo>
                    <a:pt x="11362" y="136114"/>
                  </a:lnTo>
                  <a:cubicBezTo>
                    <a:pt x="8845" y="136095"/>
                    <a:pt x="6819" y="134039"/>
                    <a:pt x="6838" y="131521"/>
                  </a:cubicBezTo>
                  <a:cubicBezTo>
                    <a:pt x="6841" y="131037"/>
                    <a:pt x="6922" y="130556"/>
                    <a:pt x="7077" y="130096"/>
                  </a:cubicBezTo>
                  <a:lnTo>
                    <a:pt x="47373" y="9937"/>
                  </a:lnTo>
                  <a:cubicBezTo>
                    <a:pt x="47995" y="8097"/>
                    <a:pt x="49715" y="6852"/>
                    <a:pt x="51658" y="6838"/>
                  </a:cubicBezTo>
                  <a:lnTo>
                    <a:pt x="206644" y="6838"/>
                  </a:lnTo>
                  <a:cubicBezTo>
                    <a:pt x="208075" y="6851"/>
                    <a:pt x="209420" y="7524"/>
                    <a:pt x="210290" y="8661"/>
                  </a:cubicBezTo>
                  <a:cubicBezTo>
                    <a:pt x="211151" y="9809"/>
                    <a:pt x="211421" y="11295"/>
                    <a:pt x="211020" y="12672"/>
                  </a:cubicBezTo>
                  <a:lnTo>
                    <a:pt x="176558" y="133196"/>
                  </a:lnTo>
                  <a:cubicBezTo>
                    <a:pt x="175881" y="134889"/>
                    <a:pt x="174277" y="136030"/>
                    <a:pt x="172456" y="136114"/>
                  </a:cubicBezTo>
                  <a:close/>
                  <a:moveTo>
                    <a:pt x="17470" y="126997"/>
                  </a:moveTo>
                  <a:lnTo>
                    <a:pt x="168718" y="126997"/>
                  </a:lnTo>
                  <a:lnTo>
                    <a:pt x="200627" y="15498"/>
                  </a:lnTo>
                  <a:lnTo>
                    <a:pt x="54758" y="15498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206AE43A-BB86-4A17-B0C8-60FE822C56BC}"/>
                </a:ext>
              </a:extLst>
            </p:cNvPr>
            <p:cNvSpPr/>
            <p:nvPr/>
          </p:nvSpPr>
          <p:spPr>
            <a:xfrm>
              <a:off x="5566224" y="4672158"/>
              <a:ext cx="164102" cy="109401"/>
            </a:xfrm>
            <a:custGeom>
              <a:avLst/>
              <a:gdLst>
                <a:gd name="connsiteX0" fmla="*/ 151703 w 164102"/>
                <a:gd name="connsiteY0" fmla="*/ 104752 h 109401"/>
                <a:gd name="connsiteX1" fmla="*/ 165652 w 164102"/>
                <a:gd name="connsiteY1" fmla="*/ 6838 h 109401"/>
                <a:gd name="connsiteX2" fmla="*/ 25527 w 164102"/>
                <a:gd name="connsiteY2" fmla="*/ 6838 h 109401"/>
                <a:gd name="connsiteX3" fmla="*/ 6838 w 164102"/>
                <a:gd name="connsiteY3" fmla="*/ 104752 h 109401"/>
                <a:gd name="connsiteX4" fmla="*/ 151703 w 164102"/>
                <a:gd name="connsiteY4" fmla="*/ 104752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102" h="109401">
                  <a:moveTo>
                    <a:pt x="151703" y="104752"/>
                  </a:moveTo>
                  <a:lnTo>
                    <a:pt x="165652" y="6838"/>
                  </a:lnTo>
                  <a:lnTo>
                    <a:pt x="25527" y="6838"/>
                  </a:lnTo>
                  <a:lnTo>
                    <a:pt x="6838" y="104752"/>
                  </a:lnTo>
                  <a:lnTo>
                    <a:pt x="151703" y="10475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A71402E0-EED8-4BA2-9D72-C141E46975D2}"/>
                </a:ext>
              </a:extLst>
            </p:cNvPr>
            <p:cNvSpPr/>
            <p:nvPr/>
          </p:nvSpPr>
          <p:spPr>
            <a:xfrm>
              <a:off x="5561673" y="4667599"/>
              <a:ext cx="173219" cy="118518"/>
            </a:xfrm>
            <a:custGeom>
              <a:avLst/>
              <a:gdLst>
                <a:gd name="connsiteX0" fmla="*/ 156254 w 173218"/>
                <a:gd name="connsiteY0" fmla="*/ 113869 h 118518"/>
                <a:gd name="connsiteX1" fmla="*/ 11388 w 173218"/>
                <a:gd name="connsiteY1" fmla="*/ 113869 h 118518"/>
                <a:gd name="connsiteX2" fmla="*/ 7832 w 173218"/>
                <a:gd name="connsiteY2" fmla="*/ 112228 h 118518"/>
                <a:gd name="connsiteX3" fmla="*/ 6921 w 173218"/>
                <a:gd name="connsiteY3" fmla="*/ 108399 h 118518"/>
                <a:gd name="connsiteX4" fmla="*/ 25154 w 173218"/>
                <a:gd name="connsiteY4" fmla="*/ 10485 h 118518"/>
                <a:gd name="connsiteX5" fmla="*/ 29713 w 173218"/>
                <a:gd name="connsiteY5" fmla="*/ 6838 h 118518"/>
                <a:gd name="connsiteX6" fmla="*/ 169838 w 173218"/>
                <a:gd name="connsiteY6" fmla="*/ 6838 h 118518"/>
                <a:gd name="connsiteX7" fmla="*/ 174441 w 173218"/>
                <a:gd name="connsiteY7" fmla="*/ 11351 h 118518"/>
                <a:gd name="connsiteX8" fmla="*/ 174396 w 173218"/>
                <a:gd name="connsiteY8" fmla="*/ 12034 h 118518"/>
                <a:gd name="connsiteX9" fmla="*/ 160539 w 173218"/>
                <a:gd name="connsiteY9" fmla="*/ 109949 h 118518"/>
                <a:gd name="connsiteX10" fmla="*/ 156254 w 173218"/>
                <a:gd name="connsiteY10" fmla="*/ 113869 h 118518"/>
                <a:gd name="connsiteX11" fmla="*/ 16858 w 173218"/>
                <a:gd name="connsiteY11" fmla="*/ 104752 h 118518"/>
                <a:gd name="connsiteX12" fmla="*/ 152334 w 173218"/>
                <a:gd name="connsiteY12" fmla="*/ 104752 h 118518"/>
                <a:gd name="connsiteX13" fmla="*/ 165006 w 173218"/>
                <a:gd name="connsiteY13" fmla="*/ 15955 h 118518"/>
                <a:gd name="connsiteX14" fmla="*/ 33815 w 173218"/>
                <a:gd name="connsiteY14" fmla="*/ 15955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218" h="118518">
                  <a:moveTo>
                    <a:pt x="156254" y="113869"/>
                  </a:moveTo>
                  <a:lnTo>
                    <a:pt x="11388" y="113869"/>
                  </a:lnTo>
                  <a:cubicBezTo>
                    <a:pt x="10024" y="113848"/>
                    <a:pt x="8733" y="113252"/>
                    <a:pt x="7832" y="112228"/>
                  </a:cubicBezTo>
                  <a:cubicBezTo>
                    <a:pt x="6999" y="111139"/>
                    <a:pt x="6668" y="109747"/>
                    <a:pt x="6921" y="108399"/>
                  </a:cubicBezTo>
                  <a:lnTo>
                    <a:pt x="25154" y="10485"/>
                  </a:lnTo>
                  <a:cubicBezTo>
                    <a:pt x="25626" y="8348"/>
                    <a:pt x="27524" y="6829"/>
                    <a:pt x="29713" y="6838"/>
                  </a:cubicBezTo>
                  <a:lnTo>
                    <a:pt x="169838" y="6838"/>
                  </a:lnTo>
                  <a:cubicBezTo>
                    <a:pt x="172355" y="6813"/>
                    <a:pt x="174416" y="8834"/>
                    <a:pt x="174441" y="11351"/>
                  </a:cubicBezTo>
                  <a:cubicBezTo>
                    <a:pt x="174443" y="11580"/>
                    <a:pt x="174428" y="11808"/>
                    <a:pt x="174396" y="12034"/>
                  </a:cubicBezTo>
                  <a:lnTo>
                    <a:pt x="160539" y="109949"/>
                  </a:lnTo>
                  <a:cubicBezTo>
                    <a:pt x="160202" y="112097"/>
                    <a:pt x="158423" y="113725"/>
                    <a:pt x="156254" y="113869"/>
                  </a:cubicBezTo>
                  <a:close/>
                  <a:moveTo>
                    <a:pt x="16858" y="104752"/>
                  </a:moveTo>
                  <a:lnTo>
                    <a:pt x="152334" y="104752"/>
                  </a:lnTo>
                  <a:lnTo>
                    <a:pt x="165006" y="15955"/>
                  </a:lnTo>
                  <a:lnTo>
                    <a:pt x="33815" y="1595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417716B2-168C-4A59-887C-65994E03DDFB}"/>
                </a:ext>
              </a:extLst>
            </p:cNvPr>
            <p:cNvSpPr/>
            <p:nvPr/>
          </p:nvSpPr>
          <p:spPr>
            <a:xfrm>
              <a:off x="5546258" y="4770072"/>
              <a:ext cx="173219" cy="109401"/>
            </a:xfrm>
            <a:custGeom>
              <a:avLst/>
              <a:gdLst>
                <a:gd name="connsiteX0" fmla="*/ 156718 w 173218"/>
                <a:gd name="connsiteY0" fmla="*/ 111498 h 109401"/>
                <a:gd name="connsiteX1" fmla="*/ 171669 w 173218"/>
                <a:gd name="connsiteY1" fmla="*/ 6838 h 109401"/>
                <a:gd name="connsiteX2" fmla="*/ 26803 w 173218"/>
                <a:gd name="connsiteY2" fmla="*/ 6838 h 109401"/>
                <a:gd name="connsiteX3" fmla="*/ 6838 w 173218"/>
                <a:gd name="connsiteY3" fmla="*/ 111498 h 109401"/>
                <a:gd name="connsiteX4" fmla="*/ 156718 w 173218"/>
                <a:gd name="connsiteY4" fmla="*/ 111498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3218" h="109401">
                  <a:moveTo>
                    <a:pt x="156718" y="111498"/>
                  </a:moveTo>
                  <a:lnTo>
                    <a:pt x="171669" y="6838"/>
                  </a:lnTo>
                  <a:lnTo>
                    <a:pt x="26803" y="6838"/>
                  </a:lnTo>
                  <a:lnTo>
                    <a:pt x="6838" y="111498"/>
                  </a:lnTo>
                  <a:lnTo>
                    <a:pt x="156718" y="11149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B3BE94D8-CB7B-4D41-82DE-C4A0A9183890}"/>
                </a:ext>
              </a:extLst>
            </p:cNvPr>
            <p:cNvSpPr/>
            <p:nvPr/>
          </p:nvSpPr>
          <p:spPr>
            <a:xfrm>
              <a:off x="5541696" y="4765513"/>
              <a:ext cx="182336" cy="118518"/>
            </a:xfrm>
            <a:custGeom>
              <a:avLst/>
              <a:gdLst>
                <a:gd name="connsiteX0" fmla="*/ 161279 w 182335"/>
                <a:gd name="connsiteY0" fmla="*/ 120616 h 118518"/>
                <a:gd name="connsiteX1" fmla="*/ 11399 w 182335"/>
                <a:gd name="connsiteY1" fmla="*/ 120616 h 118518"/>
                <a:gd name="connsiteX2" fmla="*/ 6839 w 182335"/>
                <a:gd name="connsiteY2" fmla="*/ 116244 h 118518"/>
                <a:gd name="connsiteX3" fmla="*/ 6932 w 182335"/>
                <a:gd name="connsiteY3" fmla="*/ 115237 h 118518"/>
                <a:gd name="connsiteX4" fmla="*/ 26898 w 182335"/>
                <a:gd name="connsiteY4" fmla="*/ 10485 h 118518"/>
                <a:gd name="connsiteX5" fmla="*/ 31365 w 182335"/>
                <a:gd name="connsiteY5" fmla="*/ 6838 h 118518"/>
                <a:gd name="connsiteX6" fmla="*/ 176231 w 182335"/>
                <a:gd name="connsiteY6" fmla="*/ 6838 h 118518"/>
                <a:gd name="connsiteX7" fmla="*/ 179695 w 182335"/>
                <a:gd name="connsiteY7" fmla="*/ 8388 h 118518"/>
                <a:gd name="connsiteX8" fmla="*/ 180789 w 182335"/>
                <a:gd name="connsiteY8" fmla="*/ 12035 h 118518"/>
                <a:gd name="connsiteX9" fmla="*/ 165837 w 182335"/>
                <a:gd name="connsiteY9" fmla="*/ 116695 h 118518"/>
                <a:gd name="connsiteX10" fmla="*/ 161279 w 182335"/>
                <a:gd name="connsiteY10" fmla="*/ 120616 h 118518"/>
                <a:gd name="connsiteX11" fmla="*/ 16869 w 182335"/>
                <a:gd name="connsiteY11" fmla="*/ 111499 h 118518"/>
                <a:gd name="connsiteX12" fmla="*/ 157359 w 182335"/>
                <a:gd name="connsiteY12" fmla="*/ 111499 h 118518"/>
                <a:gd name="connsiteX13" fmla="*/ 171399 w 182335"/>
                <a:gd name="connsiteY13" fmla="*/ 15955 h 118518"/>
                <a:gd name="connsiteX14" fmla="*/ 35559 w 182335"/>
                <a:gd name="connsiteY14" fmla="*/ 15955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2335" h="118518">
                  <a:moveTo>
                    <a:pt x="161279" y="120616"/>
                  </a:moveTo>
                  <a:lnTo>
                    <a:pt x="11399" y="120616"/>
                  </a:lnTo>
                  <a:cubicBezTo>
                    <a:pt x="8932" y="120668"/>
                    <a:pt x="6891" y="118710"/>
                    <a:pt x="6839" y="116244"/>
                  </a:cubicBezTo>
                  <a:cubicBezTo>
                    <a:pt x="6831" y="115906"/>
                    <a:pt x="6863" y="115568"/>
                    <a:pt x="6932" y="115237"/>
                  </a:cubicBezTo>
                  <a:lnTo>
                    <a:pt x="26898" y="10485"/>
                  </a:lnTo>
                  <a:cubicBezTo>
                    <a:pt x="27298" y="8342"/>
                    <a:pt x="29186" y="6801"/>
                    <a:pt x="31365" y="6838"/>
                  </a:cubicBezTo>
                  <a:lnTo>
                    <a:pt x="176231" y="6838"/>
                  </a:lnTo>
                  <a:cubicBezTo>
                    <a:pt x="177556" y="6827"/>
                    <a:pt x="178820" y="7392"/>
                    <a:pt x="179695" y="8388"/>
                  </a:cubicBezTo>
                  <a:cubicBezTo>
                    <a:pt x="180543" y="9403"/>
                    <a:pt x="180939" y="10721"/>
                    <a:pt x="180789" y="12035"/>
                  </a:cubicBezTo>
                  <a:lnTo>
                    <a:pt x="165837" y="116695"/>
                  </a:lnTo>
                  <a:cubicBezTo>
                    <a:pt x="165481" y="118941"/>
                    <a:pt x="163553" y="120599"/>
                    <a:pt x="161279" y="120616"/>
                  </a:cubicBezTo>
                  <a:close/>
                  <a:moveTo>
                    <a:pt x="16869" y="111499"/>
                  </a:moveTo>
                  <a:lnTo>
                    <a:pt x="157359" y="111499"/>
                  </a:lnTo>
                  <a:lnTo>
                    <a:pt x="171399" y="15955"/>
                  </a:lnTo>
                  <a:lnTo>
                    <a:pt x="35559" y="1595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6BBF2878-0CFE-488B-89BB-3EA9D05AC3F8}"/>
                </a:ext>
              </a:extLst>
            </p:cNvPr>
            <p:cNvSpPr/>
            <p:nvPr/>
          </p:nvSpPr>
          <p:spPr>
            <a:xfrm>
              <a:off x="5396378" y="4770072"/>
              <a:ext cx="182336" cy="109401"/>
            </a:xfrm>
            <a:custGeom>
              <a:avLst/>
              <a:gdLst>
                <a:gd name="connsiteX0" fmla="*/ 156718 w 182335"/>
                <a:gd name="connsiteY0" fmla="*/ 111498 h 109401"/>
                <a:gd name="connsiteX1" fmla="*/ 176683 w 182335"/>
                <a:gd name="connsiteY1" fmla="*/ 6838 h 109401"/>
                <a:gd name="connsiteX2" fmla="*/ 31818 w 182335"/>
                <a:gd name="connsiteY2" fmla="*/ 6838 h 109401"/>
                <a:gd name="connsiteX3" fmla="*/ 6838 w 182335"/>
                <a:gd name="connsiteY3" fmla="*/ 111498 h 109401"/>
                <a:gd name="connsiteX4" fmla="*/ 156718 w 182335"/>
                <a:gd name="connsiteY4" fmla="*/ 111498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335" h="109401">
                  <a:moveTo>
                    <a:pt x="156718" y="111498"/>
                  </a:moveTo>
                  <a:lnTo>
                    <a:pt x="176683" y="6838"/>
                  </a:lnTo>
                  <a:lnTo>
                    <a:pt x="31818" y="6838"/>
                  </a:lnTo>
                  <a:lnTo>
                    <a:pt x="6838" y="111498"/>
                  </a:lnTo>
                  <a:lnTo>
                    <a:pt x="156718" y="11149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F163D2B3-FA39-4F49-A769-8C07B3D47786}"/>
                </a:ext>
              </a:extLst>
            </p:cNvPr>
            <p:cNvSpPr/>
            <p:nvPr/>
          </p:nvSpPr>
          <p:spPr>
            <a:xfrm>
              <a:off x="5391711" y="4765512"/>
              <a:ext cx="191452" cy="118518"/>
            </a:xfrm>
            <a:custGeom>
              <a:avLst/>
              <a:gdLst>
                <a:gd name="connsiteX0" fmla="*/ 161385 w 191452"/>
                <a:gd name="connsiteY0" fmla="*/ 120617 h 118518"/>
                <a:gd name="connsiteX1" fmla="*/ 11414 w 191452"/>
                <a:gd name="connsiteY1" fmla="*/ 120617 h 118518"/>
                <a:gd name="connsiteX2" fmla="*/ 7767 w 191452"/>
                <a:gd name="connsiteY2" fmla="*/ 118885 h 118518"/>
                <a:gd name="connsiteX3" fmla="*/ 6946 w 191452"/>
                <a:gd name="connsiteY3" fmla="*/ 115056 h 118518"/>
                <a:gd name="connsiteX4" fmla="*/ 31926 w 191452"/>
                <a:gd name="connsiteY4" fmla="*/ 10304 h 118518"/>
                <a:gd name="connsiteX5" fmla="*/ 36394 w 191452"/>
                <a:gd name="connsiteY5" fmla="*/ 6840 h 118518"/>
                <a:gd name="connsiteX6" fmla="*/ 181259 w 191452"/>
                <a:gd name="connsiteY6" fmla="*/ 6840 h 118518"/>
                <a:gd name="connsiteX7" fmla="*/ 184724 w 191452"/>
                <a:gd name="connsiteY7" fmla="*/ 8481 h 118518"/>
                <a:gd name="connsiteX8" fmla="*/ 185727 w 191452"/>
                <a:gd name="connsiteY8" fmla="*/ 12219 h 118518"/>
                <a:gd name="connsiteX9" fmla="*/ 165761 w 191452"/>
                <a:gd name="connsiteY9" fmla="*/ 116970 h 118518"/>
                <a:gd name="connsiteX10" fmla="*/ 161385 w 191452"/>
                <a:gd name="connsiteY10" fmla="*/ 120617 h 118518"/>
                <a:gd name="connsiteX11" fmla="*/ 17248 w 191452"/>
                <a:gd name="connsiteY11" fmla="*/ 111500 h 118518"/>
                <a:gd name="connsiteX12" fmla="*/ 157282 w 191452"/>
                <a:gd name="connsiteY12" fmla="*/ 111500 h 118518"/>
                <a:gd name="connsiteX13" fmla="*/ 175516 w 191452"/>
                <a:gd name="connsiteY13" fmla="*/ 15957 h 118518"/>
                <a:gd name="connsiteX14" fmla="*/ 40040 w 191452"/>
                <a:gd name="connsiteY14" fmla="*/ 15957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1452" h="118518">
                  <a:moveTo>
                    <a:pt x="161385" y="120617"/>
                  </a:moveTo>
                  <a:lnTo>
                    <a:pt x="11414" y="120617"/>
                  </a:lnTo>
                  <a:cubicBezTo>
                    <a:pt x="9998" y="120625"/>
                    <a:pt x="8655" y="119987"/>
                    <a:pt x="7767" y="118885"/>
                  </a:cubicBezTo>
                  <a:cubicBezTo>
                    <a:pt x="6954" y="117786"/>
                    <a:pt x="6655" y="116391"/>
                    <a:pt x="6946" y="115056"/>
                  </a:cubicBezTo>
                  <a:lnTo>
                    <a:pt x="31926" y="10304"/>
                  </a:lnTo>
                  <a:cubicBezTo>
                    <a:pt x="32433" y="8254"/>
                    <a:pt x="34282" y="6820"/>
                    <a:pt x="36394" y="6840"/>
                  </a:cubicBezTo>
                  <a:lnTo>
                    <a:pt x="181259" y="6840"/>
                  </a:lnTo>
                  <a:cubicBezTo>
                    <a:pt x="182611" y="6796"/>
                    <a:pt x="183901" y="7407"/>
                    <a:pt x="184724" y="8481"/>
                  </a:cubicBezTo>
                  <a:cubicBezTo>
                    <a:pt x="185621" y="9503"/>
                    <a:pt x="185991" y="10885"/>
                    <a:pt x="185727" y="12219"/>
                  </a:cubicBezTo>
                  <a:lnTo>
                    <a:pt x="165761" y="116970"/>
                  </a:lnTo>
                  <a:cubicBezTo>
                    <a:pt x="165367" y="119079"/>
                    <a:pt x="163530" y="120610"/>
                    <a:pt x="161385" y="120617"/>
                  </a:cubicBezTo>
                  <a:close/>
                  <a:moveTo>
                    <a:pt x="17248" y="111500"/>
                  </a:moveTo>
                  <a:lnTo>
                    <a:pt x="157282" y="111500"/>
                  </a:lnTo>
                  <a:lnTo>
                    <a:pt x="175516" y="15957"/>
                  </a:lnTo>
                  <a:lnTo>
                    <a:pt x="40040" y="15957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B7805679-671E-4B3B-80CF-4DC4988A58F7}"/>
                </a:ext>
              </a:extLst>
            </p:cNvPr>
            <p:cNvSpPr/>
            <p:nvPr/>
          </p:nvSpPr>
          <p:spPr>
            <a:xfrm>
              <a:off x="5696138" y="4770072"/>
              <a:ext cx="173219" cy="109401"/>
            </a:xfrm>
            <a:custGeom>
              <a:avLst/>
              <a:gdLst>
                <a:gd name="connsiteX0" fmla="*/ 156718 w 173218"/>
                <a:gd name="connsiteY0" fmla="*/ 111498 h 109401"/>
                <a:gd name="connsiteX1" fmla="*/ 166655 w 173218"/>
                <a:gd name="connsiteY1" fmla="*/ 6838 h 109401"/>
                <a:gd name="connsiteX2" fmla="*/ 21789 w 173218"/>
                <a:gd name="connsiteY2" fmla="*/ 6838 h 109401"/>
                <a:gd name="connsiteX3" fmla="*/ 6838 w 173218"/>
                <a:gd name="connsiteY3" fmla="*/ 111498 h 109401"/>
                <a:gd name="connsiteX4" fmla="*/ 156718 w 173218"/>
                <a:gd name="connsiteY4" fmla="*/ 111498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3218" h="109401">
                  <a:moveTo>
                    <a:pt x="156718" y="111498"/>
                  </a:moveTo>
                  <a:lnTo>
                    <a:pt x="166655" y="6838"/>
                  </a:lnTo>
                  <a:lnTo>
                    <a:pt x="21789" y="6838"/>
                  </a:lnTo>
                  <a:lnTo>
                    <a:pt x="6838" y="111498"/>
                  </a:lnTo>
                  <a:lnTo>
                    <a:pt x="156718" y="11149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04E16CD2-EAE8-4BE8-A581-E95EE047AB64}"/>
                </a:ext>
              </a:extLst>
            </p:cNvPr>
            <p:cNvSpPr/>
            <p:nvPr/>
          </p:nvSpPr>
          <p:spPr>
            <a:xfrm>
              <a:off x="5691611" y="4765514"/>
              <a:ext cx="173219" cy="118518"/>
            </a:xfrm>
            <a:custGeom>
              <a:avLst/>
              <a:gdLst>
                <a:gd name="connsiteX0" fmla="*/ 161245 w 173218"/>
                <a:gd name="connsiteY0" fmla="*/ 120615 h 118518"/>
                <a:gd name="connsiteX1" fmla="*/ 11365 w 173218"/>
                <a:gd name="connsiteY1" fmla="*/ 120615 h 118518"/>
                <a:gd name="connsiteX2" fmla="*/ 6838 w 173218"/>
                <a:gd name="connsiteY2" fmla="*/ 116208 h 118518"/>
                <a:gd name="connsiteX3" fmla="*/ 6898 w 173218"/>
                <a:gd name="connsiteY3" fmla="*/ 115418 h 118518"/>
                <a:gd name="connsiteX4" fmla="*/ 21484 w 173218"/>
                <a:gd name="connsiteY4" fmla="*/ 10758 h 118518"/>
                <a:gd name="connsiteX5" fmla="*/ 25952 w 173218"/>
                <a:gd name="connsiteY5" fmla="*/ 6838 h 118518"/>
                <a:gd name="connsiteX6" fmla="*/ 170817 w 173218"/>
                <a:gd name="connsiteY6" fmla="*/ 6838 h 118518"/>
                <a:gd name="connsiteX7" fmla="*/ 174191 w 173218"/>
                <a:gd name="connsiteY7" fmla="*/ 8296 h 118518"/>
                <a:gd name="connsiteX8" fmla="*/ 175376 w 173218"/>
                <a:gd name="connsiteY8" fmla="*/ 11852 h 118518"/>
                <a:gd name="connsiteX9" fmla="*/ 165438 w 173218"/>
                <a:gd name="connsiteY9" fmla="*/ 116513 h 118518"/>
                <a:gd name="connsiteX10" fmla="*/ 161245 w 173218"/>
                <a:gd name="connsiteY10" fmla="*/ 120615 h 118518"/>
                <a:gd name="connsiteX11" fmla="*/ 16653 w 173218"/>
                <a:gd name="connsiteY11" fmla="*/ 111498 h 118518"/>
                <a:gd name="connsiteX12" fmla="*/ 157142 w 173218"/>
                <a:gd name="connsiteY12" fmla="*/ 111498 h 118518"/>
                <a:gd name="connsiteX13" fmla="*/ 166259 w 173218"/>
                <a:gd name="connsiteY13" fmla="*/ 15955 h 118518"/>
                <a:gd name="connsiteX14" fmla="*/ 30601 w 173218"/>
                <a:gd name="connsiteY14" fmla="*/ 15955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218" h="118518">
                  <a:moveTo>
                    <a:pt x="161245" y="120615"/>
                  </a:moveTo>
                  <a:lnTo>
                    <a:pt x="11365" y="120615"/>
                  </a:lnTo>
                  <a:cubicBezTo>
                    <a:pt x="8898" y="120648"/>
                    <a:pt x="6871" y="118675"/>
                    <a:pt x="6838" y="116208"/>
                  </a:cubicBezTo>
                  <a:cubicBezTo>
                    <a:pt x="6834" y="115944"/>
                    <a:pt x="6854" y="115679"/>
                    <a:pt x="6898" y="115418"/>
                  </a:cubicBezTo>
                  <a:lnTo>
                    <a:pt x="21484" y="10758"/>
                  </a:lnTo>
                  <a:cubicBezTo>
                    <a:pt x="21762" y="8506"/>
                    <a:pt x="23683" y="6820"/>
                    <a:pt x="25952" y="6838"/>
                  </a:cubicBezTo>
                  <a:lnTo>
                    <a:pt x="170817" y="6838"/>
                  </a:lnTo>
                  <a:cubicBezTo>
                    <a:pt x="172094" y="6840"/>
                    <a:pt x="173314" y="7367"/>
                    <a:pt x="174191" y="8296"/>
                  </a:cubicBezTo>
                  <a:cubicBezTo>
                    <a:pt x="175057" y="9269"/>
                    <a:pt x="175486" y="10554"/>
                    <a:pt x="175376" y="11852"/>
                  </a:cubicBezTo>
                  <a:lnTo>
                    <a:pt x="165438" y="116513"/>
                  </a:lnTo>
                  <a:cubicBezTo>
                    <a:pt x="165260" y="118735"/>
                    <a:pt x="163471" y="120486"/>
                    <a:pt x="161245" y="120615"/>
                  </a:cubicBezTo>
                  <a:close/>
                  <a:moveTo>
                    <a:pt x="16653" y="111498"/>
                  </a:moveTo>
                  <a:lnTo>
                    <a:pt x="157142" y="111498"/>
                  </a:lnTo>
                  <a:lnTo>
                    <a:pt x="166259" y="15955"/>
                  </a:lnTo>
                  <a:lnTo>
                    <a:pt x="30601" y="1595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1D6C459-BC2F-4EF3-9940-1F9AE6660B2F}"/>
                </a:ext>
              </a:extLst>
            </p:cNvPr>
            <p:cNvSpPr/>
            <p:nvPr/>
          </p:nvSpPr>
          <p:spPr>
            <a:xfrm>
              <a:off x="5096527" y="4770072"/>
              <a:ext cx="191452" cy="109401"/>
            </a:xfrm>
            <a:custGeom>
              <a:avLst/>
              <a:gdLst>
                <a:gd name="connsiteX0" fmla="*/ 186712 w 191452"/>
                <a:gd name="connsiteY0" fmla="*/ 6838 h 109401"/>
                <a:gd name="connsiteX1" fmla="*/ 41846 w 191452"/>
                <a:gd name="connsiteY1" fmla="*/ 6838 h 109401"/>
                <a:gd name="connsiteX2" fmla="*/ 6838 w 191452"/>
                <a:gd name="connsiteY2" fmla="*/ 111498 h 109401"/>
                <a:gd name="connsiteX3" fmla="*/ 156809 w 191452"/>
                <a:gd name="connsiteY3" fmla="*/ 111498 h 109401"/>
                <a:gd name="connsiteX4" fmla="*/ 186712 w 191452"/>
                <a:gd name="connsiteY4" fmla="*/ 6838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452" h="109401">
                  <a:moveTo>
                    <a:pt x="186712" y="6838"/>
                  </a:moveTo>
                  <a:lnTo>
                    <a:pt x="41846" y="6838"/>
                  </a:lnTo>
                  <a:lnTo>
                    <a:pt x="6838" y="111498"/>
                  </a:lnTo>
                  <a:lnTo>
                    <a:pt x="156809" y="111498"/>
                  </a:lnTo>
                  <a:lnTo>
                    <a:pt x="186712" y="683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F4EF9ED3-9FAC-41E2-A76A-9E3F4129A055}"/>
                </a:ext>
              </a:extLst>
            </p:cNvPr>
            <p:cNvSpPr/>
            <p:nvPr/>
          </p:nvSpPr>
          <p:spPr>
            <a:xfrm>
              <a:off x="5092002" y="4765513"/>
              <a:ext cx="200569" cy="118518"/>
            </a:xfrm>
            <a:custGeom>
              <a:avLst/>
              <a:gdLst>
                <a:gd name="connsiteX0" fmla="*/ 161333 w 200569"/>
                <a:gd name="connsiteY0" fmla="*/ 120616 h 118518"/>
                <a:gd name="connsiteX1" fmla="*/ 11362 w 200569"/>
                <a:gd name="connsiteY1" fmla="*/ 120616 h 118518"/>
                <a:gd name="connsiteX2" fmla="*/ 7715 w 200569"/>
                <a:gd name="connsiteY2" fmla="*/ 118792 h 118518"/>
                <a:gd name="connsiteX3" fmla="*/ 7077 w 200569"/>
                <a:gd name="connsiteY3" fmla="*/ 114690 h 118518"/>
                <a:gd name="connsiteX4" fmla="*/ 42086 w 200569"/>
                <a:gd name="connsiteY4" fmla="*/ 9938 h 118518"/>
                <a:gd name="connsiteX5" fmla="*/ 46371 w 200569"/>
                <a:gd name="connsiteY5" fmla="*/ 6839 h 118518"/>
                <a:gd name="connsiteX6" fmla="*/ 191236 w 200569"/>
                <a:gd name="connsiteY6" fmla="*/ 6839 h 118518"/>
                <a:gd name="connsiteX7" fmla="*/ 194883 w 200569"/>
                <a:gd name="connsiteY7" fmla="*/ 8662 h 118518"/>
                <a:gd name="connsiteX8" fmla="*/ 195612 w 200569"/>
                <a:gd name="connsiteY8" fmla="*/ 12673 h 118518"/>
                <a:gd name="connsiteX9" fmla="*/ 165709 w 200569"/>
                <a:gd name="connsiteY9" fmla="*/ 117334 h 118518"/>
                <a:gd name="connsiteX10" fmla="*/ 161333 w 200569"/>
                <a:gd name="connsiteY10" fmla="*/ 120616 h 118518"/>
                <a:gd name="connsiteX11" fmla="*/ 17744 w 200569"/>
                <a:gd name="connsiteY11" fmla="*/ 111499 h 118518"/>
                <a:gd name="connsiteX12" fmla="*/ 157869 w 200569"/>
                <a:gd name="connsiteY12" fmla="*/ 111499 h 118518"/>
                <a:gd name="connsiteX13" fmla="*/ 185219 w 200569"/>
                <a:gd name="connsiteY13" fmla="*/ 15955 h 118518"/>
                <a:gd name="connsiteX14" fmla="*/ 49653 w 200569"/>
                <a:gd name="connsiteY14" fmla="*/ 15955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0569" h="118518">
                  <a:moveTo>
                    <a:pt x="161333" y="120616"/>
                  </a:moveTo>
                  <a:lnTo>
                    <a:pt x="11362" y="120616"/>
                  </a:lnTo>
                  <a:cubicBezTo>
                    <a:pt x="9920" y="120646"/>
                    <a:pt x="8556" y="119964"/>
                    <a:pt x="7715" y="118792"/>
                  </a:cubicBezTo>
                  <a:cubicBezTo>
                    <a:pt x="6841" y="117613"/>
                    <a:pt x="6603" y="116079"/>
                    <a:pt x="7077" y="114690"/>
                  </a:cubicBezTo>
                  <a:lnTo>
                    <a:pt x="42086" y="9938"/>
                  </a:lnTo>
                  <a:cubicBezTo>
                    <a:pt x="42730" y="8114"/>
                    <a:pt x="44437" y="6880"/>
                    <a:pt x="46371" y="6839"/>
                  </a:cubicBezTo>
                  <a:lnTo>
                    <a:pt x="191236" y="6839"/>
                  </a:lnTo>
                  <a:cubicBezTo>
                    <a:pt x="192678" y="6808"/>
                    <a:pt x="194042" y="7490"/>
                    <a:pt x="194883" y="8662"/>
                  </a:cubicBezTo>
                  <a:cubicBezTo>
                    <a:pt x="195803" y="9783"/>
                    <a:pt x="196079" y="11300"/>
                    <a:pt x="195612" y="12673"/>
                  </a:cubicBezTo>
                  <a:lnTo>
                    <a:pt x="165709" y="117334"/>
                  </a:lnTo>
                  <a:cubicBezTo>
                    <a:pt x="165142" y="119279"/>
                    <a:pt x="163359" y="120616"/>
                    <a:pt x="161333" y="120616"/>
                  </a:cubicBezTo>
                  <a:close/>
                  <a:moveTo>
                    <a:pt x="17744" y="111499"/>
                  </a:moveTo>
                  <a:lnTo>
                    <a:pt x="157869" y="111499"/>
                  </a:lnTo>
                  <a:lnTo>
                    <a:pt x="185219" y="15955"/>
                  </a:lnTo>
                  <a:lnTo>
                    <a:pt x="49653" y="1595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F7E0146B-6376-4E80-AD12-4A9C33D0131F}"/>
                </a:ext>
              </a:extLst>
            </p:cNvPr>
            <p:cNvSpPr/>
            <p:nvPr/>
          </p:nvSpPr>
          <p:spPr>
            <a:xfrm>
              <a:off x="7045240" y="4874733"/>
              <a:ext cx="200569" cy="118518"/>
            </a:xfrm>
            <a:custGeom>
              <a:avLst/>
              <a:gdLst>
                <a:gd name="connsiteX0" fmla="*/ 39202 w 200569"/>
                <a:gd name="connsiteY0" fmla="*/ 119065 h 118518"/>
                <a:gd name="connsiteX1" fmla="*/ 194461 w 200569"/>
                <a:gd name="connsiteY1" fmla="*/ 119065 h 118518"/>
                <a:gd name="connsiteX2" fmla="*/ 156718 w 200569"/>
                <a:gd name="connsiteY2" fmla="*/ 6838 h 118518"/>
                <a:gd name="connsiteX3" fmla="*/ 6838 w 200569"/>
                <a:gd name="connsiteY3" fmla="*/ 6838 h 118518"/>
                <a:gd name="connsiteX4" fmla="*/ 39202 w 200569"/>
                <a:gd name="connsiteY4" fmla="*/ 119065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569" h="118518">
                  <a:moveTo>
                    <a:pt x="39202" y="119065"/>
                  </a:moveTo>
                  <a:lnTo>
                    <a:pt x="194461" y="119065"/>
                  </a:lnTo>
                  <a:lnTo>
                    <a:pt x="156718" y="6838"/>
                  </a:lnTo>
                  <a:lnTo>
                    <a:pt x="6838" y="6838"/>
                  </a:lnTo>
                  <a:lnTo>
                    <a:pt x="39202" y="119065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D6EBEB09-9FF2-40C5-87A2-2E8CA4437087}"/>
                </a:ext>
              </a:extLst>
            </p:cNvPr>
            <p:cNvSpPr/>
            <p:nvPr/>
          </p:nvSpPr>
          <p:spPr>
            <a:xfrm>
              <a:off x="7040980" y="4870174"/>
              <a:ext cx="209686" cy="127635"/>
            </a:xfrm>
            <a:custGeom>
              <a:avLst/>
              <a:gdLst>
                <a:gd name="connsiteX0" fmla="*/ 198721 w 209686"/>
                <a:gd name="connsiteY0" fmla="*/ 128182 h 127634"/>
                <a:gd name="connsiteX1" fmla="*/ 43735 w 209686"/>
                <a:gd name="connsiteY1" fmla="*/ 128182 h 127634"/>
                <a:gd name="connsiteX2" fmla="*/ 39359 w 209686"/>
                <a:gd name="connsiteY2" fmla="*/ 124900 h 127634"/>
                <a:gd name="connsiteX3" fmla="*/ 6995 w 209686"/>
                <a:gd name="connsiteY3" fmla="*/ 12672 h 127634"/>
                <a:gd name="connsiteX4" fmla="*/ 7724 w 209686"/>
                <a:gd name="connsiteY4" fmla="*/ 8661 h 127634"/>
                <a:gd name="connsiteX5" fmla="*/ 11371 w 209686"/>
                <a:gd name="connsiteY5" fmla="*/ 6838 h 127634"/>
                <a:gd name="connsiteX6" fmla="*/ 161251 w 209686"/>
                <a:gd name="connsiteY6" fmla="*/ 6838 h 127634"/>
                <a:gd name="connsiteX7" fmla="*/ 165627 w 209686"/>
                <a:gd name="connsiteY7" fmla="*/ 9937 h 127634"/>
                <a:gd name="connsiteX8" fmla="*/ 203006 w 209686"/>
                <a:gd name="connsiteY8" fmla="*/ 122621 h 127634"/>
                <a:gd name="connsiteX9" fmla="*/ 202367 w 209686"/>
                <a:gd name="connsiteY9" fmla="*/ 126724 h 127634"/>
                <a:gd name="connsiteX10" fmla="*/ 198721 w 209686"/>
                <a:gd name="connsiteY10" fmla="*/ 128182 h 127634"/>
                <a:gd name="connsiteX11" fmla="*/ 46835 w 209686"/>
                <a:gd name="connsiteY11" fmla="*/ 119065 h 127634"/>
                <a:gd name="connsiteX12" fmla="*/ 192704 w 209686"/>
                <a:gd name="connsiteY12" fmla="*/ 119065 h 127634"/>
                <a:gd name="connsiteX13" fmla="*/ 158151 w 209686"/>
                <a:gd name="connsiteY13" fmla="*/ 15954 h 127634"/>
                <a:gd name="connsiteX14" fmla="*/ 17114 w 209686"/>
                <a:gd name="connsiteY14" fmla="*/ 15954 h 127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9686" h="127634">
                  <a:moveTo>
                    <a:pt x="198721" y="128182"/>
                  </a:moveTo>
                  <a:lnTo>
                    <a:pt x="43735" y="128182"/>
                  </a:lnTo>
                  <a:cubicBezTo>
                    <a:pt x="41709" y="128182"/>
                    <a:pt x="39927" y="126845"/>
                    <a:pt x="39359" y="124900"/>
                  </a:cubicBezTo>
                  <a:lnTo>
                    <a:pt x="6995" y="12672"/>
                  </a:lnTo>
                  <a:cubicBezTo>
                    <a:pt x="6634" y="11293"/>
                    <a:pt x="6901" y="9825"/>
                    <a:pt x="7724" y="8661"/>
                  </a:cubicBezTo>
                  <a:cubicBezTo>
                    <a:pt x="8603" y="7535"/>
                    <a:pt x="9943" y="6865"/>
                    <a:pt x="11371" y="6838"/>
                  </a:cubicBezTo>
                  <a:lnTo>
                    <a:pt x="161251" y="6838"/>
                  </a:lnTo>
                  <a:cubicBezTo>
                    <a:pt x="163218" y="6841"/>
                    <a:pt x="164971" y="8082"/>
                    <a:pt x="165627" y="9937"/>
                  </a:cubicBezTo>
                  <a:lnTo>
                    <a:pt x="203006" y="122621"/>
                  </a:lnTo>
                  <a:cubicBezTo>
                    <a:pt x="203496" y="124009"/>
                    <a:pt x="203257" y="125550"/>
                    <a:pt x="202367" y="126724"/>
                  </a:cubicBezTo>
                  <a:cubicBezTo>
                    <a:pt x="201469" y="127784"/>
                    <a:pt x="200103" y="128331"/>
                    <a:pt x="198721" y="128182"/>
                  </a:cubicBezTo>
                  <a:close/>
                  <a:moveTo>
                    <a:pt x="46835" y="119065"/>
                  </a:moveTo>
                  <a:lnTo>
                    <a:pt x="192704" y="119065"/>
                  </a:lnTo>
                  <a:lnTo>
                    <a:pt x="158151" y="15954"/>
                  </a:lnTo>
                  <a:lnTo>
                    <a:pt x="17114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68F83A1-7CB1-4D62-BCD3-55D6EB6873D2}"/>
                </a:ext>
              </a:extLst>
            </p:cNvPr>
            <p:cNvSpPr/>
            <p:nvPr/>
          </p:nvSpPr>
          <p:spPr>
            <a:xfrm>
              <a:off x="5246498" y="4770072"/>
              <a:ext cx="182336" cy="109401"/>
            </a:xfrm>
            <a:custGeom>
              <a:avLst/>
              <a:gdLst>
                <a:gd name="connsiteX0" fmla="*/ 156717 w 182335"/>
                <a:gd name="connsiteY0" fmla="*/ 111498 h 109401"/>
                <a:gd name="connsiteX1" fmla="*/ 181697 w 182335"/>
                <a:gd name="connsiteY1" fmla="*/ 6838 h 109401"/>
                <a:gd name="connsiteX2" fmla="*/ 36741 w 182335"/>
                <a:gd name="connsiteY2" fmla="*/ 6838 h 109401"/>
                <a:gd name="connsiteX3" fmla="*/ 6838 w 182335"/>
                <a:gd name="connsiteY3" fmla="*/ 111498 h 109401"/>
                <a:gd name="connsiteX4" fmla="*/ 156717 w 182335"/>
                <a:gd name="connsiteY4" fmla="*/ 111498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335" h="109401">
                  <a:moveTo>
                    <a:pt x="156717" y="111498"/>
                  </a:moveTo>
                  <a:lnTo>
                    <a:pt x="181697" y="6838"/>
                  </a:lnTo>
                  <a:lnTo>
                    <a:pt x="36741" y="6838"/>
                  </a:lnTo>
                  <a:lnTo>
                    <a:pt x="6838" y="111498"/>
                  </a:lnTo>
                  <a:lnTo>
                    <a:pt x="156717" y="11149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34174DC9-B85E-4C6B-B511-6C496CF319D7}"/>
                </a:ext>
              </a:extLst>
            </p:cNvPr>
            <p:cNvSpPr/>
            <p:nvPr/>
          </p:nvSpPr>
          <p:spPr>
            <a:xfrm>
              <a:off x="5241909" y="4765514"/>
              <a:ext cx="191452" cy="118518"/>
            </a:xfrm>
            <a:custGeom>
              <a:avLst/>
              <a:gdLst>
                <a:gd name="connsiteX0" fmla="*/ 161215 w 191452"/>
                <a:gd name="connsiteY0" fmla="*/ 120615 h 118518"/>
                <a:gd name="connsiteX1" fmla="*/ 11427 w 191452"/>
                <a:gd name="connsiteY1" fmla="*/ 120615 h 118518"/>
                <a:gd name="connsiteX2" fmla="*/ 7780 w 191452"/>
                <a:gd name="connsiteY2" fmla="*/ 118791 h 118518"/>
                <a:gd name="connsiteX3" fmla="*/ 7050 w 191452"/>
                <a:gd name="connsiteY3" fmla="*/ 114871 h 118518"/>
                <a:gd name="connsiteX4" fmla="*/ 36953 w 191452"/>
                <a:gd name="connsiteY4" fmla="*/ 10119 h 118518"/>
                <a:gd name="connsiteX5" fmla="*/ 41329 w 191452"/>
                <a:gd name="connsiteY5" fmla="*/ 6838 h 118518"/>
                <a:gd name="connsiteX6" fmla="*/ 186286 w 191452"/>
                <a:gd name="connsiteY6" fmla="*/ 6838 h 118518"/>
                <a:gd name="connsiteX7" fmla="*/ 189842 w 191452"/>
                <a:gd name="connsiteY7" fmla="*/ 8570 h 118518"/>
                <a:gd name="connsiteX8" fmla="*/ 190662 w 191452"/>
                <a:gd name="connsiteY8" fmla="*/ 12399 h 118518"/>
                <a:gd name="connsiteX9" fmla="*/ 165682 w 191452"/>
                <a:gd name="connsiteY9" fmla="*/ 117151 h 118518"/>
                <a:gd name="connsiteX10" fmla="*/ 161215 w 191452"/>
                <a:gd name="connsiteY10" fmla="*/ 120615 h 118518"/>
                <a:gd name="connsiteX11" fmla="*/ 17352 w 191452"/>
                <a:gd name="connsiteY11" fmla="*/ 111498 h 118518"/>
                <a:gd name="connsiteX12" fmla="*/ 157569 w 191452"/>
                <a:gd name="connsiteY12" fmla="*/ 111498 h 118518"/>
                <a:gd name="connsiteX13" fmla="*/ 180361 w 191452"/>
                <a:gd name="connsiteY13" fmla="*/ 15954 h 118518"/>
                <a:gd name="connsiteX14" fmla="*/ 44794 w 191452"/>
                <a:gd name="connsiteY14" fmla="*/ 15954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1452" h="118518">
                  <a:moveTo>
                    <a:pt x="161215" y="120615"/>
                  </a:moveTo>
                  <a:lnTo>
                    <a:pt x="11427" y="120615"/>
                  </a:lnTo>
                  <a:cubicBezTo>
                    <a:pt x="9985" y="120645"/>
                    <a:pt x="8621" y="119963"/>
                    <a:pt x="7780" y="118791"/>
                  </a:cubicBezTo>
                  <a:cubicBezTo>
                    <a:pt x="6875" y="117699"/>
                    <a:pt x="6599" y="116216"/>
                    <a:pt x="7050" y="114871"/>
                  </a:cubicBezTo>
                  <a:lnTo>
                    <a:pt x="36953" y="10119"/>
                  </a:lnTo>
                  <a:cubicBezTo>
                    <a:pt x="37521" y="8174"/>
                    <a:pt x="39304" y="6838"/>
                    <a:pt x="41329" y="6838"/>
                  </a:cubicBezTo>
                  <a:lnTo>
                    <a:pt x="186286" y="6838"/>
                  </a:lnTo>
                  <a:cubicBezTo>
                    <a:pt x="187670" y="6857"/>
                    <a:pt x="188974" y="7492"/>
                    <a:pt x="189842" y="8570"/>
                  </a:cubicBezTo>
                  <a:cubicBezTo>
                    <a:pt x="190690" y="9652"/>
                    <a:pt x="190993" y="11064"/>
                    <a:pt x="190662" y="12399"/>
                  </a:cubicBezTo>
                  <a:lnTo>
                    <a:pt x="165682" y="117151"/>
                  </a:lnTo>
                  <a:cubicBezTo>
                    <a:pt x="165206" y="119221"/>
                    <a:pt x="163339" y="120669"/>
                    <a:pt x="161215" y="120615"/>
                  </a:cubicBezTo>
                  <a:close/>
                  <a:moveTo>
                    <a:pt x="17352" y="111498"/>
                  </a:moveTo>
                  <a:lnTo>
                    <a:pt x="157569" y="111498"/>
                  </a:lnTo>
                  <a:lnTo>
                    <a:pt x="180361" y="15954"/>
                  </a:lnTo>
                  <a:lnTo>
                    <a:pt x="44794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A2B947FA-109B-4DD7-A1A3-F3E12FF6B92D}"/>
                </a:ext>
              </a:extLst>
            </p:cNvPr>
            <p:cNvSpPr/>
            <p:nvPr/>
          </p:nvSpPr>
          <p:spPr>
            <a:xfrm>
              <a:off x="5059057" y="4874733"/>
              <a:ext cx="200569" cy="118518"/>
            </a:xfrm>
            <a:custGeom>
              <a:avLst/>
              <a:gdLst>
                <a:gd name="connsiteX0" fmla="*/ 44308 w 200569"/>
                <a:gd name="connsiteY0" fmla="*/ 6838 h 118518"/>
                <a:gd name="connsiteX1" fmla="*/ 6838 w 200569"/>
                <a:gd name="connsiteY1" fmla="*/ 119065 h 118518"/>
                <a:gd name="connsiteX2" fmla="*/ 162096 w 200569"/>
                <a:gd name="connsiteY2" fmla="*/ 119065 h 118518"/>
                <a:gd name="connsiteX3" fmla="*/ 194279 w 200569"/>
                <a:gd name="connsiteY3" fmla="*/ 6838 h 118518"/>
                <a:gd name="connsiteX4" fmla="*/ 44308 w 200569"/>
                <a:gd name="connsiteY4" fmla="*/ 6838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569" h="118518">
                  <a:moveTo>
                    <a:pt x="44308" y="6838"/>
                  </a:moveTo>
                  <a:lnTo>
                    <a:pt x="6838" y="119065"/>
                  </a:lnTo>
                  <a:lnTo>
                    <a:pt x="162096" y="119065"/>
                  </a:lnTo>
                  <a:lnTo>
                    <a:pt x="194279" y="6838"/>
                  </a:lnTo>
                  <a:lnTo>
                    <a:pt x="44308" y="683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9B2370FD-15FF-4E94-8739-7DB7F043E31D}"/>
                </a:ext>
              </a:extLst>
            </p:cNvPr>
            <p:cNvSpPr/>
            <p:nvPr/>
          </p:nvSpPr>
          <p:spPr>
            <a:xfrm>
              <a:off x="5054400" y="4870174"/>
              <a:ext cx="209686" cy="127635"/>
            </a:xfrm>
            <a:custGeom>
              <a:avLst/>
              <a:gdLst>
                <a:gd name="connsiteX0" fmla="*/ 166388 w 209686"/>
                <a:gd name="connsiteY0" fmla="*/ 128182 h 127634"/>
                <a:gd name="connsiteX1" fmla="*/ 11403 w 209686"/>
                <a:gd name="connsiteY1" fmla="*/ 128182 h 127634"/>
                <a:gd name="connsiteX2" fmla="*/ 7665 w 209686"/>
                <a:gd name="connsiteY2" fmla="*/ 126268 h 127634"/>
                <a:gd name="connsiteX3" fmla="*/ 7118 w 209686"/>
                <a:gd name="connsiteY3" fmla="*/ 122165 h 127634"/>
                <a:gd name="connsiteX4" fmla="*/ 44588 w 209686"/>
                <a:gd name="connsiteY4" fmla="*/ 10029 h 127634"/>
                <a:gd name="connsiteX5" fmla="*/ 48873 w 209686"/>
                <a:gd name="connsiteY5" fmla="*/ 6838 h 127634"/>
                <a:gd name="connsiteX6" fmla="*/ 198844 w 209686"/>
                <a:gd name="connsiteY6" fmla="*/ 6838 h 127634"/>
                <a:gd name="connsiteX7" fmla="*/ 203373 w 209686"/>
                <a:gd name="connsiteY7" fmla="*/ 11605 h 127634"/>
                <a:gd name="connsiteX8" fmla="*/ 203220 w 209686"/>
                <a:gd name="connsiteY8" fmla="*/ 12672 h 127634"/>
                <a:gd name="connsiteX9" fmla="*/ 171038 w 209686"/>
                <a:gd name="connsiteY9" fmla="*/ 124900 h 127634"/>
                <a:gd name="connsiteX10" fmla="*/ 166388 w 209686"/>
                <a:gd name="connsiteY10" fmla="*/ 128182 h 127634"/>
                <a:gd name="connsiteX11" fmla="*/ 17420 w 209686"/>
                <a:gd name="connsiteY11" fmla="*/ 119065 h 127634"/>
                <a:gd name="connsiteX12" fmla="*/ 163289 w 209686"/>
                <a:gd name="connsiteY12" fmla="*/ 119065 h 127634"/>
                <a:gd name="connsiteX13" fmla="*/ 192827 w 209686"/>
                <a:gd name="connsiteY13" fmla="*/ 15954 h 127634"/>
                <a:gd name="connsiteX14" fmla="*/ 52246 w 209686"/>
                <a:gd name="connsiteY14" fmla="*/ 15954 h 127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9686" h="127634">
                  <a:moveTo>
                    <a:pt x="166388" y="128182"/>
                  </a:moveTo>
                  <a:lnTo>
                    <a:pt x="11403" y="128182"/>
                  </a:lnTo>
                  <a:cubicBezTo>
                    <a:pt x="9916" y="128206"/>
                    <a:pt x="8515" y="127488"/>
                    <a:pt x="7665" y="126268"/>
                  </a:cubicBezTo>
                  <a:cubicBezTo>
                    <a:pt x="6807" y="125078"/>
                    <a:pt x="6601" y="123538"/>
                    <a:pt x="7118" y="122165"/>
                  </a:cubicBezTo>
                  <a:lnTo>
                    <a:pt x="44588" y="10029"/>
                  </a:lnTo>
                  <a:cubicBezTo>
                    <a:pt x="45178" y="8152"/>
                    <a:pt x="46906" y="6865"/>
                    <a:pt x="48873" y="6838"/>
                  </a:cubicBezTo>
                  <a:lnTo>
                    <a:pt x="198844" y="6838"/>
                  </a:lnTo>
                  <a:cubicBezTo>
                    <a:pt x="201411" y="6904"/>
                    <a:pt x="203439" y="9038"/>
                    <a:pt x="203373" y="11605"/>
                  </a:cubicBezTo>
                  <a:cubicBezTo>
                    <a:pt x="203363" y="11966"/>
                    <a:pt x="203312" y="12324"/>
                    <a:pt x="203220" y="12672"/>
                  </a:cubicBezTo>
                  <a:lnTo>
                    <a:pt x="171038" y="124900"/>
                  </a:lnTo>
                  <a:cubicBezTo>
                    <a:pt x="170445" y="126946"/>
                    <a:pt x="168515" y="128309"/>
                    <a:pt x="166388" y="128182"/>
                  </a:cubicBezTo>
                  <a:close/>
                  <a:moveTo>
                    <a:pt x="17420" y="119065"/>
                  </a:moveTo>
                  <a:lnTo>
                    <a:pt x="163289" y="119065"/>
                  </a:lnTo>
                  <a:lnTo>
                    <a:pt x="192827" y="15954"/>
                  </a:lnTo>
                  <a:lnTo>
                    <a:pt x="52246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D50D7C3E-8B7A-4AA2-A5B2-F9B98C1BE7F6}"/>
                </a:ext>
              </a:extLst>
            </p:cNvPr>
            <p:cNvSpPr/>
            <p:nvPr/>
          </p:nvSpPr>
          <p:spPr>
            <a:xfrm>
              <a:off x="6580375" y="4770072"/>
              <a:ext cx="173219" cy="109401"/>
            </a:xfrm>
            <a:custGeom>
              <a:avLst/>
              <a:gdLst>
                <a:gd name="connsiteX0" fmla="*/ 171942 w 173218"/>
                <a:gd name="connsiteY0" fmla="*/ 111498 h 109401"/>
                <a:gd name="connsiteX1" fmla="*/ 151794 w 173218"/>
                <a:gd name="connsiteY1" fmla="*/ 6838 h 109401"/>
                <a:gd name="connsiteX2" fmla="*/ 6838 w 173218"/>
                <a:gd name="connsiteY2" fmla="*/ 6838 h 109401"/>
                <a:gd name="connsiteX3" fmla="*/ 21971 w 173218"/>
                <a:gd name="connsiteY3" fmla="*/ 111498 h 109401"/>
                <a:gd name="connsiteX4" fmla="*/ 171942 w 173218"/>
                <a:gd name="connsiteY4" fmla="*/ 111498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3218" h="109401">
                  <a:moveTo>
                    <a:pt x="171942" y="111498"/>
                  </a:moveTo>
                  <a:lnTo>
                    <a:pt x="151794" y="6838"/>
                  </a:lnTo>
                  <a:lnTo>
                    <a:pt x="6838" y="6838"/>
                  </a:lnTo>
                  <a:lnTo>
                    <a:pt x="21971" y="111498"/>
                  </a:lnTo>
                  <a:lnTo>
                    <a:pt x="171942" y="11149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77ED6884-1358-488C-85F9-B4D80A245912}"/>
                </a:ext>
              </a:extLst>
            </p:cNvPr>
            <p:cNvSpPr/>
            <p:nvPr/>
          </p:nvSpPr>
          <p:spPr>
            <a:xfrm>
              <a:off x="6575858" y="4765514"/>
              <a:ext cx="182336" cy="118518"/>
            </a:xfrm>
            <a:custGeom>
              <a:avLst/>
              <a:gdLst>
                <a:gd name="connsiteX0" fmla="*/ 176550 w 182335"/>
                <a:gd name="connsiteY0" fmla="*/ 120615 h 118518"/>
                <a:gd name="connsiteX1" fmla="*/ 26488 w 182335"/>
                <a:gd name="connsiteY1" fmla="*/ 120615 h 118518"/>
                <a:gd name="connsiteX2" fmla="*/ 22021 w 182335"/>
                <a:gd name="connsiteY2" fmla="*/ 116786 h 118518"/>
                <a:gd name="connsiteX3" fmla="*/ 6887 w 182335"/>
                <a:gd name="connsiteY3" fmla="*/ 12034 h 118518"/>
                <a:gd name="connsiteX4" fmla="*/ 7981 w 182335"/>
                <a:gd name="connsiteY4" fmla="*/ 8388 h 118518"/>
                <a:gd name="connsiteX5" fmla="*/ 11354 w 182335"/>
                <a:gd name="connsiteY5" fmla="*/ 6838 h 118518"/>
                <a:gd name="connsiteX6" fmla="*/ 156311 w 182335"/>
                <a:gd name="connsiteY6" fmla="*/ 6838 h 118518"/>
                <a:gd name="connsiteX7" fmla="*/ 160778 w 182335"/>
                <a:gd name="connsiteY7" fmla="*/ 10484 h 118518"/>
                <a:gd name="connsiteX8" fmla="*/ 180926 w 182335"/>
                <a:gd name="connsiteY8" fmla="*/ 115236 h 118518"/>
                <a:gd name="connsiteX9" fmla="*/ 177263 w 182335"/>
                <a:gd name="connsiteY9" fmla="*/ 120541 h 118518"/>
                <a:gd name="connsiteX10" fmla="*/ 176459 w 182335"/>
                <a:gd name="connsiteY10" fmla="*/ 120615 h 118518"/>
                <a:gd name="connsiteX11" fmla="*/ 30682 w 182335"/>
                <a:gd name="connsiteY11" fmla="*/ 111498 h 118518"/>
                <a:gd name="connsiteX12" fmla="*/ 171080 w 182335"/>
                <a:gd name="connsiteY12" fmla="*/ 111498 h 118518"/>
                <a:gd name="connsiteX13" fmla="*/ 152847 w 182335"/>
                <a:gd name="connsiteY13" fmla="*/ 15954 h 118518"/>
                <a:gd name="connsiteX14" fmla="*/ 17006 w 182335"/>
                <a:gd name="connsiteY14" fmla="*/ 15954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2335" h="118518">
                  <a:moveTo>
                    <a:pt x="176550" y="120615"/>
                  </a:moveTo>
                  <a:lnTo>
                    <a:pt x="26488" y="120615"/>
                  </a:lnTo>
                  <a:cubicBezTo>
                    <a:pt x="24264" y="120599"/>
                    <a:pt x="22376" y="118981"/>
                    <a:pt x="22021" y="116786"/>
                  </a:cubicBezTo>
                  <a:lnTo>
                    <a:pt x="6887" y="12034"/>
                  </a:lnTo>
                  <a:cubicBezTo>
                    <a:pt x="6689" y="10716"/>
                    <a:pt x="7091" y="9379"/>
                    <a:pt x="7981" y="8388"/>
                  </a:cubicBezTo>
                  <a:cubicBezTo>
                    <a:pt x="8820" y="7396"/>
                    <a:pt x="10055" y="6828"/>
                    <a:pt x="11354" y="6838"/>
                  </a:cubicBezTo>
                  <a:lnTo>
                    <a:pt x="156311" y="6838"/>
                  </a:lnTo>
                  <a:cubicBezTo>
                    <a:pt x="158477" y="6837"/>
                    <a:pt x="160345" y="8362"/>
                    <a:pt x="160778" y="10484"/>
                  </a:cubicBezTo>
                  <a:lnTo>
                    <a:pt x="180926" y="115236"/>
                  </a:lnTo>
                  <a:cubicBezTo>
                    <a:pt x="181380" y="117713"/>
                    <a:pt x="179739" y="120087"/>
                    <a:pt x="177263" y="120541"/>
                  </a:cubicBezTo>
                  <a:cubicBezTo>
                    <a:pt x="176998" y="120589"/>
                    <a:pt x="176729" y="120614"/>
                    <a:pt x="176459" y="120615"/>
                  </a:cubicBezTo>
                  <a:close/>
                  <a:moveTo>
                    <a:pt x="30682" y="111498"/>
                  </a:moveTo>
                  <a:lnTo>
                    <a:pt x="171080" y="111498"/>
                  </a:lnTo>
                  <a:lnTo>
                    <a:pt x="152847" y="15954"/>
                  </a:lnTo>
                  <a:lnTo>
                    <a:pt x="17006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67C898CE-C09D-428A-B4FB-194216BBC653}"/>
                </a:ext>
              </a:extLst>
            </p:cNvPr>
            <p:cNvSpPr/>
            <p:nvPr/>
          </p:nvSpPr>
          <p:spPr>
            <a:xfrm>
              <a:off x="6435509" y="4770072"/>
              <a:ext cx="173219" cy="109401"/>
            </a:xfrm>
            <a:custGeom>
              <a:avLst/>
              <a:gdLst>
                <a:gd name="connsiteX0" fmla="*/ 166837 w 173218"/>
                <a:gd name="connsiteY0" fmla="*/ 111498 h 109401"/>
                <a:gd name="connsiteX1" fmla="*/ 151703 w 173218"/>
                <a:gd name="connsiteY1" fmla="*/ 6838 h 109401"/>
                <a:gd name="connsiteX2" fmla="*/ 6838 w 173218"/>
                <a:gd name="connsiteY2" fmla="*/ 6838 h 109401"/>
                <a:gd name="connsiteX3" fmla="*/ 16957 w 173218"/>
                <a:gd name="connsiteY3" fmla="*/ 111498 h 109401"/>
                <a:gd name="connsiteX4" fmla="*/ 166837 w 173218"/>
                <a:gd name="connsiteY4" fmla="*/ 111498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3218" h="109401">
                  <a:moveTo>
                    <a:pt x="166837" y="111498"/>
                  </a:moveTo>
                  <a:lnTo>
                    <a:pt x="151703" y="6838"/>
                  </a:lnTo>
                  <a:lnTo>
                    <a:pt x="6838" y="6838"/>
                  </a:lnTo>
                  <a:lnTo>
                    <a:pt x="16957" y="111498"/>
                  </a:lnTo>
                  <a:lnTo>
                    <a:pt x="166837" y="11149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02B284B3-90FC-4A87-839D-EAA5C342D5D9}"/>
                </a:ext>
              </a:extLst>
            </p:cNvPr>
            <p:cNvSpPr/>
            <p:nvPr/>
          </p:nvSpPr>
          <p:spPr>
            <a:xfrm>
              <a:off x="6430943" y="4765514"/>
              <a:ext cx="182336" cy="118518"/>
            </a:xfrm>
            <a:custGeom>
              <a:avLst/>
              <a:gdLst>
                <a:gd name="connsiteX0" fmla="*/ 171403 w 182335"/>
                <a:gd name="connsiteY0" fmla="*/ 120615 h 118518"/>
                <a:gd name="connsiteX1" fmla="*/ 21523 w 182335"/>
                <a:gd name="connsiteY1" fmla="*/ 120615 h 118518"/>
                <a:gd name="connsiteX2" fmla="*/ 16965 w 182335"/>
                <a:gd name="connsiteY2" fmla="*/ 116512 h 118518"/>
                <a:gd name="connsiteX3" fmla="*/ 6845 w 182335"/>
                <a:gd name="connsiteY3" fmla="*/ 11852 h 118518"/>
                <a:gd name="connsiteX4" fmla="*/ 8030 w 182335"/>
                <a:gd name="connsiteY4" fmla="*/ 8296 h 118518"/>
                <a:gd name="connsiteX5" fmla="*/ 11403 w 182335"/>
                <a:gd name="connsiteY5" fmla="*/ 6838 h 118518"/>
                <a:gd name="connsiteX6" fmla="*/ 156269 w 182335"/>
                <a:gd name="connsiteY6" fmla="*/ 6838 h 118518"/>
                <a:gd name="connsiteX7" fmla="*/ 160828 w 182335"/>
                <a:gd name="connsiteY7" fmla="*/ 10758 h 118518"/>
                <a:gd name="connsiteX8" fmla="*/ 175597 w 182335"/>
                <a:gd name="connsiteY8" fmla="*/ 115419 h 118518"/>
                <a:gd name="connsiteX9" fmla="*/ 171722 w 182335"/>
                <a:gd name="connsiteY9" fmla="*/ 120571 h 118518"/>
                <a:gd name="connsiteX10" fmla="*/ 171038 w 182335"/>
                <a:gd name="connsiteY10" fmla="*/ 120615 h 118518"/>
                <a:gd name="connsiteX11" fmla="*/ 25535 w 182335"/>
                <a:gd name="connsiteY11" fmla="*/ 111498 h 118518"/>
                <a:gd name="connsiteX12" fmla="*/ 166480 w 182335"/>
                <a:gd name="connsiteY12" fmla="*/ 111498 h 118518"/>
                <a:gd name="connsiteX13" fmla="*/ 152623 w 182335"/>
                <a:gd name="connsiteY13" fmla="*/ 15955 h 118518"/>
                <a:gd name="connsiteX14" fmla="*/ 16418 w 182335"/>
                <a:gd name="connsiteY14" fmla="*/ 15955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2335" h="118518">
                  <a:moveTo>
                    <a:pt x="171403" y="120615"/>
                  </a:moveTo>
                  <a:lnTo>
                    <a:pt x="21523" y="120615"/>
                  </a:lnTo>
                  <a:cubicBezTo>
                    <a:pt x="19173" y="120627"/>
                    <a:pt x="17200" y="118851"/>
                    <a:pt x="16965" y="116512"/>
                  </a:cubicBezTo>
                  <a:lnTo>
                    <a:pt x="6845" y="11852"/>
                  </a:lnTo>
                  <a:cubicBezTo>
                    <a:pt x="6775" y="10559"/>
                    <a:pt x="7199" y="9288"/>
                    <a:pt x="8030" y="8296"/>
                  </a:cubicBezTo>
                  <a:cubicBezTo>
                    <a:pt x="8913" y="7376"/>
                    <a:pt x="10129" y="6850"/>
                    <a:pt x="11403" y="6838"/>
                  </a:cubicBezTo>
                  <a:lnTo>
                    <a:pt x="156269" y="6838"/>
                  </a:lnTo>
                  <a:cubicBezTo>
                    <a:pt x="158543" y="6854"/>
                    <a:pt x="160471" y="8512"/>
                    <a:pt x="160828" y="10758"/>
                  </a:cubicBezTo>
                  <a:lnTo>
                    <a:pt x="175597" y="115419"/>
                  </a:lnTo>
                  <a:cubicBezTo>
                    <a:pt x="175949" y="117911"/>
                    <a:pt x="174214" y="120218"/>
                    <a:pt x="171722" y="120571"/>
                  </a:cubicBezTo>
                  <a:cubicBezTo>
                    <a:pt x="171496" y="120603"/>
                    <a:pt x="171267" y="120618"/>
                    <a:pt x="171038" y="120615"/>
                  </a:cubicBezTo>
                  <a:close/>
                  <a:moveTo>
                    <a:pt x="25535" y="111498"/>
                  </a:moveTo>
                  <a:lnTo>
                    <a:pt x="166480" y="111498"/>
                  </a:lnTo>
                  <a:lnTo>
                    <a:pt x="152623" y="15955"/>
                  </a:lnTo>
                  <a:lnTo>
                    <a:pt x="16418" y="1595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A77341BC-6AA6-4725-9281-EF0F3EE9E95C}"/>
                </a:ext>
              </a:extLst>
            </p:cNvPr>
            <p:cNvSpPr/>
            <p:nvPr/>
          </p:nvSpPr>
          <p:spPr>
            <a:xfrm>
              <a:off x="6870197" y="4770072"/>
              <a:ext cx="182336" cy="109401"/>
            </a:xfrm>
            <a:custGeom>
              <a:avLst/>
              <a:gdLst>
                <a:gd name="connsiteX0" fmla="*/ 181880 w 182335"/>
                <a:gd name="connsiteY0" fmla="*/ 111498 h 109401"/>
                <a:gd name="connsiteX1" fmla="*/ 151703 w 182335"/>
                <a:gd name="connsiteY1" fmla="*/ 6838 h 109401"/>
                <a:gd name="connsiteX2" fmla="*/ 6838 w 182335"/>
                <a:gd name="connsiteY2" fmla="*/ 6838 h 109401"/>
                <a:gd name="connsiteX3" fmla="*/ 32000 w 182335"/>
                <a:gd name="connsiteY3" fmla="*/ 111498 h 109401"/>
                <a:gd name="connsiteX4" fmla="*/ 181880 w 182335"/>
                <a:gd name="connsiteY4" fmla="*/ 111498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335" h="109401">
                  <a:moveTo>
                    <a:pt x="181880" y="111498"/>
                  </a:moveTo>
                  <a:lnTo>
                    <a:pt x="151703" y="6838"/>
                  </a:lnTo>
                  <a:lnTo>
                    <a:pt x="6838" y="6838"/>
                  </a:lnTo>
                  <a:lnTo>
                    <a:pt x="32000" y="111498"/>
                  </a:lnTo>
                  <a:lnTo>
                    <a:pt x="181880" y="11149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47614952-B773-4FE2-BDC6-F2DF12045E29}"/>
                </a:ext>
              </a:extLst>
            </p:cNvPr>
            <p:cNvSpPr/>
            <p:nvPr/>
          </p:nvSpPr>
          <p:spPr>
            <a:xfrm>
              <a:off x="6865619" y="4765514"/>
              <a:ext cx="191452" cy="118518"/>
            </a:xfrm>
            <a:custGeom>
              <a:avLst/>
              <a:gdLst>
                <a:gd name="connsiteX0" fmla="*/ 186458 w 191452"/>
                <a:gd name="connsiteY0" fmla="*/ 120615 h 118518"/>
                <a:gd name="connsiteX1" fmla="*/ 36578 w 191452"/>
                <a:gd name="connsiteY1" fmla="*/ 120615 h 118518"/>
                <a:gd name="connsiteX2" fmla="*/ 32111 w 191452"/>
                <a:gd name="connsiteY2" fmla="*/ 117151 h 118518"/>
                <a:gd name="connsiteX3" fmla="*/ 6949 w 191452"/>
                <a:gd name="connsiteY3" fmla="*/ 12490 h 118518"/>
                <a:gd name="connsiteX4" fmla="*/ 7860 w 191452"/>
                <a:gd name="connsiteY4" fmla="*/ 8570 h 118518"/>
                <a:gd name="connsiteX5" fmla="*/ 11416 w 191452"/>
                <a:gd name="connsiteY5" fmla="*/ 6838 h 118518"/>
                <a:gd name="connsiteX6" fmla="*/ 156282 w 191452"/>
                <a:gd name="connsiteY6" fmla="*/ 6838 h 118518"/>
                <a:gd name="connsiteX7" fmla="*/ 160658 w 191452"/>
                <a:gd name="connsiteY7" fmla="*/ 10120 h 118518"/>
                <a:gd name="connsiteX8" fmla="*/ 190834 w 191452"/>
                <a:gd name="connsiteY8" fmla="*/ 114872 h 118518"/>
                <a:gd name="connsiteX9" fmla="*/ 190105 w 191452"/>
                <a:gd name="connsiteY9" fmla="*/ 118792 h 118518"/>
                <a:gd name="connsiteX10" fmla="*/ 186459 w 191452"/>
                <a:gd name="connsiteY10" fmla="*/ 120615 h 118518"/>
                <a:gd name="connsiteX11" fmla="*/ 40134 w 191452"/>
                <a:gd name="connsiteY11" fmla="*/ 111498 h 118518"/>
                <a:gd name="connsiteX12" fmla="*/ 180441 w 191452"/>
                <a:gd name="connsiteY12" fmla="*/ 111498 h 118518"/>
                <a:gd name="connsiteX13" fmla="*/ 153091 w 191452"/>
                <a:gd name="connsiteY13" fmla="*/ 15954 h 118518"/>
                <a:gd name="connsiteX14" fmla="*/ 17160 w 191452"/>
                <a:gd name="connsiteY14" fmla="*/ 15954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1452" h="118518">
                  <a:moveTo>
                    <a:pt x="186458" y="120615"/>
                  </a:moveTo>
                  <a:lnTo>
                    <a:pt x="36578" y="120615"/>
                  </a:lnTo>
                  <a:cubicBezTo>
                    <a:pt x="34467" y="120634"/>
                    <a:pt x="32618" y="119201"/>
                    <a:pt x="32111" y="117151"/>
                  </a:cubicBezTo>
                  <a:lnTo>
                    <a:pt x="6949" y="12490"/>
                  </a:lnTo>
                  <a:cubicBezTo>
                    <a:pt x="6642" y="11113"/>
                    <a:pt x="6977" y="9671"/>
                    <a:pt x="7860" y="8570"/>
                  </a:cubicBezTo>
                  <a:cubicBezTo>
                    <a:pt x="8712" y="7471"/>
                    <a:pt x="10026" y="6830"/>
                    <a:pt x="11416" y="6838"/>
                  </a:cubicBezTo>
                  <a:lnTo>
                    <a:pt x="156282" y="6838"/>
                  </a:lnTo>
                  <a:cubicBezTo>
                    <a:pt x="158308" y="6838"/>
                    <a:pt x="160091" y="8175"/>
                    <a:pt x="160658" y="10120"/>
                  </a:cubicBezTo>
                  <a:lnTo>
                    <a:pt x="190834" y="114872"/>
                  </a:lnTo>
                  <a:cubicBezTo>
                    <a:pt x="191206" y="116221"/>
                    <a:pt x="190937" y="117666"/>
                    <a:pt x="190105" y="118792"/>
                  </a:cubicBezTo>
                  <a:cubicBezTo>
                    <a:pt x="189254" y="119951"/>
                    <a:pt x="187897" y="120630"/>
                    <a:pt x="186459" y="120615"/>
                  </a:cubicBezTo>
                  <a:close/>
                  <a:moveTo>
                    <a:pt x="40134" y="111498"/>
                  </a:moveTo>
                  <a:lnTo>
                    <a:pt x="180441" y="111498"/>
                  </a:lnTo>
                  <a:lnTo>
                    <a:pt x="153091" y="15954"/>
                  </a:lnTo>
                  <a:lnTo>
                    <a:pt x="17160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B9CE7C2E-44B9-4143-BA8A-5682BDFE5D91}"/>
                </a:ext>
              </a:extLst>
            </p:cNvPr>
            <p:cNvSpPr/>
            <p:nvPr/>
          </p:nvSpPr>
          <p:spPr>
            <a:xfrm>
              <a:off x="5995989" y="4770072"/>
              <a:ext cx="154985" cy="109401"/>
            </a:xfrm>
            <a:custGeom>
              <a:avLst/>
              <a:gdLst>
                <a:gd name="connsiteX0" fmla="*/ 156718 w 154985"/>
                <a:gd name="connsiteY0" fmla="*/ 111498 h 109401"/>
                <a:gd name="connsiteX1" fmla="*/ 156626 w 154985"/>
                <a:gd name="connsiteY1" fmla="*/ 6838 h 109401"/>
                <a:gd name="connsiteX2" fmla="*/ 11669 w 154985"/>
                <a:gd name="connsiteY2" fmla="*/ 6838 h 109401"/>
                <a:gd name="connsiteX3" fmla="*/ 6838 w 154985"/>
                <a:gd name="connsiteY3" fmla="*/ 111498 h 109401"/>
                <a:gd name="connsiteX4" fmla="*/ 156718 w 154985"/>
                <a:gd name="connsiteY4" fmla="*/ 111498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4985" h="109401">
                  <a:moveTo>
                    <a:pt x="156718" y="111498"/>
                  </a:moveTo>
                  <a:lnTo>
                    <a:pt x="156626" y="6838"/>
                  </a:lnTo>
                  <a:lnTo>
                    <a:pt x="11669" y="6838"/>
                  </a:lnTo>
                  <a:lnTo>
                    <a:pt x="6838" y="111498"/>
                  </a:lnTo>
                  <a:lnTo>
                    <a:pt x="156718" y="11149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BF25AD1D-38A6-41A1-8B1A-8CEA07EB00F8}"/>
                </a:ext>
              </a:extLst>
            </p:cNvPr>
            <p:cNvSpPr/>
            <p:nvPr/>
          </p:nvSpPr>
          <p:spPr>
            <a:xfrm>
              <a:off x="5991421" y="4765514"/>
              <a:ext cx="164102" cy="118518"/>
            </a:xfrm>
            <a:custGeom>
              <a:avLst/>
              <a:gdLst>
                <a:gd name="connsiteX0" fmla="*/ 161286 w 164102"/>
                <a:gd name="connsiteY0" fmla="*/ 120615 h 118518"/>
                <a:gd name="connsiteX1" fmla="*/ 11406 w 164102"/>
                <a:gd name="connsiteY1" fmla="*/ 120615 h 118518"/>
                <a:gd name="connsiteX2" fmla="*/ 8032 w 164102"/>
                <a:gd name="connsiteY2" fmla="*/ 119247 h 118518"/>
                <a:gd name="connsiteX3" fmla="*/ 6847 w 164102"/>
                <a:gd name="connsiteY3" fmla="*/ 115874 h 118518"/>
                <a:gd name="connsiteX4" fmla="*/ 11770 w 164102"/>
                <a:gd name="connsiteY4" fmla="*/ 11122 h 118518"/>
                <a:gd name="connsiteX5" fmla="*/ 16329 w 164102"/>
                <a:gd name="connsiteY5" fmla="*/ 6838 h 118518"/>
                <a:gd name="connsiteX6" fmla="*/ 161194 w 164102"/>
                <a:gd name="connsiteY6" fmla="*/ 6838 h 118518"/>
                <a:gd name="connsiteX7" fmla="*/ 165753 w 164102"/>
                <a:gd name="connsiteY7" fmla="*/ 11396 h 118518"/>
                <a:gd name="connsiteX8" fmla="*/ 165753 w 164102"/>
                <a:gd name="connsiteY8" fmla="*/ 116056 h 118518"/>
                <a:gd name="connsiteX9" fmla="*/ 164385 w 164102"/>
                <a:gd name="connsiteY9" fmla="*/ 119338 h 118518"/>
                <a:gd name="connsiteX10" fmla="*/ 161286 w 164102"/>
                <a:gd name="connsiteY10" fmla="*/ 120615 h 118518"/>
                <a:gd name="connsiteX11" fmla="*/ 16146 w 164102"/>
                <a:gd name="connsiteY11" fmla="*/ 111498 h 118518"/>
                <a:gd name="connsiteX12" fmla="*/ 156727 w 164102"/>
                <a:gd name="connsiteY12" fmla="*/ 111498 h 118518"/>
                <a:gd name="connsiteX13" fmla="*/ 156727 w 164102"/>
                <a:gd name="connsiteY13" fmla="*/ 15954 h 118518"/>
                <a:gd name="connsiteX14" fmla="*/ 20614 w 164102"/>
                <a:gd name="connsiteY14" fmla="*/ 15954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4102" h="118518">
                  <a:moveTo>
                    <a:pt x="161286" y="120615"/>
                  </a:moveTo>
                  <a:lnTo>
                    <a:pt x="11406" y="120615"/>
                  </a:lnTo>
                  <a:cubicBezTo>
                    <a:pt x="10142" y="120636"/>
                    <a:pt x="8924" y="120143"/>
                    <a:pt x="8032" y="119247"/>
                  </a:cubicBezTo>
                  <a:cubicBezTo>
                    <a:pt x="7194" y="118331"/>
                    <a:pt x="6767" y="117113"/>
                    <a:pt x="6847" y="115874"/>
                  </a:cubicBezTo>
                  <a:lnTo>
                    <a:pt x="11770" y="11122"/>
                  </a:lnTo>
                  <a:cubicBezTo>
                    <a:pt x="11915" y="8712"/>
                    <a:pt x="13914" y="6833"/>
                    <a:pt x="16329" y="6838"/>
                  </a:cubicBezTo>
                  <a:lnTo>
                    <a:pt x="161194" y="6838"/>
                  </a:lnTo>
                  <a:cubicBezTo>
                    <a:pt x="163712" y="6838"/>
                    <a:pt x="165753" y="8878"/>
                    <a:pt x="165753" y="11396"/>
                  </a:cubicBezTo>
                  <a:lnTo>
                    <a:pt x="165753" y="116056"/>
                  </a:lnTo>
                  <a:cubicBezTo>
                    <a:pt x="165771" y="117293"/>
                    <a:pt x="165276" y="118481"/>
                    <a:pt x="164385" y="119338"/>
                  </a:cubicBezTo>
                  <a:cubicBezTo>
                    <a:pt x="163552" y="120142"/>
                    <a:pt x="162443" y="120598"/>
                    <a:pt x="161286" y="120615"/>
                  </a:cubicBezTo>
                  <a:close/>
                  <a:moveTo>
                    <a:pt x="16146" y="111498"/>
                  </a:moveTo>
                  <a:lnTo>
                    <a:pt x="156727" y="111498"/>
                  </a:lnTo>
                  <a:lnTo>
                    <a:pt x="156727" y="15954"/>
                  </a:lnTo>
                  <a:lnTo>
                    <a:pt x="20614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C9AE8D8D-3DAE-4E3A-830D-9BC368803347}"/>
                </a:ext>
              </a:extLst>
            </p:cNvPr>
            <p:cNvSpPr/>
            <p:nvPr/>
          </p:nvSpPr>
          <p:spPr>
            <a:xfrm>
              <a:off x="6290643" y="4770072"/>
              <a:ext cx="164102" cy="109401"/>
            </a:xfrm>
            <a:custGeom>
              <a:avLst/>
              <a:gdLst>
                <a:gd name="connsiteX0" fmla="*/ 161823 w 164102"/>
                <a:gd name="connsiteY0" fmla="*/ 111498 h 109401"/>
                <a:gd name="connsiteX1" fmla="*/ 151703 w 164102"/>
                <a:gd name="connsiteY1" fmla="*/ 6838 h 109401"/>
                <a:gd name="connsiteX2" fmla="*/ 6838 w 164102"/>
                <a:gd name="connsiteY2" fmla="*/ 6838 h 109401"/>
                <a:gd name="connsiteX3" fmla="*/ 11943 w 164102"/>
                <a:gd name="connsiteY3" fmla="*/ 111498 h 109401"/>
                <a:gd name="connsiteX4" fmla="*/ 161823 w 164102"/>
                <a:gd name="connsiteY4" fmla="*/ 111498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102" h="109401">
                  <a:moveTo>
                    <a:pt x="161823" y="111498"/>
                  </a:moveTo>
                  <a:lnTo>
                    <a:pt x="151703" y="6838"/>
                  </a:lnTo>
                  <a:lnTo>
                    <a:pt x="6838" y="6838"/>
                  </a:lnTo>
                  <a:lnTo>
                    <a:pt x="11943" y="111498"/>
                  </a:lnTo>
                  <a:lnTo>
                    <a:pt x="161823" y="11149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6DA8EFFB-266B-4177-AEA0-F71A5085BB22}"/>
                </a:ext>
              </a:extLst>
            </p:cNvPr>
            <p:cNvSpPr/>
            <p:nvPr/>
          </p:nvSpPr>
          <p:spPr>
            <a:xfrm>
              <a:off x="6286076" y="4765513"/>
              <a:ext cx="173219" cy="118518"/>
            </a:xfrm>
            <a:custGeom>
              <a:avLst/>
              <a:gdLst>
                <a:gd name="connsiteX0" fmla="*/ 166390 w 173218"/>
                <a:gd name="connsiteY0" fmla="*/ 120616 h 118518"/>
                <a:gd name="connsiteX1" fmla="*/ 16510 w 173218"/>
                <a:gd name="connsiteY1" fmla="*/ 120616 h 118518"/>
                <a:gd name="connsiteX2" fmla="*/ 11952 w 173218"/>
                <a:gd name="connsiteY2" fmla="*/ 116331 h 118518"/>
                <a:gd name="connsiteX3" fmla="*/ 6846 w 173218"/>
                <a:gd name="connsiteY3" fmla="*/ 11579 h 118518"/>
                <a:gd name="connsiteX4" fmla="*/ 8123 w 173218"/>
                <a:gd name="connsiteY4" fmla="*/ 8206 h 118518"/>
                <a:gd name="connsiteX5" fmla="*/ 11405 w 173218"/>
                <a:gd name="connsiteY5" fmla="*/ 6839 h 118518"/>
                <a:gd name="connsiteX6" fmla="*/ 156362 w 173218"/>
                <a:gd name="connsiteY6" fmla="*/ 6839 h 118518"/>
                <a:gd name="connsiteX7" fmla="*/ 160920 w 173218"/>
                <a:gd name="connsiteY7" fmla="*/ 10941 h 118518"/>
                <a:gd name="connsiteX8" fmla="*/ 171039 w 173218"/>
                <a:gd name="connsiteY8" fmla="*/ 115693 h 118518"/>
                <a:gd name="connsiteX9" fmla="*/ 169854 w 173218"/>
                <a:gd name="connsiteY9" fmla="*/ 119158 h 118518"/>
                <a:gd name="connsiteX10" fmla="*/ 166390 w 173218"/>
                <a:gd name="connsiteY10" fmla="*/ 120616 h 118518"/>
                <a:gd name="connsiteX11" fmla="*/ 20521 w 173218"/>
                <a:gd name="connsiteY11" fmla="*/ 111499 h 118518"/>
                <a:gd name="connsiteX12" fmla="*/ 161011 w 173218"/>
                <a:gd name="connsiteY12" fmla="*/ 111499 h 118518"/>
                <a:gd name="connsiteX13" fmla="*/ 151894 w 173218"/>
                <a:gd name="connsiteY13" fmla="*/ 15956 h 118518"/>
                <a:gd name="connsiteX14" fmla="*/ 16145 w 173218"/>
                <a:gd name="connsiteY14" fmla="*/ 15956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218" h="118518">
                  <a:moveTo>
                    <a:pt x="166390" y="120616"/>
                  </a:moveTo>
                  <a:lnTo>
                    <a:pt x="16510" y="120616"/>
                  </a:lnTo>
                  <a:cubicBezTo>
                    <a:pt x="14096" y="120621"/>
                    <a:pt x="12097" y="118741"/>
                    <a:pt x="11952" y="116331"/>
                  </a:cubicBezTo>
                  <a:lnTo>
                    <a:pt x="6846" y="11579"/>
                  </a:lnTo>
                  <a:cubicBezTo>
                    <a:pt x="6767" y="10324"/>
                    <a:pt x="7232" y="9095"/>
                    <a:pt x="8123" y="8206"/>
                  </a:cubicBezTo>
                  <a:cubicBezTo>
                    <a:pt x="8974" y="7306"/>
                    <a:pt x="10167" y="6810"/>
                    <a:pt x="11405" y="6839"/>
                  </a:cubicBezTo>
                  <a:lnTo>
                    <a:pt x="156362" y="6839"/>
                  </a:lnTo>
                  <a:cubicBezTo>
                    <a:pt x="158711" y="6827"/>
                    <a:pt x="160685" y="8603"/>
                    <a:pt x="160920" y="10941"/>
                  </a:cubicBezTo>
                  <a:lnTo>
                    <a:pt x="171039" y="115693"/>
                  </a:lnTo>
                  <a:cubicBezTo>
                    <a:pt x="171170" y="116966"/>
                    <a:pt x="170737" y="118231"/>
                    <a:pt x="169854" y="119158"/>
                  </a:cubicBezTo>
                  <a:cubicBezTo>
                    <a:pt x="168956" y="120110"/>
                    <a:pt x="167699" y="120639"/>
                    <a:pt x="166390" y="120616"/>
                  </a:cubicBezTo>
                  <a:close/>
                  <a:moveTo>
                    <a:pt x="20521" y="111499"/>
                  </a:moveTo>
                  <a:lnTo>
                    <a:pt x="161011" y="111499"/>
                  </a:lnTo>
                  <a:lnTo>
                    <a:pt x="151894" y="15956"/>
                  </a:lnTo>
                  <a:lnTo>
                    <a:pt x="16145" y="1595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C4C7E81C-E868-427D-8C48-D0C028BA5703}"/>
                </a:ext>
              </a:extLst>
            </p:cNvPr>
            <p:cNvSpPr/>
            <p:nvPr/>
          </p:nvSpPr>
          <p:spPr>
            <a:xfrm>
              <a:off x="6145778" y="4770072"/>
              <a:ext cx="154985" cy="109401"/>
            </a:xfrm>
            <a:custGeom>
              <a:avLst/>
              <a:gdLst>
                <a:gd name="connsiteX0" fmla="*/ 156809 w 154985"/>
                <a:gd name="connsiteY0" fmla="*/ 111498 h 109401"/>
                <a:gd name="connsiteX1" fmla="*/ 151703 w 154985"/>
                <a:gd name="connsiteY1" fmla="*/ 6838 h 109401"/>
                <a:gd name="connsiteX2" fmla="*/ 6838 w 154985"/>
                <a:gd name="connsiteY2" fmla="*/ 6838 h 109401"/>
                <a:gd name="connsiteX3" fmla="*/ 6929 w 154985"/>
                <a:gd name="connsiteY3" fmla="*/ 111498 h 109401"/>
                <a:gd name="connsiteX4" fmla="*/ 156809 w 154985"/>
                <a:gd name="connsiteY4" fmla="*/ 111498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4985" h="109401">
                  <a:moveTo>
                    <a:pt x="156809" y="111498"/>
                  </a:moveTo>
                  <a:lnTo>
                    <a:pt x="151703" y="6838"/>
                  </a:lnTo>
                  <a:lnTo>
                    <a:pt x="6838" y="6838"/>
                  </a:lnTo>
                  <a:lnTo>
                    <a:pt x="6929" y="111498"/>
                  </a:lnTo>
                  <a:lnTo>
                    <a:pt x="156809" y="11149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AF7C704B-CF21-4762-93A0-E25FDA5F4AA2}"/>
                </a:ext>
              </a:extLst>
            </p:cNvPr>
            <p:cNvSpPr/>
            <p:nvPr/>
          </p:nvSpPr>
          <p:spPr>
            <a:xfrm>
              <a:off x="6141310" y="4765514"/>
              <a:ext cx="164102" cy="118518"/>
            </a:xfrm>
            <a:custGeom>
              <a:avLst/>
              <a:gdLst>
                <a:gd name="connsiteX0" fmla="*/ 161276 w 164102"/>
                <a:gd name="connsiteY0" fmla="*/ 120615 h 118518"/>
                <a:gd name="connsiteX1" fmla="*/ 11396 w 164102"/>
                <a:gd name="connsiteY1" fmla="*/ 120615 h 118518"/>
                <a:gd name="connsiteX2" fmla="*/ 6838 w 164102"/>
                <a:gd name="connsiteY2" fmla="*/ 116057 h 118518"/>
                <a:gd name="connsiteX3" fmla="*/ 6838 w 164102"/>
                <a:gd name="connsiteY3" fmla="*/ 11396 h 118518"/>
                <a:gd name="connsiteX4" fmla="*/ 8114 w 164102"/>
                <a:gd name="connsiteY4" fmla="*/ 8114 h 118518"/>
                <a:gd name="connsiteX5" fmla="*/ 11396 w 164102"/>
                <a:gd name="connsiteY5" fmla="*/ 6838 h 118518"/>
                <a:gd name="connsiteX6" fmla="*/ 156171 w 164102"/>
                <a:gd name="connsiteY6" fmla="*/ 6838 h 118518"/>
                <a:gd name="connsiteX7" fmla="*/ 160729 w 164102"/>
                <a:gd name="connsiteY7" fmla="*/ 11123 h 118518"/>
                <a:gd name="connsiteX8" fmla="*/ 165834 w 164102"/>
                <a:gd name="connsiteY8" fmla="*/ 115874 h 118518"/>
                <a:gd name="connsiteX9" fmla="*/ 164558 w 164102"/>
                <a:gd name="connsiteY9" fmla="*/ 119248 h 118518"/>
                <a:gd name="connsiteX10" fmla="*/ 161276 w 164102"/>
                <a:gd name="connsiteY10" fmla="*/ 120615 h 118518"/>
                <a:gd name="connsiteX11" fmla="*/ 15954 w 164102"/>
                <a:gd name="connsiteY11" fmla="*/ 111498 h 118518"/>
                <a:gd name="connsiteX12" fmla="*/ 156535 w 164102"/>
                <a:gd name="connsiteY12" fmla="*/ 111498 h 118518"/>
                <a:gd name="connsiteX13" fmla="*/ 151794 w 164102"/>
                <a:gd name="connsiteY13" fmla="*/ 15955 h 118518"/>
                <a:gd name="connsiteX14" fmla="*/ 15863 w 164102"/>
                <a:gd name="connsiteY14" fmla="*/ 15955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4102" h="118518">
                  <a:moveTo>
                    <a:pt x="161276" y="120615"/>
                  </a:moveTo>
                  <a:lnTo>
                    <a:pt x="11396" y="120615"/>
                  </a:lnTo>
                  <a:cubicBezTo>
                    <a:pt x="8878" y="120615"/>
                    <a:pt x="6838" y="118574"/>
                    <a:pt x="6838" y="116057"/>
                  </a:cubicBezTo>
                  <a:lnTo>
                    <a:pt x="6838" y="11396"/>
                  </a:lnTo>
                  <a:cubicBezTo>
                    <a:pt x="6844" y="10182"/>
                    <a:pt x="7298" y="9014"/>
                    <a:pt x="8114" y="8114"/>
                  </a:cubicBezTo>
                  <a:cubicBezTo>
                    <a:pt x="9004" y="7283"/>
                    <a:pt x="10179" y="6826"/>
                    <a:pt x="11396" y="6838"/>
                  </a:cubicBezTo>
                  <a:lnTo>
                    <a:pt x="156171" y="6838"/>
                  </a:lnTo>
                  <a:cubicBezTo>
                    <a:pt x="158585" y="6833"/>
                    <a:pt x="160584" y="8712"/>
                    <a:pt x="160729" y="11123"/>
                  </a:cubicBezTo>
                  <a:lnTo>
                    <a:pt x="165834" y="115874"/>
                  </a:lnTo>
                  <a:cubicBezTo>
                    <a:pt x="165926" y="117132"/>
                    <a:pt x="165459" y="118366"/>
                    <a:pt x="164558" y="119248"/>
                  </a:cubicBezTo>
                  <a:cubicBezTo>
                    <a:pt x="163707" y="120147"/>
                    <a:pt x="162514" y="120644"/>
                    <a:pt x="161276" y="120615"/>
                  </a:cubicBezTo>
                  <a:close/>
                  <a:moveTo>
                    <a:pt x="15954" y="111498"/>
                  </a:moveTo>
                  <a:lnTo>
                    <a:pt x="156535" y="111498"/>
                  </a:lnTo>
                  <a:lnTo>
                    <a:pt x="151794" y="15955"/>
                  </a:lnTo>
                  <a:lnTo>
                    <a:pt x="15863" y="1595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A5CA47A6-4ED9-4674-9AB4-354BBB4B7339}"/>
                </a:ext>
              </a:extLst>
            </p:cNvPr>
            <p:cNvSpPr/>
            <p:nvPr/>
          </p:nvSpPr>
          <p:spPr>
            <a:xfrm>
              <a:off x="5846018" y="4770072"/>
              <a:ext cx="164102" cy="109401"/>
            </a:xfrm>
            <a:custGeom>
              <a:avLst/>
              <a:gdLst>
                <a:gd name="connsiteX0" fmla="*/ 156809 w 164102"/>
                <a:gd name="connsiteY0" fmla="*/ 111498 h 109401"/>
                <a:gd name="connsiteX1" fmla="*/ 161641 w 164102"/>
                <a:gd name="connsiteY1" fmla="*/ 6838 h 109401"/>
                <a:gd name="connsiteX2" fmla="*/ 16775 w 164102"/>
                <a:gd name="connsiteY2" fmla="*/ 6838 h 109401"/>
                <a:gd name="connsiteX3" fmla="*/ 6838 w 164102"/>
                <a:gd name="connsiteY3" fmla="*/ 111498 h 109401"/>
                <a:gd name="connsiteX4" fmla="*/ 156809 w 164102"/>
                <a:gd name="connsiteY4" fmla="*/ 111498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102" h="109401">
                  <a:moveTo>
                    <a:pt x="156809" y="111498"/>
                  </a:moveTo>
                  <a:lnTo>
                    <a:pt x="161641" y="6838"/>
                  </a:lnTo>
                  <a:lnTo>
                    <a:pt x="16775" y="6838"/>
                  </a:lnTo>
                  <a:lnTo>
                    <a:pt x="6838" y="111498"/>
                  </a:lnTo>
                  <a:lnTo>
                    <a:pt x="156809" y="11149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53140D71-20BC-4CE9-98D7-F910F612ED4F}"/>
                </a:ext>
              </a:extLst>
            </p:cNvPr>
            <p:cNvSpPr/>
            <p:nvPr/>
          </p:nvSpPr>
          <p:spPr>
            <a:xfrm>
              <a:off x="5841513" y="4765513"/>
              <a:ext cx="173219" cy="118518"/>
            </a:xfrm>
            <a:custGeom>
              <a:avLst/>
              <a:gdLst>
                <a:gd name="connsiteX0" fmla="*/ 161313 w 173218"/>
                <a:gd name="connsiteY0" fmla="*/ 120616 h 118518"/>
                <a:gd name="connsiteX1" fmla="*/ 11342 w 173218"/>
                <a:gd name="connsiteY1" fmla="*/ 120616 h 118518"/>
                <a:gd name="connsiteX2" fmla="*/ 7969 w 173218"/>
                <a:gd name="connsiteY2" fmla="*/ 119157 h 118518"/>
                <a:gd name="connsiteX3" fmla="*/ 6875 w 173218"/>
                <a:gd name="connsiteY3" fmla="*/ 115693 h 118518"/>
                <a:gd name="connsiteX4" fmla="*/ 16812 w 173218"/>
                <a:gd name="connsiteY4" fmla="*/ 10941 h 118518"/>
                <a:gd name="connsiteX5" fmla="*/ 21279 w 173218"/>
                <a:gd name="connsiteY5" fmla="*/ 6839 h 118518"/>
                <a:gd name="connsiteX6" fmla="*/ 166236 w 173218"/>
                <a:gd name="connsiteY6" fmla="*/ 6839 h 118518"/>
                <a:gd name="connsiteX7" fmla="*/ 170718 w 173218"/>
                <a:gd name="connsiteY7" fmla="*/ 11107 h 118518"/>
                <a:gd name="connsiteX8" fmla="*/ 170703 w 173218"/>
                <a:gd name="connsiteY8" fmla="*/ 11580 h 118518"/>
                <a:gd name="connsiteX9" fmla="*/ 165871 w 173218"/>
                <a:gd name="connsiteY9" fmla="*/ 116331 h 118518"/>
                <a:gd name="connsiteX10" fmla="*/ 161313 w 173218"/>
                <a:gd name="connsiteY10" fmla="*/ 120616 h 118518"/>
                <a:gd name="connsiteX11" fmla="*/ 16356 w 173218"/>
                <a:gd name="connsiteY11" fmla="*/ 111499 h 118518"/>
                <a:gd name="connsiteX12" fmla="*/ 156937 w 173218"/>
                <a:gd name="connsiteY12" fmla="*/ 111499 h 118518"/>
                <a:gd name="connsiteX13" fmla="*/ 161404 w 173218"/>
                <a:gd name="connsiteY13" fmla="*/ 15956 h 118518"/>
                <a:gd name="connsiteX14" fmla="*/ 25473 w 173218"/>
                <a:gd name="connsiteY14" fmla="*/ 15956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218" h="118518">
                  <a:moveTo>
                    <a:pt x="161313" y="120616"/>
                  </a:moveTo>
                  <a:lnTo>
                    <a:pt x="11342" y="120616"/>
                  </a:lnTo>
                  <a:cubicBezTo>
                    <a:pt x="10067" y="120603"/>
                    <a:pt x="8851" y="120078"/>
                    <a:pt x="7969" y="119157"/>
                  </a:cubicBezTo>
                  <a:cubicBezTo>
                    <a:pt x="7108" y="118222"/>
                    <a:pt x="6708" y="116953"/>
                    <a:pt x="6875" y="115693"/>
                  </a:cubicBezTo>
                  <a:lnTo>
                    <a:pt x="16812" y="10941"/>
                  </a:lnTo>
                  <a:cubicBezTo>
                    <a:pt x="17002" y="8618"/>
                    <a:pt x="18948" y="6831"/>
                    <a:pt x="21279" y="6839"/>
                  </a:cubicBezTo>
                  <a:lnTo>
                    <a:pt x="166236" y="6839"/>
                  </a:lnTo>
                  <a:cubicBezTo>
                    <a:pt x="168652" y="6780"/>
                    <a:pt x="170659" y="8691"/>
                    <a:pt x="170718" y="11107"/>
                  </a:cubicBezTo>
                  <a:cubicBezTo>
                    <a:pt x="170721" y="11265"/>
                    <a:pt x="170717" y="11422"/>
                    <a:pt x="170703" y="11580"/>
                  </a:cubicBezTo>
                  <a:lnTo>
                    <a:pt x="165871" y="116331"/>
                  </a:lnTo>
                  <a:cubicBezTo>
                    <a:pt x="165684" y="118721"/>
                    <a:pt x="163710" y="120576"/>
                    <a:pt x="161313" y="120616"/>
                  </a:cubicBezTo>
                  <a:close/>
                  <a:moveTo>
                    <a:pt x="16356" y="111499"/>
                  </a:moveTo>
                  <a:lnTo>
                    <a:pt x="156937" y="111499"/>
                  </a:lnTo>
                  <a:lnTo>
                    <a:pt x="161404" y="15956"/>
                  </a:lnTo>
                  <a:lnTo>
                    <a:pt x="25473" y="1595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B8109F13-51F9-4904-B222-1288B60EF48F}"/>
                </a:ext>
              </a:extLst>
            </p:cNvPr>
            <p:cNvSpPr/>
            <p:nvPr/>
          </p:nvSpPr>
          <p:spPr>
            <a:xfrm>
              <a:off x="6445629" y="4874733"/>
              <a:ext cx="173219" cy="118518"/>
            </a:xfrm>
            <a:custGeom>
              <a:avLst/>
              <a:gdLst>
                <a:gd name="connsiteX0" fmla="*/ 6838 w 173218"/>
                <a:gd name="connsiteY0" fmla="*/ 6838 h 118518"/>
                <a:gd name="connsiteX1" fmla="*/ 17687 w 173218"/>
                <a:gd name="connsiteY1" fmla="*/ 119065 h 118518"/>
                <a:gd name="connsiteX2" fmla="*/ 172945 w 173218"/>
                <a:gd name="connsiteY2" fmla="*/ 119065 h 118518"/>
                <a:gd name="connsiteX3" fmla="*/ 156718 w 173218"/>
                <a:gd name="connsiteY3" fmla="*/ 6838 h 118518"/>
                <a:gd name="connsiteX4" fmla="*/ 6838 w 173218"/>
                <a:gd name="connsiteY4" fmla="*/ 6838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3218" h="118518">
                  <a:moveTo>
                    <a:pt x="6838" y="6838"/>
                  </a:moveTo>
                  <a:lnTo>
                    <a:pt x="17687" y="119065"/>
                  </a:lnTo>
                  <a:lnTo>
                    <a:pt x="172945" y="119065"/>
                  </a:lnTo>
                  <a:lnTo>
                    <a:pt x="156718" y="6838"/>
                  </a:lnTo>
                  <a:lnTo>
                    <a:pt x="6838" y="683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CB8A37EA-4F42-445D-B1D3-0E2006E5953E}"/>
                </a:ext>
              </a:extLst>
            </p:cNvPr>
            <p:cNvSpPr/>
            <p:nvPr/>
          </p:nvSpPr>
          <p:spPr>
            <a:xfrm>
              <a:off x="6441333" y="4870174"/>
              <a:ext cx="182336" cy="127635"/>
            </a:xfrm>
            <a:custGeom>
              <a:avLst/>
              <a:gdLst>
                <a:gd name="connsiteX0" fmla="*/ 177241 w 182335"/>
                <a:gd name="connsiteY0" fmla="*/ 128182 h 127634"/>
                <a:gd name="connsiteX1" fmla="*/ 22256 w 182335"/>
                <a:gd name="connsiteY1" fmla="*/ 128182 h 127634"/>
                <a:gd name="connsiteX2" fmla="*/ 17697 w 182335"/>
                <a:gd name="connsiteY2" fmla="*/ 124079 h 127634"/>
                <a:gd name="connsiteX3" fmla="*/ 6848 w 182335"/>
                <a:gd name="connsiteY3" fmla="*/ 11852 h 127634"/>
                <a:gd name="connsiteX4" fmla="*/ 8033 w 182335"/>
                <a:gd name="connsiteY4" fmla="*/ 8388 h 127634"/>
                <a:gd name="connsiteX5" fmla="*/ 11407 w 182335"/>
                <a:gd name="connsiteY5" fmla="*/ 6838 h 127634"/>
                <a:gd name="connsiteX6" fmla="*/ 161287 w 182335"/>
                <a:gd name="connsiteY6" fmla="*/ 6838 h 127634"/>
                <a:gd name="connsiteX7" fmla="*/ 165845 w 182335"/>
                <a:gd name="connsiteY7" fmla="*/ 10758 h 127634"/>
                <a:gd name="connsiteX8" fmla="*/ 181799 w 182335"/>
                <a:gd name="connsiteY8" fmla="*/ 122621 h 127634"/>
                <a:gd name="connsiteX9" fmla="*/ 180705 w 182335"/>
                <a:gd name="connsiteY9" fmla="*/ 126268 h 127634"/>
                <a:gd name="connsiteX10" fmla="*/ 177241 w 182335"/>
                <a:gd name="connsiteY10" fmla="*/ 128182 h 127634"/>
                <a:gd name="connsiteX11" fmla="*/ 26176 w 182335"/>
                <a:gd name="connsiteY11" fmla="*/ 119065 h 127634"/>
                <a:gd name="connsiteX12" fmla="*/ 172044 w 182335"/>
                <a:gd name="connsiteY12" fmla="*/ 119065 h 127634"/>
                <a:gd name="connsiteX13" fmla="*/ 157093 w 182335"/>
                <a:gd name="connsiteY13" fmla="*/ 15954 h 127634"/>
                <a:gd name="connsiteX14" fmla="*/ 16147 w 182335"/>
                <a:gd name="connsiteY14" fmla="*/ 15954 h 127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2335" h="127634">
                  <a:moveTo>
                    <a:pt x="177241" y="128182"/>
                  </a:moveTo>
                  <a:lnTo>
                    <a:pt x="22256" y="128182"/>
                  </a:lnTo>
                  <a:cubicBezTo>
                    <a:pt x="19906" y="128194"/>
                    <a:pt x="17932" y="126417"/>
                    <a:pt x="17697" y="124079"/>
                  </a:cubicBezTo>
                  <a:lnTo>
                    <a:pt x="6848" y="11852"/>
                  </a:lnTo>
                  <a:cubicBezTo>
                    <a:pt x="6763" y="10585"/>
                    <a:pt x="7190" y="9337"/>
                    <a:pt x="8033" y="8388"/>
                  </a:cubicBezTo>
                  <a:cubicBezTo>
                    <a:pt x="8887" y="7416"/>
                    <a:pt x="10113" y="6852"/>
                    <a:pt x="11407" y="6838"/>
                  </a:cubicBezTo>
                  <a:lnTo>
                    <a:pt x="161287" y="6838"/>
                  </a:lnTo>
                  <a:cubicBezTo>
                    <a:pt x="163560" y="6854"/>
                    <a:pt x="165488" y="8512"/>
                    <a:pt x="165845" y="10758"/>
                  </a:cubicBezTo>
                  <a:lnTo>
                    <a:pt x="181799" y="122621"/>
                  </a:lnTo>
                  <a:cubicBezTo>
                    <a:pt x="181997" y="123939"/>
                    <a:pt x="181596" y="125276"/>
                    <a:pt x="180705" y="126268"/>
                  </a:cubicBezTo>
                  <a:cubicBezTo>
                    <a:pt x="179912" y="127410"/>
                    <a:pt x="178631" y="128118"/>
                    <a:pt x="177241" y="128182"/>
                  </a:cubicBezTo>
                  <a:close/>
                  <a:moveTo>
                    <a:pt x="26176" y="119065"/>
                  </a:moveTo>
                  <a:lnTo>
                    <a:pt x="172044" y="119065"/>
                  </a:lnTo>
                  <a:lnTo>
                    <a:pt x="157093" y="15954"/>
                  </a:lnTo>
                  <a:lnTo>
                    <a:pt x="16147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9C567928-4C63-4F1A-BE57-3B789EA8B230}"/>
                </a:ext>
              </a:extLst>
            </p:cNvPr>
            <p:cNvSpPr/>
            <p:nvPr/>
          </p:nvSpPr>
          <p:spPr>
            <a:xfrm>
              <a:off x="6595509" y="4874733"/>
              <a:ext cx="182336" cy="118518"/>
            </a:xfrm>
            <a:custGeom>
              <a:avLst/>
              <a:gdLst>
                <a:gd name="connsiteX0" fmla="*/ 6838 w 182335"/>
                <a:gd name="connsiteY0" fmla="*/ 6838 h 118518"/>
                <a:gd name="connsiteX1" fmla="*/ 23065 w 182335"/>
                <a:gd name="connsiteY1" fmla="*/ 119065 h 118518"/>
                <a:gd name="connsiteX2" fmla="*/ 178415 w 182335"/>
                <a:gd name="connsiteY2" fmla="*/ 119065 h 118518"/>
                <a:gd name="connsiteX3" fmla="*/ 156809 w 182335"/>
                <a:gd name="connsiteY3" fmla="*/ 6838 h 118518"/>
                <a:gd name="connsiteX4" fmla="*/ 6838 w 182335"/>
                <a:gd name="connsiteY4" fmla="*/ 6838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335" h="118518">
                  <a:moveTo>
                    <a:pt x="6838" y="6838"/>
                  </a:moveTo>
                  <a:lnTo>
                    <a:pt x="23065" y="119065"/>
                  </a:lnTo>
                  <a:lnTo>
                    <a:pt x="178415" y="119065"/>
                  </a:lnTo>
                  <a:lnTo>
                    <a:pt x="156809" y="6838"/>
                  </a:lnTo>
                  <a:lnTo>
                    <a:pt x="6838" y="683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1828D015-CAE0-4E4B-A6B2-DA566C9BD537}"/>
                </a:ext>
              </a:extLst>
            </p:cNvPr>
            <p:cNvSpPr/>
            <p:nvPr/>
          </p:nvSpPr>
          <p:spPr>
            <a:xfrm>
              <a:off x="6591260" y="4870174"/>
              <a:ext cx="191452" cy="127635"/>
            </a:xfrm>
            <a:custGeom>
              <a:avLst/>
              <a:gdLst>
                <a:gd name="connsiteX0" fmla="*/ 182573 w 191452"/>
                <a:gd name="connsiteY0" fmla="*/ 128182 h 127634"/>
                <a:gd name="connsiteX1" fmla="*/ 27588 w 191452"/>
                <a:gd name="connsiteY1" fmla="*/ 128182 h 127634"/>
                <a:gd name="connsiteX2" fmla="*/ 23121 w 191452"/>
                <a:gd name="connsiteY2" fmla="*/ 124262 h 127634"/>
                <a:gd name="connsiteX3" fmla="*/ 6893 w 191452"/>
                <a:gd name="connsiteY3" fmla="*/ 12125 h 127634"/>
                <a:gd name="connsiteX4" fmla="*/ 7987 w 191452"/>
                <a:gd name="connsiteY4" fmla="*/ 8479 h 127634"/>
                <a:gd name="connsiteX5" fmla="*/ 11360 w 191452"/>
                <a:gd name="connsiteY5" fmla="*/ 6838 h 127634"/>
                <a:gd name="connsiteX6" fmla="*/ 161149 w 191452"/>
                <a:gd name="connsiteY6" fmla="*/ 6838 h 127634"/>
                <a:gd name="connsiteX7" fmla="*/ 165616 w 191452"/>
                <a:gd name="connsiteY7" fmla="*/ 10576 h 127634"/>
                <a:gd name="connsiteX8" fmla="*/ 187132 w 191452"/>
                <a:gd name="connsiteY8" fmla="*/ 122621 h 127634"/>
                <a:gd name="connsiteX9" fmla="*/ 186129 w 191452"/>
                <a:gd name="connsiteY9" fmla="*/ 126359 h 127634"/>
                <a:gd name="connsiteX10" fmla="*/ 182573 w 191452"/>
                <a:gd name="connsiteY10" fmla="*/ 128182 h 127634"/>
                <a:gd name="connsiteX11" fmla="*/ 31326 w 191452"/>
                <a:gd name="connsiteY11" fmla="*/ 119065 h 127634"/>
                <a:gd name="connsiteX12" fmla="*/ 177194 w 191452"/>
                <a:gd name="connsiteY12" fmla="*/ 119065 h 127634"/>
                <a:gd name="connsiteX13" fmla="*/ 157319 w 191452"/>
                <a:gd name="connsiteY13" fmla="*/ 15954 h 127634"/>
                <a:gd name="connsiteX14" fmla="*/ 16374 w 191452"/>
                <a:gd name="connsiteY14" fmla="*/ 15954 h 127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1452" h="127634">
                  <a:moveTo>
                    <a:pt x="182573" y="128182"/>
                  </a:moveTo>
                  <a:lnTo>
                    <a:pt x="27588" y="128182"/>
                  </a:lnTo>
                  <a:cubicBezTo>
                    <a:pt x="25319" y="128199"/>
                    <a:pt x="23398" y="126513"/>
                    <a:pt x="23121" y="124262"/>
                  </a:cubicBezTo>
                  <a:lnTo>
                    <a:pt x="6893" y="12125"/>
                  </a:lnTo>
                  <a:cubicBezTo>
                    <a:pt x="6682" y="10807"/>
                    <a:pt x="7085" y="9464"/>
                    <a:pt x="7987" y="8479"/>
                  </a:cubicBezTo>
                  <a:cubicBezTo>
                    <a:pt x="8816" y="7463"/>
                    <a:pt x="10049" y="6863"/>
                    <a:pt x="11360" y="6838"/>
                  </a:cubicBezTo>
                  <a:lnTo>
                    <a:pt x="161149" y="6838"/>
                  </a:lnTo>
                  <a:cubicBezTo>
                    <a:pt x="163343" y="6846"/>
                    <a:pt x="165221" y="8416"/>
                    <a:pt x="165616" y="10576"/>
                  </a:cubicBezTo>
                  <a:lnTo>
                    <a:pt x="187132" y="122621"/>
                  </a:lnTo>
                  <a:cubicBezTo>
                    <a:pt x="187356" y="123953"/>
                    <a:pt x="186990" y="125318"/>
                    <a:pt x="186129" y="126359"/>
                  </a:cubicBezTo>
                  <a:cubicBezTo>
                    <a:pt x="185287" y="127481"/>
                    <a:pt x="183976" y="128154"/>
                    <a:pt x="182573" y="128182"/>
                  </a:cubicBezTo>
                  <a:close/>
                  <a:moveTo>
                    <a:pt x="31326" y="119065"/>
                  </a:moveTo>
                  <a:lnTo>
                    <a:pt x="177194" y="119065"/>
                  </a:lnTo>
                  <a:lnTo>
                    <a:pt x="157319" y="15954"/>
                  </a:lnTo>
                  <a:lnTo>
                    <a:pt x="16374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868E4285-B01D-4AFC-B8E2-B6B5BC5391E1}"/>
                </a:ext>
              </a:extLst>
            </p:cNvPr>
            <p:cNvSpPr/>
            <p:nvPr/>
          </p:nvSpPr>
          <p:spPr>
            <a:xfrm>
              <a:off x="5214316" y="4874733"/>
              <a:ext cx="191452" cy="118518"/>
            </a:xfrm>
            <a:custGeom>
              <a:avLst/>
              <a:gdLst>
                <a:gd name="connsiteX0" fmla="*/ 39020 w 191452"/>
                <a:gd name="connsiteY0" fmla="*/ 6838 h 118518"/>
                <a:gd name="connsiteX1" fmla="*/ 6838 w 191452"/>
                <a:gd name="connsiteY1" fmla="*/ 119065 h 118518"/>
                <a:gd name="connsiteX2" fmla="*/ 162097 w 191452"/>
                <a:gd name="connsiteY2" fmla="*/ 119065 h 118518"/>
                <a:gd name="connsiteX3" fmla="*/ 188900 w 191452"/>
                <a:gd name="connsiteY3" fmla="*/ 6838 h 118518"/>
                <a:gd name="connsiteX4" fmla="*/ 39020 w 191452"/>
                <a:gd name="connsiteY4" fmla="*/ 6838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452" h="118518">
                  <a:moveTo>
                    <a:pt x="39020" y="6838"/>
                  </a:moveTo>
                  <a:lnTo>
                    <a:pt x="6838" y="119065"/>
                  </a:lnTo>
                  <a:lnTo>
                    <a:pt x="162097" y="119065"/>
                  </a:lnTo>
                  <a:lnTo>
                    <a:pt x="188900" y="6838"/>
                  </a:lnTo>
                  <a:lnTo>
                    <a:pt x="39020" y="683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84872AAD-CE60-4117-AF68-03FD9E025D80}"/>
                </a:ext>
              </a:extLst>
            </p:cNvPr>
            <p:cNvSpPr/>
            <p:nvPr/>
          </p:nvSpPr>
          <p:spPr>
            <a:xfrm>
              <a:off x="5209410" y="4870174"/>
              <a:ext cx="200569" cy="127635"/>
            </a:xfrm>
            <a:custGeom>
              <a:avLst/>
              <a:gdLst>
                <a:gd name="connsiteX0" fmla="*/ 167002 w 200569"/>
                <a:gd name="connsiteY0" fmla="*/ 128182 h 127634"/>
                <a:gd name="connsiteX1" fmla="*/ 11379 w 200569"/>
                <a:gd name="connsiteY1" fmla="*/ 128182 h 127634"/>
                <a:gd name="connsiteX2" fmla="*/ 7732 w 200569"/>
                <a:gd name="connsiteY2" fmla="*/ 126358 h 127634"/>
                <a:gd name="connsiteX3" fmla="*/ 7003 w 200569"/>
                <a:gd name="connsiteY3" fmla="*/ 122347 h 127634"/>
                <a:gd name="connsiteX4" fmla="*/ 39185 w 200569"/>
                <a:gd name="connsiteY4" fmla="*/ 10211 h 127634"/>
                <a:gd name="connsiteX5" fmla="*/ 43561 w 200569"/>
                <a:gd name="connsiteY5" fmla="*/ 6838 h 127634"/>
                <a:gd name="connsiteX6" fmla="*/ 193714 w 200569"/>
                <a:gd name="connsiteY6" fmla="*/ 6838 h 127634"/>
                <a:gd name="connsiteX7" fmla="*/ 198224 w 200569"/>
                <a:gd name="connsiteY7" fmla="*/ 11445 h 127634"/>
                <a:gd name="connsiteX8" fmla="*/ 198091 w 200569"/>
                <a:gd name="connsiteY8" fmla="*/ 12490 h 127634"/>
                <a:gd name="connsiteX9" fmla="*/ 171378 w 200569"/>
                <a:gd name="connsiteY9" fmla="*/ 124718 h 127634"/>
                <a:gd name="connsiteX10" fmla="*/ 167002 w 200569"/>
                <a:gd name="connsiteY10" fmla="*/ 128182 h 127634"/>
                <a:gd name="connsiteX11" fmla="*/ 17760 w 200569"/>
                <a:gd name="connsiteY11" fmla="*/ 119065 h 127634"/>
                <a:gd name="connsiteX12" fmla="*/ 163629 w 200569"/>
                <a:gd name="connsiteY12" fmla="*/ 119065 h 127634"/>
                <a:gd name="connsiteX13" fmla="*/ 188153 w 200569"/>
                <a:gd name="connsiteY13" fmla="*/ 15954 h 127634"/>
                <a:gd name="connsiteX14" fmla="*/ 47299 w 200569"/>
                <a:gd name="connsiteY14" fmla="*/ 15954 h 127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0569" h="127634">
                  <a:moveTo>
                    <a:pt x="167002" y="128182"/>
                  </a:moveTo>
                  <a:lnTo>
                    <a:pt x="11379" y="128182"/>
                  </a:lnTo>
                  <a:cubicBezTo>
                    <a:pt x="9940" y="128197"/>
                    <a:pt x="8583" y="127518"/>
                    <a:pt x="7732" y="126358"/>
                  </a:cubicBezTo>
                  <a:cubicBezTo>
                    <a:pt x="6897" y="125199"/>
                    <a:pt x="6629" y="123726"/>
                    <a:pt x="7003" y="122347"/>
                  </a:cubicBezTo>
                  <a:lnTo>
                    <a:pt x="39185" y="10211"/>
                  </a:lnTo>
                  <a:cubicBezTo>
                    <a:pt x="39690" y="8211"/>
                    <a:pt x="41498" y="6817"/>
                    <a:pt x="43561" y="6838"/>
                  </a:cubicBezTo>
                  <a:lnTo>
                    <a:pt x="193714" y="6838"/>
                  </a:lnTo>
                  <a:cubicBezTo>
                    <a:pt x="196232" y="6865"/>
                    <a:pt x="198251" y="8927"/>
                    <a:pt x="198224" y="11445"/>
                  </a:cubicBezTo>
                  <a:cubicBezTo>
                    <a:pt x="198220" y="11797"/>
                    <a:pt x="198175" y="12148"/>
                    <a:pt x="198091" y="12490"/>
                  </a:cubicBezTo>
                  <a:lnTo>
                    <a:pt x="171378" y="124718"/>
                  </a:lnTo>
                  <a:cubicBezTo>
                    <a:pt x="170880" y="126735"/>
                    <a:pt x="169080" y="128160"/>
                    <a:pt x="167002" y="128182"/>
                  </a:cubicBezTo>
                  <a:close/>
                  <a:moveTo>
                    <a:pt x="17760" y="119065"/>
                  </a:moveTo>
                  <a:lnTo>
                    <a:pt x="163629" y="119065"/>
                  </a:lnTo>
                  <a:lnTo>
                    <a:pt x="188153" y="15954"/>
                  </a:lnTo>
                  <a:lnTo>
                    <a:pt x="47299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88526D1C-146D-482C-BA3C-9697EBA9AC7E}"/>
                </a:ext>
              </a:extLst>
            </p:cNvPr>
            <p:cNvSpPr/>
            <p:nvPr/>
          </p:nvSpPr>
          <p:spPr>
            <a:xfrm>
              <a:off x="6745480" y="4874733"/>
              <a:ext cx="182336" cy="118518"/>
            </a:xfrm>
            <a:custGeom>
              <a:avLst/>
              <a:gdLst>
                <a:gd name="connsiteX0" fmla="*/ 6838 w 182335"/>
                <a:gd name="connsiteY0" fmla="*/ 6838 h 118518"/>
                <a:gd name="connsiteX1" fmla="*/ 28444 w 182335"/>
                <a:gd name="connsiteY1" fmla="*/ 119065 h 118518"/>
                <a:gd name="connsiteX2" fmla="*/ 183703 w 182335"/>
                <a:gd name="connsiteY2" fmla="*/ 119065 h 118518"/>
                <a:gd name="connsiteX3" fmla="*/ 156718 w 182335"/>
                <a:gd name="connsiteY3" fmla="*/ 6838 h 118518"/>
                <a:gd name="connsiteX4" fmla="*/ 6838 w 182335"/>
                <a:gd name="connsiteY4" fmla="*/ 6838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335" h="118518">
                  <a:moveTo>
                    <a:pt x="6838" y="6838"/>
                  </a:moveTo>
                  <a:lnTo>
                    <a:pt x="28444" y="119065"/>
                  </a:lnTo>
                  <a:lnTo>
                    <a:pt x="183703" y="119065"/>
                  </a:lnTo>
                  <a:lnTo>
                    <a:pt x="156718" y="6838"/>
                  </a:lnTo>
                  <a:lnTo>
                    <a:pt x="6838" y="683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50144C35-D5C5-4E05-8932-6C08AC5759BC}"/>
                </a:ext>
              </a:extLst>
            </p:cNvPr>
            <p:cNvSpPr/>
            <p:nvPr/>
          </p:nvSpPr>
          <p:spPr>
            <a:xfrm>
              <a:off x="6740918" y="4870174"/>
              <a:ext cx="191452" cy="127635"/>
            </a:xfrm>
            <a:custGeom>
              <a:avLst/>
              <a:gdLst>
                <a:gd name="connsiteX0" fmla="*/ 188265 w 191452"/>
                <a:gd name="connsiteY0" fmla="*/ 128182 h 127634"/>
                <a:gd name="connsiteX1" fmla="*/ 33280 w 191452"/>
                <a:gd name="connsiteY1" fmla="*/ 128182 h 127634"/>
                <a:gd name="connsiteX2" fmla="*/ 28813 w 191452"/>
                <a:gd name="connsiteY2" fmla="*/ 124535 h 127634"/>
                <a:gd name="connsiteX3" fmla="*/ 6932 w 191452"/>
                <a:gd name="connsiteY3" fmla="*/ 12308 h 127634"/>
                <a:gd name="connsiteX4" fmla="*/ 7844 w 191452"/>
                <a:gd name="connsiteY4" fmla="*/ 8570 h 127634"/>
                <a:gd name="connsiteX5" fmla="*/ 11399 w 191452"/>
                <a:gd name="connsiteY5" fmla="*/ 6838 h 127634"/>
                <a:gd name="connsiteX6" fmla="*/ 161279 w 191452"/>
                <a:gd name="connsiteY6" fmla="*/ 6838 h 127634"/>
                <a:gd name="connsiteX7" fmla="*/ 165655 w 191452"/>
                <a:gd name="connsiteY7" fmla="*/ 10393 h 127634"/>
                <a:gd name="connsiteX8" fmla="*/ 193006 w 191452"/>
                <a:gd name="connsiteY8" fmla="*/ 122621 h 127634"/>
                <a:gd name="connsiteX9" fmla="*/ 192185 w 191452"/>
                <a:gd name="connsiteY9" fmla="*/ 126450 h 127634"/>
                <a:gd name="connsiteX10" fmla="*/ 188265 w 191452"/>
                <a:gd name="connsiteY10" fmla="*/ 128182 h 127634"/>
                <a:gd name="connsiteX11" fmla="*/ 36744 w 191452"/>
                <a:gd name="connsiteY11" fmla="*/ 119065 h 127634"/>
                <a:gd name="connsiteX12" fmla="*/ 182612 w 191452"/>
                <a:gd name="connsiteY12" fmla="*/ 119065 h 127634"/>
                <a:gd name="connsiteX13" fmla="*/ 157359 w 191452"/>
                <a:gd name="connsiteY13" fmla="*/ 15954 h 127634"/>
                <a:gd name="connsiteX14" fmla="*/ 16869 w 191452"/>
                <a:gd name="connsiteY14" fmla="*/ 15954 h 127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1452" h="127634">
                  <a:moveTo>
                    <a:pt x="188265" y="128182"/>
                  </a:moveTo>
                  <a:lnTo>
                    <a:pt x="33280" y="128182"/>
                  </a:lnTo>
                  <a:cubicBezTo>
                    <a:pt x="31126" y="128148"/>
                    <a:pt x="29277" y="126639"/>
                    <a:pt x="28813" y="124535"/>
                  </a:cubicBezTo>
                  <a:lnTo>
                    <a:pt x="6932" y="12308"/>
                  </a:lnTo>
                  <a:cubicBezTo>
                    <a:pt x="6656" y="10988"/>
                    <a:pt x="6991" y="9615"/>
                    <a:pt x="7844" y="8570"/>
                  </a:cubicBezTo>
                  <a:cubicBezTo>
                    <a:pt x="8712" y="7492"/>
                    <a:pt x="10015" y="6857"/>
                    <a:pt x="11399" y="6838"/>
                  </a:cubicBezTo>
                  <a:lnTo>
                    <a:pt x="161279" y="6838"/>
                  </a:lnTo>
                  <a:cubicBezTo>
                    <a:pt x="163396" y="6836"/>
                    <a:pt x="165223" y="8321"/>
                    <a:pt x="165655" y="10393"/>
                  </a:cubicBezTo>
                  <a:lnTo>
                    <a:pt x="193006" y="122621"/>
                  </a:lnTo>
                  <a:cubicBezTo>
                    <a:pt x="193336" y="123955"/>
                    <a:pt x="193033" y="125368"/>
                    <a:pt x="192185" y="126450"/>
                  </a:cubicBezTo>
                  <a:cubicBezTo>
                    <a:pt x="191238" y="127631"/>
                    <a:pt x="189776" y="128277"/>
                    <a:pt x="188265" y="128182"/>
                  </a:cubicBezTo>
                  <a:close/>
                  <a:moveTo>
                    <a:pt x="36744" y="119065"/>
                  </a:moveTo>
                  <a:lnTo>
                    <a:pt x="182612" y="119065"/>
                  </a:lnTo>
                  <a:lnTo>
                    <a:pt x="157359" y="15954"/>
                  </a:lnTo>
                  <a:lnTo>
                    <a:pt x="16869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515B2907-1637-46FA-9380-1081F62733BF}"/>
                </a:ext>
              </a:extLst>
            </p:cNvPr>
            <p:cNvSpPr/>
            <p:nvPr/>
          </p:nvSpPr>
          <p:spPr>
            <a:xfrm>
              <a:off x="6145869" y="4874733"/>
              <a:ext cx="164102" cy="118518"/>
            </a:xfrm>
            <a:custGeom>
              <a:avLst/>
              <a:gdLst>
                <a:gd name="connsiteX0" fmla="*/ 6838 w 164102"/>
                <a:gd name="connsiteY0" fmla="*/ 6838 h 118518"/>
                <a:gd name="connsiteX1" fmla="*/ 6929 w 164102"/>
                <a:gd name="connsiteY1" fmla="*/ 119065 h 118518"/>
                <a:gd name="connsiteX2" fmla="*/ 162188 w 164102"/>
                <a:gd name="connsiteY2" fmla="*/ 119065 h 118518"/>
                <a:gd name="connsiteX3" fmla="*/ 156718 w 164102"/>
                <a:gd name="connsiteY3" fmla="*/ 6838 h 118518"/>
                <a:gd name="connsiteX4" fmla="*/ 6838 w 164102"/>
                <a:gd name="connsiteY4" fmla="*/ 6838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102" h="118518">
                  <a:moveTo>
                    <a:pt x="6838" y="6838"/>
                  </a:moveTo>
                  <a:lnTo>
                    <a:pt x="6929" y="119065"/>
                  </a:lnTo>
                  <a:lnTo>
                    <a:pt x="162188" y="119065"/>
                  </a:lnTo>
                  <a:lnTo>
                    <a:pt x="156718" y="6838"/>
                  </a:lnTo>
                  <a:lnTo>
                    <a:pt x="6838" y="683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69D31350-8676-4AB5-A469-9D0702944055}"/>
                </a:ext>
              </a:extLst>
            </p:cNvPr>
            <p:cNvSpPr/>
            <p:nvPr/>
          </p:nvSpPr>
          <p:spPr>
            <a:xfrm>
              <a:off x="6141675" y="4870174"/>
              <a:ext cx="173219" cy="127635"/>
            </a:xfrm>
            <a:custGeom>
              <a:avLst/>
              <a:gdLst>
                <a:gd name="connsiteX0" fmla="*/ 166382 w 173218"/>
                <a:gd name="connsiteY0" fmla="*/ 128182 h 127634"/>
                <a:gd name="connsiteX1" fmla="*/ 11396 w 173218"/>
                <a:gd name="connsiteY1" fmla="*/ 128182 h 127634"/>
                <a:gd name="connsiteX2" fmla="*/ 6838 w 173218"/>
                <a:gd name="connsiteY2" fmla="*/ 123624 h 127634"/>
                <a:gd name="connsiteX3" fmla="*/ 6838 w 173218"/>
                <a:gd name="connsiteY3" fmla="*/ 11396 h 127634"/>
                <a:gd name="connsiteX4" fmla="*/ 8114 w 173218"/>
                <a:gd name="connsiteY4" fmla="*/ 8205 h 127634"/>
                <a:gd name="connsiteX5" fmla="*/ 11396 w 173218"/>
                <a:gd name="connsiteY5" fmla="*/ 6838 h 127634"/>
                <a:gd name="connsiteX6" fmla="*/ 161276 w 173218"/>
                <a:gd name="connsiteY6" fmla="*/ 6838 h 127634"/>
                <a:gd name="connsiteX7" fmla="*/ 165835 w 173218"/>
                <a:gd name="connsiteY7" fmla="*/ 11214 h 127634"/>
                <a:gd name="connsiteX8" fmla="*/ 171304 w 173218"/>
                <a:gd name="connsiteY8" fmla="*/ 123441 h 127634"/>
                <a:gd name="connsiteX9" fmla="*/ 170028 w 173218"/>
                <a:gd name="connsiteY9" fmla="*/ 126815 h 127634"/>
                <a:gd name="connsiteX10" fmla="*/ 166381 w 173218"/>
                <a:gd name="connsiteY10" fmla="*/ 128182 h 127634"/>
                <a:gd name="connsiteX11" fmla="*/ 15681 w 173218"/>
                <a:gd name="connsiteY11" fmla="*/ 119065 h 127634"/>
                <a:gd name="connsiteX12" fmla="*/ 161550 w 173218"/>
                <a:gd name="connsiteY12" fmla="*/ 119065 h 127634"/>
                <a:gd name="connsiteX13" fmla="*/ 156444 w 173218"/>
                <a:gd name="connsiteY13" fmla="*/ 15954 h 127634"/>
                <a:gd name="connsiteX14" fmla="*/ 15590 w 173218"/>
                <a:gd name="connsiteY14" fmla="*/ 15954 h 127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218" h="127634">
                  <a:moveTo>
                    <a:pt x="166382" y="128182"/>
                  </a:moveTo>
                  <a:lnTo>
                    <a:pt x="11396" y="128182"/>
                  </a:lnTo>
                  <a:cubicBezTo>
                    <a:pt x="8879" y="128182"/>
                    <a:pt x="6838" y="126141"/>
                    <a:pt x="6838" y="123624"/>
                  </a:cubicBezTo>
                  <a:lnTo>
                    <a:pt x="6838" y="11396"/>
                  </a:lnTo>
                  <a:cubicBezTo>
                    <a:pt x="6831" y="10207"/>
                    <a:pt x="7289" y="9061"/>
                    <a:pt x="8114" y="8205"/>
                  </a:cubicBezTo>
                  <a:cubicBezTo>
                    <a:pt x="9004" y="7364"/>
                    <a:pt x="10172" y="6877"/>
                    <a:pt x="11396" y="6838"/>
                  </a:cubicBezTo>
                  <a:lnTo>
                    <a:pt x="161276" y="6838"/>
                  </a:lnTo>
                  <a:cubicBezTo>
                    <a:pt x="163724" y="6836"/>
                    <a:pt x="165737" y="8768"/>
                    <a:pt x="165835" y="11214"/>
                  </a:cubicBezTo>
                  <a:lnTo>
                    <a:pt x="171304" y="123441"/>
                  </a:lnTo>
                  <a:cubicBezTo>
                    <a:pt x="171384" y="124697"/>
                    <a:pt x="170919" y="125926"/>
                    <a:pt x="170028" y="126815"/>
                  </a:cubicBezTo>
                  <a:cubicBezTo>
                    <a:pt x="169093" y="127816"/>
                    <a:pt x="167744" y="128322"/>
                    <a:pt x="166381" y="128182"/>
                  </a:cubicBezTo>
                  <a:close/>
                  <a:moveTo>
                    <a:pt x="15681" y="119065"/>
                  </a:moveTo>
                  <a:lnTo>
                    <a:pt x="161550" y="119065"/>
                  </a:lnTo>
                  <a:lnTo>
                    <a:pt x="156444" y="15954"/>
                  </a:lnTo>
                  <a:lnTo>
                    <a:pt x="15590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815035AB-1D4C-4A76-A3CB-2A0C8C158F7C}"/>
                </a:ext>
              </a:extLst>
            </p:cNvPr>
            <p:cNvSpPr/>
            <p:nvPr/>
          </p:nvSpPr>
          <p:spPr>
            <a:xfrm>
              <a:off x="6895360" y="4874733"/>
              <a:ext cx="191452" cy="118518"/>
            </a:xfrm>
            <a:custGeom>
              <a:avLst/>
              <a:gdLst>
                <a:gd name="connsiteX0" fmla="*/ 6838 w 191452"/>
                <a:gd name="connsiteY0" fmla="*/ 6838 h 118518"/>
                <a:gd name="connsiteX1" fmla="*/ 33823 w 191452"/>
                <a:gd name="connsiteY1" fmla="*/ 119065 h 118518"/>
                <a:gd name="connsiteX2" fmla="*/ 189082 w 191452"/>
                <a:gd name="connsiteY2" fmla="*/ 119065 h 118518"/>
                <a:gd name="connsiteX3" fmla="*/ 156718 w 191452"/>
                <a:gd name="connsiteY3" fmla="*/ 6838 h 118518"/>
                <a:gd name="connsiteX4" fmla="*/ 6838 w 191452"/>
                <a:gd name="connsiteY4" fmla="*/ 6838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452" h="118518">
                  <a:moveTo>
                    <a:pt x="6838" y="6838"/>
                  </a:moveTo>
                  <a:lnTo>
                    <a:pt x="33823" y="119065"/>
                  </a:lnTo>
                  <a:lnTo>
                    <a:pt x="189082" y="119065"/>
                  </a:lnTo>
                  <a:lnTo>
                    <a:pt x="156718" y="6838"/>
                  </a:lnTo>
                  <a:lnTo>
                    <a:pt x="6838" y="683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D45CD7BB-9C10-4B07-8D69-72AE5105671B}"/>
                </a:ext>
              </a:extLst>
            </p:cNvPr>
            <p:cNvSpPr/>
            <p:nvPr/>
          </p:nvSpPr>
          <p:spPr>
            <a:xfrm>
              <a:off x="6890690" y="4870174"/>
              <a:ext cx="200569" cy="127635"/>
            </a:xfrm>
            <a:custGeom>
              <a:avLst/>
              <a:gdLst>
                <a:gd name="connsiteX0" fmla="*/ 193752 w 200569"/>
                <a:gd name="connsiteY0" fmla="*/ 128182 h 127634"/>
                <a:gd name="connsiteX1" fmla="*/ 38767 w 200569"/>
                <a:gd name="connsiteY1" fmla="*/ 128182 h 127634"/>
                <a:gd name="connsiteX2" fmla="*/ 34299 w 200569"/>
                <a:gd name="connsiteY2" fmla="*/ 124718 h 127634"/>
                <a:gd name="connsiteX3" fmla="*/ 6949 w 200569"/>
                <a:gd name="connsiteY3" fmla="*/ 12490 h 127634"/>
                <a:gd name="connsiteX4" fmla="*/ 7860 w 200569"/>
                <a:gd name="connsiteY4" fmla="*/ 8570 h 127634"/>
                <a:gd name="connsiteX5" fmla="*/ 11416 w 200569"/>
                <a:gd name="connsiteY5" fmla="*/ 6838 h 127634"/>
                <a:gd name="connsiteX6" fmla="*/ 161296 w 200569"/>
                <a:gd name="connsiteY6" fmla="*/ 6838 h 127634"/>
                <a:gd name="connsiteX7" fmla="*/ 165672 w 200569"/>
                <a:gd name="connsiteY7" fmla="*/ 10211 h 127634"/>
                <a:gd name="connsiteX8" fmla="*/ 198128 w 200569"/>
                <a:gd name="connsiteY8" fmla="*/ 122621 h 127634"/>
                <a:gd name="connsiteX9" fmla="*/ 197399 w 200569"/>
                <a:gd name="connsiteY9" fmla="*/ 126633 h 127634"/>
                <a:gd name="connsiteX10" fmla="*/ 193752 w 200569"/>
                <a:gd name="connsiteY10" fmla="*/ 128182 h 127634"/>
                <a:gd name="connsiteX11" fmla="*/ 42048 w 200569"/>
                <a:gd name="connsiteY11" fmla="*/ 119065 h 127634"/>
                <a:gd name="connsiteX12" fmla="*/ 187917 w 200569"/>
                <a:gd name="connsiteY12" fmla="*/ 119065 h 127634"/>
                <a:gd name="connsiteX13" fmla="*/ 158196 w 200569"/>
                <a:gd name="connsiteY13" fmla="*/ 15955 h 127634"/>
                <a:gd name="connsiteX14" fmla="*/ 17251 w 200569"/>
                <a:gd name="connsiteY14" fmla="*/ 15955 h 127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0569" h="127634">
                  <a:moveTo>
                    <a:pt x="193752" y="128182"/>
                  </a:moveTo>
                  <a:lnTo>
                    <a:pt x="38767" y="128182"/>
                  </a:lnTo>
                  <a:cubicBezTo>
                    <a:pt x="36655" y="128202"/>
                    <a:pt x="34806" y="126768"/>
                    <a:pt x="34299" y="124718"/>
                  </a:cubicBezTo>
                  <a:lnTo>
                    <a:pt x="6949" y="12490"/>
                  </a:lnTo>
                  <a:cubicBezTo>
                    <a:pt x="6642" y="11113"/>
                    <a:pt x="6977" y="9671"/>
                    <a:pt x="7860" y="8570"/>
                  </a:cubicBezTo>
                  <a:cubicBezTo>
                    <a:pt x="8702" y="7460"/>
                    <a:pt x="10023" y="6816"/>
                    <a:pt x="11416" y="6838"/>
                  </a:cubicBezTo>
                  <a:lnTo>
                    <a:pt x="161296" y="6838"/>
                  </a:lnTo>
                  <a:cubicBezTo>
                    <a:pt x="163347" y="6849"/>
                    <a:pt x="165139" y="8230"/>
                    <a:pt x="165672" y="10211"/>
                  </a:cubicBezTo>
                  <a:lnTo>
                    <a:pt x="198128" y="122621"/>
                  </a:lnTo>
                  <a:cubicBezTo>
                    <a:pt x="198488" y="124000"/>
                    <a:pt x="198221" y="125468"/>
                    <a:pt x="197399" y="126633"/>
                  </a:cubicBezTo>
                  <a:cubicBezTo>
                    <a:pt x="196475" y="127667"/>
                    <a:pt x="195138" y="128235"/>
                    <a:pt x="193752" y="128182"/>
                  </a:cubicBezTo>
                  <a:close/>
                  <a:moveTo>
                    <a:pt x="42048" y="119065"/>
                  </a:moveTo>
                  <a:lnTo>
                    <a:pt x="187917" y="119065"/>
                  </a:lnTo>
                  <a:lnTo>
                    <a:pt x="158196" y="15955"/>
                  </a:lnTo>
                  <a:lnTo>
                    <a:pt x="17251" y="1595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8C3029DD-533B-49F3-8CFC-E71F340FD309}"/>
                </a:ext>
              </a:extLst>
            </p:cNvPr>
            <p:cNvSpPr/>
            <p:nvPr/>
          </p:nvSpPr>
          <p:spPr>
            <a:xfrm>
              <a:off x="6295749" y="4874733"/>
              <a:ext cx="173219" cy="118518"/>
            </a:xfrm>
            <a:custGeom>
              <a:avLst/>
              <a:gdLst>
                <a:gd name="connsiteX0" fmla="*/ 6838 w 173218"/>
                <a:gd name="connsiteY0" fmla="*/ 6838 h 118518"/>
                <a:gd name="connsiteX1" fmla="*/ 12308 w 173218"/>
                <a:gd name="connsiteY1" fmla="*/ 119065 h 118518"/>
                <a:gd name="connsiteX2" fmla="*/ 167567 w 173218"/>
                <a:gd name="connsiteY2" fmla="*/ 119065 h 118518"/>
                <a:gd name="connsiteX3" fmla="*/ 156718 w 173218"/>
                <a:gd name="connsiteY3" fmla="*/ 6838 h 118518"/>
                <a:gd name="connsiteX4" fmla="*/ 6838 w 173218"/>
                <a:gd name="connsiteY4" fmla="*/ 6838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3218" h="118518">
                  <a:moveTo>
                    <a:pt x="6838" y="6838"/>
                  </a:moveTo>
                  <a:lnTo>
                    <a:pt x="12308" y="119065"/>
                  </a:lnTo>
                  <a:lnTo>
                    <a:pt x="167567" y="119065"/>
                  </a:lnTo>
                  <a:lnTo>
                    <a:pt x="156718" y="6838"/>
                  </a:lnTo>
                  <a:lnTo>
                    <a:pt x="6838" y="683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F6C72DE-4C2C-41AE-AC19-4E3A8B06D077}"/>
                </a:ext>
              </a:extLst>
            </p:cNvPr>
            <p:cNvSpPr/>
            <p:nvPr/>
          </p:nvSpPr>
          <p:spPr>
            <a:xfrm>
              <a:off x="6291453" y="4870174"/>
              <a:ext cx="182336" cy="127635"/>
            </a:xfrm>
            <a:custGeom>
              <a:avLst/>
              <a:gdLst>
                <a:gd name="connsiteX0" fmla="*/ 171863 w 182335"/>
                <a:gd name="connsiteY0" fmla="*/ 128182 h 127634"/>
                <a:gd name="connsiteX1" fmla="*/ 16877 w 182335"/>
                <a:gd name="connsiteY1" fmla="*/ 128182 h 127634"/>
                <a:gd name="connsiteX2" fmla="*/ 12319 w 182335"/>
                <a:gd name="connsiteY2" fmla="*/ 123897 h 127634"/>
                <a:gd name="connsiteX3" fmla="*/ 6849 w 182335"/>
                <a:gd name="connsiteY3" fmla="*/ 11670 h 127634"/>
                <a:gd name="connsiteX4" fmla="*/ 8125 w 182335"/>
                <a:gd name="connsiteY4" fmla="*/ 8296 h 127634"/>
                <a:gd name="connsiteX5" fmla="*/ 11407 w 182335"/>
                <a:gd name="connsiteY5" fmla="*/ 6838 h 127634"/>
                <a:gd name="connsiteX6" fmla="*/ 161014 w 182335"/>
                <a:gd name="connsiteY6" fmla="*/ 6838 h 127634"/>
                <a:gd name="connsiteX7" fmla="*/ 165572 w 182335"/>
                <a:gd name="connsiteY7" fmla="*/ 11031 h 127634"/>
                <a:gd name="connsiteX8" fmla="*/ 176421 w 182335"/>
                <a:gd name="connsiteY8" fmla="*/ 123168 h 127634"/>
                <a:gd name="connsiteX9" fmla="*/ 175236 w 182335"/>
                <a:gd name="connsiteY9" fmla="*/ 126724 h 127634"/>
                <a:gd name="connsiteX10" fmla="*/ 171863 w 182335"/>
                <a:gd name="connsiteY10" fmla="*/ 128182 h 127634"/>
                <a:gd name="connsiteX11" fmla="*/ 20980 w 182335"/>
                <a:gd name="connsiteY11" fmla="*/ 119065 h 127634"/>
                <a:gd name="connsiteX12" fmla="*/ 166848 w 182335"/>
                <a:gd name="connsiteY12" fmla="*/ 119065 h 127634"/>
                <a:gd name="connsiteX13" fmla="*/ 156911 w 182335"/>
                <a:gd name="connsiteY13" fmla="*/ 15954 h 127634"/>
                <a:gd name="connsiteX14" fmla="*/ 15966 w 182335"/>
                <a:gd name="connsiteY14" fmla="*/ 15954 h 127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2335" h="127634">
                  <a:moveTo>
                    <a:pt x="171863" y="128182"/>
                  </a:moveTo>
                  <a:lnTo>
                    <a:pt x="16877" y="128182"/>
                  </a:lnTo>
                  <a:cubicBezTo>
                    <a:pt x="14463" y="128186"/>
                    <a:pt x="12464" y="126307"/>
                    <a:pt x="12319" y="123897"/>
                  </a:cubicBezTo>
                  <a:lnTo>
                    <a:pt x="6849" y="11670"/>
                  </a:lnTo>
                  <a:cubicBezTo>
                    <a:pt x="6757" y="10412"/>
                    <a:pt x="7224" y="9178"/>
                    <a:pt x="8125" y="8296"/>
                  </a:cubicBezTo>
                  <a:cubicBezTo>
                    <a:pt x="8960" y="7363"/>
                    <a:pt x="10155" y="6832"/>
                    <a:pt x="11407" y="6838"/>
                  </a:cubicBezTo>
                  <a:lnTo>
                    <a:pt x="161014" y="6838"/>
                  </a:lnTo>
                  <a:cubicBezTo>
                    <a:pt x="163396" y="6830"/>
                    <a:pt x="165382" y="8657"/>
                    <a:pt x="165572" y="11031"/>
                  </a:cubicBezTo>
                  <a:lnTo>
                    <a:pt x="176421" y="123168"/>
                  </a:lnTo>
                  <a:cubicBezTo>
                    <a:pt x="176531" y="124466"/>
                    <a:pt x="176103" y="125751"/>
                    <a:pt x="175236" y="126724"/>
                  </a:cubicBezTo>
                  <a:cubicBezTo>
                    <a:pt x="174360" y="127652"/>
                    <a:pt x="173140" y="128180"/>
                    <a:pt x="171863" y="128182"/>
                  </a:cubicBezTo>
                  <a:close/>
                  <a:moveTo>
                    <a:pt x="20980" y="119065"/>
                  </a:moveTo>
                  <a:lnTo>
                    <a:pt x="166848" y="119065"/>
                  </a:lnTo>
                  <a:lnTo>
                    <a:pt x="156911" y="15954"/>
                  </a:lnTo>
                  <a:lnTo>
                    <a:pt x="15966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C2C16964-2CC2-4E24-84CD-5EC17F63A3B1}"/>
                </a:ext>
              </a:extLst>
            </p:cNvPr>
            <p:cNvSpPr/>
            <p:nvPr/>
          </p:nvSpPr>
          <p:spPr>
            <a:xfrm>
              <a:off x="5524834" y="4874733"/>
              <a:ext cx="182336" cy="118518"/>
            </a:xfrm>
            <a:custGeom>
              <a:avLst/>
              <a:gdLst>
                <a:gd name="connsiteX0" fmla="*/ 28262 w 182335"/>
                <a:gd name="connsiteY0" fmla="*/ 6838 h 118518"/>
                <a:gd name="connsiteX1" fmla="*/ 6838 w 182335"/>
                <a:gd name="connsiteY1" fmla="*/ 119065 h 118518"/>
                <a:gd name="connsiteX2" fmla="*/ 162096 w 182335"/>
                <a:gd name="connsiteY2" fmla="*/ 119065 h 118518"/>
                <a:gd name="connsiteX3" fmla="*/ 178142 w 182335"/>
                <a:gd name="connsiteY3" fmla="*/ 6838 h 118518"/>
                <a:gd name="connsiteX4" fmla="*/ 28262 w 182335"/>
                <a:gd name="connsiteY4" fmla="*/ 6838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335" h="118518">
                  <a:moveTo>
                    <a:pt x="28262" y="6838"/>
                  </a:moveTo>
                  <a:lnTo>
                    <a:pt x="6838" y="119065"/>
                  </a:lnTo>
                  <a:lnTo>
                    <a:pt x="162096" y="119065"/>
                  </a:lnTo>
                  <a:lnTo>
                    <a:pt x="178142" y="6838"/>
                  </a:lnTo>
                  <a:lnTo>
                    <a:pt x="28262" y="683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580C5C29-447D-421C-8ED8-2614AB4203EB}"/>
                </a:ext>
              </a:extLst>
            </p:cNvPr>
            <p:cNvSpPr/>
            <p:nvPr/>
          </p:nvSpPr>
          <p:spPr>
            <a:xfrm>
              <a:off x="5520660" y="4870174"/>
              <a:ext cx="191452" cy="127635"/>
            </a:xfrm>
            <a:custGeom>
              <a:avLst/>
              <a:gdLst>
                <a:gd name="connsiteX0" fmla="*/ 166361 w 191452"/>
                <a:gd name="connsiteY0" fmla="*/ 128182 h 127634"/>
                <a:gd name="connsiteX1" fmla="*/ 11376 w 191452"/>
                <a:gd name="connsiteY1" fmla="*/ 128182 h 127634"/>
                <a:gd name="connsiteX2" fmla="*/ 7911 w 191452"/>
                <a:gd name="connsiteY2" fmla="*/ 126541 h 127634"/>
                <a:gd name="connsiteX3" fmla="*/ 6908 w 191452"/>
                <a:gd name="connsiteY3" fmla="*/ 122803 h 127634"/>
                <a:gd name="connsiteX4" fmla="*/ 28333 w 191452"/>
                <a:gd name="connsiteY4" fmla="*/ 10576 h 127634"/>
                <a:gd name="connsiteX5" fmla="*/ 32800 w 191452"/>
                <a:gd name="connsiteY5" fmla="*/ 6838 h 127634"/>
                <a:gd name="connsiteX6" fmla="*/ 182680 w 191452"/>
                <a:gd name="connsiteY6" fmla="*/ 6838 h 127634"/>
                <a:gd name="connsiteX7" fmla="*/ 187270 w 191452"/>
                <a:gd name="connsiteY7" fmla="*/ 11546 h 127634"/>
                <a:gd name="connsiteX8" fmla="*/ 187238 w 191452"/>
                <a:gd name="connsiteY8" fmla="*/ 12035 h 127634"/>
                <a:gd name="connsiteX9" fmla="*/ 171193 w 191452"/>
                <a:gd name="connsiteY9" fmla="*/ 124262 h 127634"/>
                <a:gd name="connsiteX10" fmla="*/ 166361 w 191452"/>
                <a:gd name="connsiteY10" fmla="*/ 128182 h 127634"/>
                <a:gd name="connsiteX11" fmla="*/ 16572 w 191452"/>
                <a:gd name="connsiteY11" fmla="*/ 119066 h 127634"/>
                <a:gd name="connsiteX12" fmla="*/ 162441 w 191452"/>
                <a:gd name="connsiteY12" fmla="*/ 119066 h 127634"/>
                <a:gd name="connsiteX13" fmla="*/ 177210 w 191452"/>
                <a:gd name="connsiteY13" fmla="*/ 15955 h 127634"/>
                <a:gd name="connsiteX14" fmla="*/ 36173 w 191452"/>
                <a:gd name="connsiteY14" fmla="*/ 15955 h 127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1452" h="127634">
                  <a:moveTo>
                    <a:pt x="166361" y="128182"/>
                  </a:moveTo>
                  <a:lnTo>
                    <a:pt x="11376" y="128182"/>
                  </a:lnTo>
                  <a:cubicBezTo>
                    <a:pt x="10030" y="128197"/>
                    <a:pt x="8752" y="127592"/>
                    <a:pt x="7911" y="126541"/>
                  </a:cubicBezTo>
                  <a:cubicBezTo>
                    <a:pt x="7038" y="125506"/>
                    <a:pt x="6671" y="124136"/>
                    <a:pt x="6908" y="122803"/>
                  </a:cubicBezTo>
                  <a:lnTo>
                    <a:pt x="28333" y="10576"/>
                  </a:lnTo>
                  <a:cubicBezTo>
                    <a:pt x="28693" y="8397"/>
                    <a:pt x="30592" y="6809"/>
                    <a:pt x="32800" y="6838"/>
                  </a:cubicBezTo>
                  <a:lnTo>
                    <a:pt x="182680" y="6838"/>
                  </a:lnTo>
                  <a:cubicBezTo>
                    <a:pt x="185248" y="6871"/>
                    <a:pt x="187303" y="8978"/>
                    <a:pt x="187270" y="11546"/>
                  </a:cubicBezTo>
                  <a:cubicBezTo>
                    <a:pt x="187268" y="11709"/>
                    <a:pt x="187257" y="11872"/>
                    <a:pt x="187238" y="12035"/>
                  </a:cubicBezTo>
                  <a:lnTo>
                    <a:pt x="171193" y="124262"/>
                  </a:lnTo>
                  <a:cubicBezTo>
                    <a:pt x="170863" y="126636"/>
                    <a:pt x="168752" y="128349"/>
                    <a:pt x="166361" y="128182"/>
                  </a:cubicBezTo>
                  <a:close/>
                  <a:moveTo>
                    <a:pt x="16572" y="119066"/>
                  </a:moveTo>
                  <a:lnTo>
                    <a:pt x="162441" y="119066"/>
                  </a:lnTo>
                  <a:lnTo>
                    <a:pt x="177210" y="15955"/>
                  </a:lnTo>
                  <a:lnTo>
                    <a:pt x="36173" y="1595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78CD9FEE-BFD1-4A71-A0CD-8755EAAE4341}"/>
                </a:ext>
              </a:extLst>
            </p:cNvPr>
            <p:cNvSpPr/>
            <p:nvPr/>
          </p:nvSpPr>
          <p:spPr>
            <a:xfrm>
              <a:off x="5369575" y="4874733"/>
              <a:ext cx="182336" cy="118518"/>
            </a:xfrm>
            <a:custGeom>
              <a:avLst/>
              <a:gdLst>
                <a:gd name="connsiteX0" fmla="*/ 33641 w 182335"/>
                <a:gd name="connsiteY0" fmla="*/ 6838 h 118518"/>
                <a:gd name="connsiteX1" fmla="*/ 6838 w 182335"/>
                <a:gd name="connsiteY1" fmla="*/ 119065 h 118518"/>
                <a:gd name="connsiteX2" fmla="*/ 162096 w 182335"/>
                <a:gd name="connsiteY2" fmla="*/ 119065 h 118518"/>
                <a:gd name="connsiteX3" fmla="*/ 183521 w 182335"/>
                <a:gd name="connsiteY3" fmla="*/ 6838 h 118518"/>
                <a:gd name="connsiteX4" fmla="*/ 33641 w 182335"/>
                <a:gd name="connsiteY4" fmla="*/ 6838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335" h="118518">
                  <a:moveTo>
                    <a:pt x="33641" y="6838"/>
                  </a:moveTo>
                  <a:lnTo>
                    <a:pt x="6838" y="119065"/>
                  </a:lnTo>
                  <a:lnTo>
                    <a:pt x="162096" y="119065"/>
                  </a:lnTo>
                  <a:lnTo>
                    <a:pt x="183521" y="6838"/>
                  </a:lnTo>
                  <a:lnTo>
                    <a:pt x="33641" y="683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47762A03-CCEE-455D-8772-81E81B6EAEC4}"/>
                </a:ext>
              </a:extLst>
            </p:cNvPr>
            <p:cNvSpPr/>
            <p:nvPr/>
          </p:nvSpPr>
          <p:spPr>
            <a:xfrm>
              <a:off x="5365341" y="4870174"/>
              <a:ext cx="191452" cy="127635"/>
            </a:xfrm>
            <a:custGeom>
              <a:avLst/>
              <a:gdLst>
                <a:gd name="connsiteX0" fmla="*/ 166330 w 191452"/>
                <a:gd name="connsiteY0" fmla="*/ 128182 h 127634"/>
                <a:gd name="connsiteX1" fmla="*/ 11345 w 191452"/>
                <a:gd name="connsiteY1" fmla="*/ 128182 h 127634"/>
                <a:gd name="connsiteX2" fmla="*/ 7789 w 191452"/>
                <a:gd name="connsiteY2" fmla="*/ 126450 h 127634"/>
                <a:gd name="connsiteX3" fmla="*/ 6969 w 191452"/>
                <a:gd name="connsiteY3" fmla="*/ 122621 h 127634"/>
                <a:gd name="connsiteX4" fmla="*/ 33681 w 191452"/>
                <a:gd name="connsiteY4" fmla="*/ 10393 h 127634"/>
                <a:gd name="connsiteX5" fmla="*/ 38148 w 191452"/>
                <a:gd name="connsiteY5" fmla="*/ 6838 h 127634"/>
                <a:gd name="connsiteX6" fmla="*/ 188028 w 191452"/>
                <a:gd name="connsiteY6" fmla="*/ 6838 h 127634"/>
                <a:gd name="connsiteX7" fmla="*/ 191492 w 191452"/>
                <a:gd name="connsiteY7" fmla="*/ 8570 h 127634"/>
                <a:gd name="connsiteX8" fmla="*/ 192495 w 191452"/>
                <a:gd name="connsiteY8" fmla="*/ 12308 h 127634"/>
                <a:gd name="connsiteX9" fmla="*/ 171162 w 191452"/>
                <a:gd name="connsiteY9" fmla="*/ 124535 h 127634"/>
                <a:gd name="connsiteX10" fmla="*/ 166330 w 191452"/>
                <a:gd name="connsiteY10" fmla="*/ 128182 h 127634"/>
                <a:gd name="connsiteX11" fmla="*/ 16906 w 191452"/>
                <a:gd name="connsiteY11" fmla="*/ 119065 h 127634"/>
                <a:gd name="connsiteX12" fmla="*/ 162774 w 191452"/>
                <a:gd name="connsiteY12" fmla="*/ 119065 h 127634"/>
                <a:gd name="connsiteX13" fmla="*/ 182375 w 191452"/>
                <a:gd name="connsiteY13" fmla="*/ 15954 h 127634"/>
                <a:gd name="connsiteX14" fmla="*/ 41430 w 191452"/>
                <a:gd name="connsiteY14" fmla="*/ 15954 h 127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1452" h="127634">
                  <a:moveTo>
                    <a:pt x="166330" y="128182"/>
                  </a:moveTo>
                  <a:lnTo>
                    <a:pt x="11345" y="128182"/>
                  </a:lnTo>
                  <a:cubicBezTo>
                    <a:pt x="9961" y="128163"/>
                    <a:pt x="8657" y="127528"/>
                    <a:pt x="7789" y="126450"/>
                  </a:cubicBezTo>
                  <a:cubicBezTo>
                    <a:pt x="6941" y="125368"/>
                    <a:pt x="6638" y="123955"/>
                    <a:pt x="6969" y="122621"/>
                  </a:cubicBezTo>
                  <a:lnTo>
                    <a:pt x="33681" y="10393"/>
                  </a:lnTo>
                  <a:cubicBezTo>
                    <a:pt x="34151" y="8307"/>
                    <a:pt x="36009" y="6828"/>
                    <a:pt x="38148" y="6838"/>
                  </a:cubicBezTo>
                  <a:lnTo>
                    <a:pt x="188028" y="6838"/>
                  </a:lnTo>
                  <a:cubicBezTo>
                    <a:pt x="189393" y="6830"/>
                    <a:pt x="190679" y="7474"/>
                    <a:pt x="191492" y="8570"/>
                  </a:cubicBezTo>
                  <a:cubicBezTo>
                    <a:pt x="192402" y="9585"/>
                    <a:pt x="192774" y="10973"/>
                    <a:pt x="192495" y="12308"/>
                  </a:cubicBezTo>
                  <a:lnTo>
                    <a:pt x="171162" y="124535"/>
                  </a:lnTo>
                  <a:cubicBezTo>
                    <a:pt x="170671" y="126776"/>
                    <a:pt x="168620" y="128325"/>
                    <a:pt x="166330" y="128182"/>
                  </a:cubicBezTo>
                  <a:close/>
                  <a:moveTo>
                    <a:pt x="16906" y="119065"/>
                  </a:moveTo>
                  <a:lnTo>
                    <a:pt x="162774" y="119065"/>
                  </a:lnTo>
                  <a:lnTo>
                    <a:pt x="182375" y="15954"/>
                  </a:lnTo>
                  <a:lnTo>
                    <a:pt x="41430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812E7456-8E30-4614-A90F-D2B007D36DA0}"/>
                </a:ext>
              </a:extLst>
            </p:cNvPr>
            <p:cNvSpPr/>
            <p:nvPr/>
          </p:nvSpPr>
          <p:spPr>
            <a:xfrm>
              <a:off x="5990701" y="4874733"/>
              <a:ext cx="164102" cy="118518"/>
            </a:xfrm>
            <a:custGeom>
              <a:avLst/>
              <a:gdLst>
                <a:gd name="connsiteX0" fmla="*/ 12125 w 164102"/>
                <a:gd name="connsiteY0" fmla="*/ 6838 h 118518"/>
                <a:gd name="connsiteX1" fmla="*/ 6838 w 164102"/>
                <a:gd name="connsiteY1" fmla="*/ 119065 h 118518"/>
                <a:gd name="connsiteX2" fmla="*/ 162097 w 164102"/>
                <a:gd name="connsiteY2" fmla="*/ 119065 h 118518"/>
                <a:gd name="connsiteX3" fmla="*/ 162005 w 164102"/>
                <a:gd name="connsiteY3" fmla="*/ 6838 h 118518"/>
                <a:gd name="connsiteX4" fmla="*/ 12125 w 164102"/>
                <a:gd name="connsiteY4" fmla="*/ 6838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102" h="118518">
                  <a:moveTo>
                    <a:pt x="12125" y="6838"/>
                  </a:moveTo>
                  <a:lnTo>
                    <a:pt x="6838" y="119065"/>
                  </a:lnTo>
                  <a:lnTo>
                    <a:pt x="162097" y="119065"/>
                  </a:lnTo>
                  <a:lnTo>
                    <a:pt x="162005" y="6838"/>
                  </a:lnTo>
                  <a:lnTo>
                    <a:pt x="12125" y="683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C4ED80DB-4A2F-45BC-8036-DD04662BBE37}"/>
                </a:ext>
              </a:extLst>
            </p:cNvPr>
            <p:cNvSpPr/>
            <p:nvPr/>
          </p:nvSpPr>
          <p:spPr>
            <a:xfrm>
              <a:off x="5986405" y="4870174"/>
              <a:ext cx="173219" cy="127635"/>
            </a:xfrm>
            <a:custGeom>
              <a:avLst/>
              <a:gdLst>
                <a:gd name="connsiteX0" fmla="*/ 166393 w 173218"/>
                <a:gd name="connsiteY0" fmla="*/ 128182 h 127634"/>
                <a:gd name="connsiteX1" fmla="*/ 11407 w 173218"/>
                <a:gd name="connsiteY1" fmla="*/ 128182 h 127634"/>
                <a:gd name="connsiteX2" fmla="*/ 8125 w 173218"/>
                <a:gd name="connsiteY2" fmla="*/ 126815 h 127634"/>
                <a:gd name="connsiteX3" fmla="*/ 6849 w 173218"/>
                <a:gd name="connsiteY3" fmla="*/ 123441 h 127634"/>
                <a:gd name="connsiteX4" fmla="*/ 12137 w 173218"/>
                <a:gd name="connsiteY4" fmla="*/ 11214 h 127634"/>
                <a:gd name="connsiteX5" fmla="*/ 16695 w 173218"/>
                <a:gd name="connsiteY5" fmla="*/ 6838 h 127634"/>
                <a:gd name="connsiteX6" fmla="*/ 166575 w 173218"/>
                <a:gd name="connsiteY6" fmla="*/ 6838 h 127634"/>
                <a:gd name="connsiteX7" fmla="*/ 171133 w 173218"/>
                <a:gd name="connsiteY7" fmla="*/ 11396 h 127634"/>
                <a:gd name="connsiteX8" fmla="*/ 171133 w 173218"/>
                <a:gd name="connsiteY8" fmla="*/ 123624 h 127634"/>
                <a:gd name="connsiteX9" fmla="*/ 169766 w 173218"/>
                <a:gd name="connsiteY9" fmla="*/ 126905 h 127634"/>
                <a:gd name="connsiteX10" fmla="*/ 166393 w 173218"/>
                <a:gd name="connsiteY10" fmla="*/ 128182 h 127634"/>
                <a:gd name="connsiteX11" fmla="*/ 15875 w 173218"/>
                <a:gd name="connsiteY11" fmla="*/ 119065 h 127634"/>
                <a:gd name="connsiteX12" fmla="*/ 161743 w 173218"/>
                <a:gd name="connsiteY12" fmla="*/ 119065 h 127634"/>
                <a:gd name="connsiteX13" fmla="*/ 161743 w 173218"/>
                <a:gd name="connsiteY13" fmla="*/ 15954 h 127634"/>
                <a:gd name="connsiteX14" fmla="*/ 20706 w 173218"/>
                <a:gd name="connsiteY14" fmla="*/ 15954 h 127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218" h="127634">
                  <a:moveTo>
                    <a:pt x="166393" y="128182"/>
                  </a:moveTo>
                  <a:lnTo>
                    <a:pt x="11407" y="128182"/>
                  </a:lnTo>
                  <a:cubicBezTo>
                    <a:pt x="10169" y="128211"/>
                    <a:pt x="8976" y="127714"/>
                    <a:pt x="8125" y="126815"/>
                  </a:cubicBezTo>
                  <a:cubicBezTo>
                    <a:pt x="7224" y="125933"/>
                    <a:pt x="6757" y="124699"/>
                    <a:pt x="6849" y="123441"/>
                  </a:cubicBezTo>
                  <a:lnTo>
                    <a:pt x="12137" y="11214"/>
                  </a:lnTo>
                  <a:cubicBezTo>
                    <a:pt x="12235" y="8768"/>
                    <a:pt x="14247" y="6836"/>
                    <a:pt x="16695" y="6838"/>
                  </a:cubicBezTo>
                  <a:lnTo>
                    <a:pt x="166575" y="6838"/>
                  </a:lnTo>
                  <a:cubicBezTo>
                    <a:pt x="169072" y="6886"/>
                    <a:pt x="171085" y="8899"/>
                    <a:pt x="171133" y="11396"/>
                  </a:cubicBezTo>
                  <a:lnTo>
                    <a:pt x="171133" y="123624"/>
                  </a:lnTo>
                  <a:cubicBezTo>
                    <a:pt x="171130" y="124856"/>
                    <a:pt x="170638" y="126036"/>
                    <a:pt x="169766" y="126905"/>
                  </a:cubicBezTo>
                  <a:cubicBezTo>
                    <a:pt x="168865" y="127777"/>
                    <a:pt x="167645" y="128238"/>
                    <a:pt x="166393" y="128182"/>
                  </a:cubicBezTo>
                  <a:close/>
                  <a:moveTo>
                    <a:pt x="15875" y="119065"/>
                  </a:moveTo>
                  <a:lnTo>
                    <a:pt x="161743" y="119065"/>
                  </a:lnTo>
                  <a:lnTo>
                    <a:pt x="161743" y="15954"/>
                  </a:lnTo>
                  <a:lnTo>
                    <a:pt x="20706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2AFD7ABC-A79A-4581-9296-B846B6A74A27}"/>
                </a:ext>
              </a:extLst>
            </p:cNvPr>
            <p:cNvSpPr/>
            <p:nvPr/>
          </p:nvSpPr>
          <p:spPr>
            <a:xfrm>
              <a:off x="5835442" y="4874733"/>
              <a:ext cx="173219" cy="118518"/>
            </a:xfrm>
            <a:custGeom>
              <a:avLst/>
              <a:gdLst>
                <a:gd name="connsiteX0" fmla="*/ 17413 w 173218"/>
                <a:gd name="connsiteY0" fmla="*/ 6838 h 118518"/>
                <a:gd name="connsiteX1" fmla="*/ 6838 w 173218"/>
                <a:gd name="connsiteY1" fmla="*/ 119065 h 118518"/>
                <a:gd name="connsiteX2" fmla="*/ 162096 w 173218"/>
                <a:gd name="connsiteY2" fmla="*/ 119065 h 118518"/>
                <a:gd name="connsiteX3" fmla="*/ 167384 w 173218"/>
                <a:gd name="connsiteY3" fmla="*/ 6838 h 118518"/>
                <a:gd name="connsiteX4" fmla="*/ 17413 w 173218"/>
                <a:gd name="connsiteY4" fmla="*/ 6838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3218" h="118518">
                  <a:moveTo>
                    <a:pt x="17413" y="6838"/>
                  </a:moveTo>
                  <a:lnTo>
                    <a:pt x="6838" y="119065"/>
                  </a:lnTo>
                  <a:lnTo>
                    <a:pt x="162096" y="119065"/>
                  </a:lnTo>
                  <a:lnTo>
                    <a:pt x="167384" y="6838"/>
                  </a:lnTo>
                  <a:lnTo>
                    <a:pt x="17413" y="683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038A2311-36EE-4198-B25E-932AE3B0CCCB}"/>
                </a:ext>
              </a:extLst>
            </p:cNvPr>
            <p:cNvSpPr/>
            <p:nvPr/>
          </p:nvSpPr>
          <p:spPr>
            <a:xfrm>
              <a:off x="5831138" y="4870174"/>
              <a:ext cx="182336" cy="127635"/>
            </a:xfrm>
            <a:custGeom>
              <a:avLst/>
              <a:gdLst>
                <a:gd name="connsiteX0" fmla="*/ 166400 w 182335"/>
                <a:gd name="connsiteY0" fmla="*/ 128182 h 127634"/>
                <a:gd name="connsiteX1" fmla="*/ 11415 w 182335"/>
                <a:gd name="connsiteY1" fmla="*/ 128182 h 127634"/>
                <a:gd name="connsiteX2" fmla="*/ 8042 w 182335"/>
                <a:gd name="connsiteY2" fmla="*/ 126723 h 127634"/>
                <a:gd name="connsiteX3" fmla="*/ 6857 w 182335"/>
                <a:gd name="connsiteY3" fmla="*/ 123259 h 127634"/>
                <a:gd name="connsiteX4" fmla="*/ 17523 w 182335"/>
                <a:gd name="connsiteY4" fmla="*/ 11032 h 127634"/>
                <a:gd name="connsiteX5" fmla="*/ 21991 w 182335"/>
                <a:gd name="connsiteY5" fmla="*/ 6838 h 127634"/>
                <a:gd name="connsiteX6" fmla="*/ 171962 w 182335"/>
                <a:gd name="connsiteY6" fmla="*/ 6838 h 127634"/>
                <a:gd name="connsiteX7" fmla="*/ 175244 w 182335"/>
                <a:gd name="connsiteY7" fmla="*/ 8296 h 127634"/>
                <a:gd name="connsiteX8" fmla="*/ 176520 w 182335"/>
                <a:gd name="connsiteY8" fmla="*/ 11669 h 127634"/>
                <a:gd name="connsiteX9" fmla="*/ 171232 w 182335"/>
                <a:gd name="connsiteY9" fmla="*/ 123897 h 127634"/>
                <a:gd name="connsiteX10" fmla="*/ 166400 w 182335"/>
                <a:gd name="connsiteY10" fmla="*/ 128182 h 127634"/>
                <a:gd name="connsiteX11" fmla="*/ 16156 w 182335"/>
                <a:gd name="connsiteY11" fmla="*/ 119065 h 127634"/>
                <a:gd name="connsiteX12" fmla="*/ 162024 w 182335"/>
                <a:gd name="connsiteY12" fmla="*/ 119065 h 127634"/>
                <a:gd name="connsiteX13" fmla="*/ 166856 w 182335"/>
                <a:gd name="connsiteY13" fmla="*/ 15954 h 127634"/>
                <a:gd name="connsiteX14" fmla="*/ 25911 w 182335"/>
                <a:gd name="connsiteY14" fmla="*/ 15954 h 127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2335" h="127634">
                  <a:moveTo>
                    <a:pt x="166400" y="128182"/>
                  </a:moveTo>
                  <a:lnTo>
                    <a:pt x="11415" y="128182"/>
                  </a:lnTo>
                  <a:cubicBezTo>
                    <a:pt x="10138" y="128179"/>
                    <a:pt x="8918" y="127652"/>
                    <a:pt x="8042" y="126723"/>
                  </a:cubicBezTo>
                  <a:cubicBezTo>
                    <a:pt x="7170" y="125791"/>
                    <a:pt x="6739" y="124530"/>
                    <a:pt x="6857" y="123259"/>
                  </a:cubicBezTo>
                  <a:lnTo>
                    <a:pt x="17523" y="11032"/>
                  </a:lnTo>
                  <a:cubicBezTo>
                    <a:pt x="17711" y="8692"/>
                    <a:pt x="19644" y="6877"/>
                    <a:pt x="21991" y="6838"/>
                  </a:cubicBezTo>
                  <a:lnTo>
                    <a:pt x="171962" y="6838"/>
                  </a:lnTo>
                  <a:cubicBezTo>
                    <a:pt x="173205" y="6875"/>
                    <a:pt x="174383" y="7398"/>
                    <a:pt x="175244" y="8296"/>
                  </a:cubicBezTo>
                  <a:cubicBezTo>
                    <a:pt x="176073" y="9224"/>
                    <a:pt x="176528" y="10426"/>
                    <a:pt x="176520" y="11669"/>
                  </a:cubicBezTo>
                  <a:lnTo>
                    <a:pt x="171232" y="123897"/>
                  </a:lnTo>
                  <a:cubicBezTo>
                    <a:pt x="171038" y="126394"/>
                    <a:pt x="168902" y="128288"/>
                    <a:pt x="166400" y="128182"/>
                  </a:cubicBezTo>
                  <a:close/>
                  <a:moveTo>
                    <a:pt x="16156" y="119065"/>
                  </a:moveTo>
                  <a:lnTo>
                    <a:pt x="162024" y="119065"/>
                  </a:lnTo>
                  <a:lnTo>
                    <a:pt x="166856" y="15954"/>
                  </a:lnTo>
                  <a:lnTo>
                    <a:pt x="25911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D90AB56B-5F9F-4480-B333-4A62D14B703A}"/>
                </a:ext>
              </a:extLst>
            </p:cNvPr>
            <p:cNvSpPr/>
            <p:nvPr/>
          </p:nvSpPr>
          <p:spPr>
            <a:xfrm>
              <a:off x="5680092" y="4874733"/>
              <a:ext cx="173219" cy="118518"/>
            </a:xfrm>
            <a:custGeom>
              <a:avLst/>
              <a:gdLst>
                <a:gd name="connsiteX0" fmla="*/ 22883 w 173218"/>
                <a:gd name="connsiteY0" fmla="*/ 6838 h 118518"/>
                <a:gd name="connsiteX1" fmla="*/ 6838 w 173218"/>
                <a:gd name="connsiteY1" fmla="*/ 119065 h 118518"/>
                <a:gd name="connsiteX2" fmla="*/ 162188 w 173218"/>
                <a:gd name="connsiteY2" fmla="*/ 119065 h 118518"/>
                <a:gd name="connsiteX3" fmla="*/ 172763 w 173218"/>
                <a:gd name="connsiteY3" fmla="*/ 6838 h 118518"/>
                <a:gd name="connsiteX4" fmla="*/ 22883 w 173218"/>
                <a:gd name="connsiteY4" fmla="*/ 6838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3218" h="118518">
                  <a:moveTo>
                    <a:pt x="22883" y="6838"/>
                  </a:moveTo>
                  <a:lnTo>
                    <a:pt x="6838" y="119065"/>
                  </a:lnTo>
                  <a:lnTo>
                    <a:pt x="162188" y="119065"/>
                  </a:lnTo>
                  <a:lnTo>
                    <a:pt x="172763" y="6838"/>
                  </a:lnTo>
                  <a:lnTo>
                    <a:pt x="22883" y="683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3D0F4286-46DE-42E7-A683-134EBFA8FBA6}"/>
                </a:ext>
              </a:extLst>
            </p:cNvPr>
            <p:cNvSpPr/>
            <p:nvPr/>
          </p:nvSpPr>
          <p:spPr>
            <a:xfrm>
              <a:off x="5675854" y="4870174"/>
              <a:ext cx="182336" cy="127635"/>
            </a:xfrm>
            <a:custGeom>
              <a:avLst/>
              <a:gdLst>
                <a:gd name="connsiteX0" fmla="*/ 166426 w 182335"/>
                <a:gd name="connsiteY0" fmla="*/ 128182 h 127634"/>
                <a:gd name="connsiteX1" fmla="*/ 11441 w 182335"/>
                <a:gd name="connsiteY1" fmla="*/ 128182 h 127634"/>
                <a:gd name="connsiteX2" fmla="*/ 6838 w 182335"/>
                <a:gd name="connsiteY2" fmla="*/ 123669 h 127634"/>
                <a:gd name="connsiteX3" fmla="*/ 6882 w 182335"/>
                <a:gd name="connsiteY3" fmla="*/ 122985 h 127634"/>
                <a:gd name="connsiteX4" fmla="*/ 22928 w 182335"/>
                <a:gd name="connsiteY4" fmla="*/ 10758 h 127634"/>
                <a:gd name="connsiteX5" fmla="*/ 27395 w 182335"/>
                <a:gd name="connsiteY5" fmla="*/ 6838 h 127634"/>
                <a:gd name="connsiteX6" fmla="*/ 177275 w 182335"/>
                <a:gd name="connsiteY6" fmla="*/ 6838 h 127634"/>
                <a:gd name="connsiteX7" fmla="*/ 180648 w 182335"/>
                <a:gd name="connsiteY7" fmla="*/ 8388 h 127634"/>
                <a:gd name="connsiteX8" fmla="*/ 181834 w 182335"/>
                <a:gd name="connsiteY8" fmla="*/ 11852 h 127634"/>
                <a:gd name="connsiteX9" fmla="*/ 171167 w 182335"/>
                <a:gd name="connsiteY9" fmla="*/ 124080 h 127634"/>
                <a:gd name="connsiteX10" fmla="*/ 166426 w 182335"/>
                <a:gd name="connsiteY10" fmla="*/ 128182 h 127634"/>
                <a:gd name="connsiteX11" fmla="*/ 16364 w 182335"/>
                <a:gd name="connsiteY11" fmla="*/ 119065 h 127634"/>
                <a:gd name="connsiteX12" fmla="*/ 162233 w 182335"/>
                <a:gd name="connsiteY12" fmla="*/ 119065 h 127634"/>
                <a:gd name="connsiteX13" fmla="*/ 171987 w 182335"/>
                <a:gd name="connsiteY13" fmla="*/ 15954 h 127634"/>
                <a:gd name="connsiteX14" fmla="*/ 31133 w 182335"/>
                <a:gd name="connsiteY14" fmla="*/ 15954 h 127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2335" h="127634">
                  <a:moveTo>
                    <a:pt x="166426" y="128182"/>
                  </a:moveTo>
                  <a:lnTo>
                    <a:pt x="11441" y="128182"/>
                  </a:lnTo>
                  <a:cubicBezTo>
                    <a:pt x="8923" y="128207"/>
                    <a:pt x="6863" y="126186"/>
                    <a:pt x="6838" y="123669"/>
                  </a:cubicBezTo>
                  <a:cubicBezTo>
                    <a:pt x="6836" y="123440"/>
                    <a:pt x="6850" y="123212"/>
                    <a:pt x="6882" y="122985"/>
                  </a:cubicBezTo>
                  <a:lnTo>
                    <a:pt x="22928" y="10758"/>
                  </a:lnTo>
                  <a:cubicBezTo>
                    <a:pt x="23243" y="8527"/>
                    <a:pt x="25142" y="6861"/>
                    <a:pt x="27395" y="6838"/>
                  </a:cubicBezTo>
                  <a:lnTo>
                    <a:pt x="177275" y="6838"/>
                  </a:lnTo>
                  <a:cubicBezTo>
                    <a:pt x="178574" y="6828"/>
                    <a:pt x="179810" y="7396"/>
                    <a:pt x="180648" y="8388"/>
                  </a:cubicBezTo>
                  <a:cubicBezTo>
                    <a:pt x="181565" y="9292"/>
                    <a:pt x="182004" y="10575"/>
                    <a:pt x="181834" y="11852"/>
                  </a:cubicBezTo>
                  <a:lnTo>
                    <a:pt x="171167" y="124080"/>
                  </a:lnTo>
                  <a:cubicBezTo>
                    <a:pt x="170973" y="126513"/>
                    <a:pt x="168862" y="128339"/>
                    <a:pt x="166426" y="128182"/>
                  </a:cubicBezTo>
                  <a:close/>
                  <a:moveTo>
                    <a:pt x="16364" y="119065"/>
                  </a:moveTo>
                  <a:lnTo>
                    <a:pt x="162233" y="119065"/>
                  </a:lnTo>
                  <a:lnTo>
                    <a:pt x="171987" y="15954"/>
                  </a:lnTo>
                  <a:lnTo>
                    <a:pt x="31133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8B1E2A8D-5065-4565-8E2F-81DF693BD12A}"/>
                </a:ext>
              </a:extLst>
            </p:cNvPr>
            <p:cNvSpPr/>
            <p:nvPr/>
          </p:nvSpPr>
          <p:spPr>
            <a:xfrm>
              <a:off x="6725332" y="4770072"/>
              <a:ext cx="182336" cy="109401"/>
            </a:xfrm>
            <a:custGeom>
              <a:avLst/>
              <a:gdLst>
                <a:gd name="connsiteX0" fmla="*/ 176866 w 182335"/>
                <a:gd name="connsiteY0" fmla="*/ 111498 h 109401"/>
                <a:gd name="connsiteX1" fmla="*/ 151703 w 182335"/>
                <a:gd name="connsiteY1" fmla="*/ 6838 h 109401"/>
                <a:gd name="connsiteX2" fmla="*/ 6838 w 182335"/>
                <a:gd name="connsiteY2" fmla="*/ 6838 h 109401"/>
                <a:gd name="connsiteX3" fmla="*/ 26986 w 182335"/>
                <a:gd name="connsiteY3" fmla="*/ 111498 h 109401"/>
                <a:gd name="connsiteX4" fmla="*/ 176866 w 182335"/>
                <a:gd name="connsiteY4" fmla="*/ 111498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335" h="109401">
                  <a:moveTo>
                    <a:pt x="176866" y="111498"/>
                  </a:moveTo>
                  <a:lnTo>
                    <a:pt x="151703" y="6838"/>
                  </a:lnTo>
                  <a:lnTo>
                    <a:pt x="6838" y="6838"/>
                  </a:lnTo>
                  <a:lnTo>
                    <a:pt x="26986" y="111498"/>
                  </a:lnTo>
                  <a:lnTo>
                    <a:pt x="176866" y="11149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50867EEA-3ED7-421C-9C08-CEA7D3D058A6}"/>
                </a:ext>
              </a:extLst>
            </p:cNvPr>
            <p:cNvSpPr/>
            <p:nvPr/>
          </p:nvSpPr>
          <p:spPr>
            <a:xfrm>
              <a:off x="6720874" y="4765514"/>
              <a:ext cx="191452" cy="118518"/>
            </a:xfrm>
            <a:custGeom>
              <a:avLst/>
              <a:gdLst>
                <a:gd name="connsiteX0" fmla="*/ 181323 w 191452"/>
                <a:gd name="connsiteY0" fmla="*/ 120615 h 118518"/>
                <a:gd name="connsiteX1" fmla="*/ 31534 w 191452"/>
                <a:gd name="connsiteY1" fmla="*/ 120615 h 118518"/>
                <a:gd name="connsiteX2" fmla="*/ 27067 w 191452"/>
                <a:gd name="connsiteY2" fmla="*/ 116969 h 118518"/>
                <a:gd name="connsiteX3" fmla="*/ 6919 w 191452"/>
                <a:gd name="connsiteY3" fmla="*/ 12217 h 118518"/>
                <a:gd name="connsiteX4" fmla="*/ 7831 w 191452"/>
                <a:gd name="connsiteY4" fmla="*/ 8479 h 118518"/>
                <a:gd name="connsiteX5" fmla="*/ 11386 w 191452"/>
                <a:gd name="connsiteY5" fmla="*/ 6838 h 118518"/>
                <a:gd name="connsiteX6" fmla="*/ 156252 w 191452"/>
                <a:gd name="connsiteY6" fmla="*/ 6838 h 118518"/>
                <a:gd name="connsiteX7" fmla="*/ 160719 w 191452"/>
                <a:gd name="connsiteY7" fmla="*/ 10302 h 118518"/>
                <a:gd name="connsiteX8" fmla="*/ 185791 w 191452"/>
                <a:gd name="connsiteY8" fmla="*/ 115054 h 118518"/>
                <a:gd name="connsiteX9" fmla="*/ 184970 w 191452"/>
                <a:gd name="connsiteY9" fmla="*/ 118883 h 118518"/>
                <a:gd name="connsiteX10" fmla="*/ 181323 w 191452"/>
                <a:gd name="connsiteY10" fmla="*/ 120615 h 118518"/>
                <a:gd name="connsiteX11" fmla="*/ 35455 w 191452"/>
                <a:gd name="connsiteY11" fmla="*/ 111498 h 118518"/>
                <a:gd name="connsiteX12" fmla="*/ 175762 w 191452"/>
                <a:gd name="connsiteY12" fmla="*/ 111498 h 118518"/>
                <a:gd name="connsiteX13" fmla="*/ 152788 w 191452"/>
                <a:gd name="connsiteY13" fmla="*/ 15955 h 118518"/>
                <a:gd name="connsiteX14" fmla="*/ 16765 w 191452"/>
                <a:gd name="connsiteY14" fmla="*/ 15955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1452" h="118518">
                  <a:moveTo>
                    <a:pt x="181323" y="120615"/>
                  </a:moveTo>
                  <a:lnTo>
                    <a:pt x="31534" y="120615"/>
                  </a:lnTo>
                  <a:cubicBezTo>
                    <a:pt x="29355" y="120652"/>
                    <a:pt x="27467" y="119111"/>
                    <a:pt x="27067" y="116969"/>
                  </a:cubicBezTo>
                  <a:lnTo>
                    <a:pt x="6919" y="12217"/>
                  </a:lnTo>
                  <a:cubicBezTo>
                    <a:pt x="6669" y="10898"/>
                    <a:pt x="7001" y="9535"/>
                    <a:pt x="7831" y="8479"/>
                  </a:cubicBezTo>
                  <a:cubicBezTo>
                    <a:pt x="8709" y="7425"/>
                    <a:pt x="10014" y="6822"/>
                    <a:pt x="11386" y="6838"/>
                  </a:cubicBezTo>
                  <a:lnTo>
                    <a:pt x="156252" y="6838"/>
                  </a:lnTo>
                  <a:cubicBezTo>
                    <a:pt x="158353" y="6851"/>
                    <a:pt x="160184" y="8271"/>
                    <a:pt x="160719" y="10302"/>
                  </a:cubicBezTo>
                  <a:lnTo>
                    <a:pt x="185791" y="115054"/>
                  </a:lnTo>
                  <a:cubicBezTo>
                    <a:pt x="186166" y="116388"/>
                    <a:pt x="185859" y="117821"/>
                    <a:pt x="184970" y="118883"/>
                  </a:cubicBezTo>
                  <a:cubicBezTo>
                    <a:pt x="184100" y="120008"/>
                    <a:pt x="182745" y="120652"/>
                    <a:pt x="181323" y="120615"/>
                  </a:cubicBezTo>
                  <a:close/>
                  <a:moveTo>
                    <a:pt x="35455" y="111498"/>
                  </a:moveTo>
                  <a:lnTo>
                    <a:pt x="175762" y="111498"/>
                  </a:lnTo>
                  <a:lnTo>
                    <a:pt x="152788" y="15955"/>
                  </a:lnTo>
                  <a:lnTo>
                    <a:pt x="16765" y="1595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7EC34F2F-BC5E-4986-B274-AA635142E447}"/>
                </a:ext>
              </a:extLst>
            </p:cNvPr>
            <p:cNvSpPr/>
            <p:nvPr/>
          </p:nvSpPr>
          <p:spPr>
            <a:xfrm>
              <a:off x="5024049" y="4571873"/>
              <a:ext cx="182336" cy="109401"/>
            </a:xfrm>
            <a:custGeom>
              <a:avLst/>
              <a:gdLst>
                <a:gd name="connsiteX0" fmla="*/ 147054 w 182335"/>
                <a:gd name="connsiteY0" fmla="*/ 107122 h 109401"/>
                <a:gd name="connsiteX1" fmla="*/ 180603 w 182335"/>
                <a:gd name="connsiteY1" fmla="*/ 6838 h 109401"/>
                <a:gd name="connsiteX2" fmla="*/ 45219 w 182335"/>
                <a:gd name="connsiteY2" fmla="*/ 6838 h 109401"/>
                <a:gd name="connsiteX3" fmla="*/ 6838 w 182335"/>
                <a:gd name="connsiteY3" fmla="*/ 107122 h 109401"/>
                <a:gd name="connsiteX4" fmla="*/ 147054 w 182335"/>
                <a:gd name="connsiteY4" fmla="*/ 107122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335" h="109401">
                  <a:moveTo>
                    <a:pt x="147054" y="107122"/>
                  </a:moveTo>
                  <a:lnTo>
                    <a:pt x="180603" y="6838"/>
                  </a:lnTo>
                  <a:lnTo>
                    <a:pt x="45219" y="6838"/>
                  </a:lnTo>
                  <a:lnTo>
                    <a:pt x="6838" y="107122"/>
                  </a:lnTo>
                  <a:lnTo>
                    <a:pt x="147054" y="10712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42E3FB39-702F-42AD-BAC4-8645B5C77BDD}"/>
                </a:ext>
              </a:extLst>
            </p:cNvPr>
            <p:cNvSpPr/>
            <p:nvPr/>
          </p:nvSpPr>
          <p:spPr>
            <a:xfrm>
              <a:off x="5019549" y="4567315"/>
              <a:ext cx="191452" cy="118518"/>
            </a:xfrm>
            <a:custGeom>
              <a:avLst/>
              <a:gdLst>
                <a:gd name="connsiteX0" fmla="*/ 151553 w 191452"/>
                <a:gd name="connsiteY0" fmla="*/ 116239 h 118518"/>
                <a:gd name="connsiteX1" fmla="*/ 11337 w 191452"/>
                <a:gd name="connsiteY1" fmla="*/ 116239 h 118518"/>
                <a:gd name="connsiteX2" fmla="*/ 6838 w 191452"/>
                <a:gd name="connsiteY2" fmla="*/ 111622 h 118518"/>
                <a:gd name="connsiteX3" fmla="*/ 7143 w 191452"/>
                <a:gd name="connsiteY3" fmla="*/ 110040 h 118518"/>
                <a:gd name="connsiteX4" fmla="*/ 45434 w 191452"/>
                <a:gd name="connsiteY4" fmla="*/ 9755 h 118518"/>
                <a:gd name="connsiteX5" fmla="*/ 49628 w 191452"/>
                <a:gd name="connsiteY5" fmla="*/ 6838 h 118518"/>
                <a:gd name="connsiteX6" fmla="*/ 185103 w 191452"/>
                <a:gd name="connsiteY6" fmla="*/ 6838 h 118518"/>
                <a:gd name="connsiteX7" fmla="*/ 189627 w 191452"/>
                <a:gd name="connsiteY7" fmla="*/ 11430 h 118518"/>
                <a:gd name="connsiteX8" fmla="*/ 189388 w 191452"/>
                <a:gd name="connsiteY8" fmla="*/ 12855 h 118518"/>
                <a:gd name="connsiteX9" fmla="*/ 155929 w 191452"/>
                <a:gd name="connsiteY9" fmla="*/ 113139 h 118518"/>
                <a:gd name="connsiteX10" fmla="*/ 151553 w 191452"/>
                <a:gd name="connsiteY10" fmla="*/ 116239 h 118518"/>
                <a:gd name="connsiteX11" fmla="*/ 17992 w 191452"/>
                <a:gd name="connsiteY11" fmla="*/ 107122 h 118518"/>
                <a:gd name="connsiteX12" fmla="*/ 148271 w 191452"/>
                <a:gd name="connsiteY12" fmla="*/ 107122 h 118518"/>
                <a:gd name="connsiteX13" fmla="*/ 178721 w 191452"/>
                <a:gd name="connsiteY13" fmla="*/ 15954 h 118518"/>
                <a:gd name="connsiteX14" fmla="*/ 52819 w 191452"/>
                <a:gd name="connsiteY14" fmla="*/ 15954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1452" h="118518">
                  <a:moveTo>
                    <a:pt x="151553" y="116239"/>
                  </a:moveTo>
                  <a:lnTo>
                    <a:pt x="11337" y="116239"/>
                  </a:lnTo>
                  <a:cubicBezTo>
                    <a:pt x="8820" y="116206"/>
                    <a:pt x="6805" y="114140"/>
                    <a:pt x="6838" y="111622"/>
                  </a:cubicBezTo>
                  <a:cubicBezTo>
                    <a:pt x="6845" y="111081"/>
                    <a:pt x="6948" y="110545"/>
                    <a:pt x="7143" y="110040"/>
                  </a:cubicBezTo>
                  <a:lnTo>
                    <a:pt x="45434" y="9755"/>
                  </a:lnTo>
                  <a:cubicBezTo>
                    <a:pt x="46104" y="8017"/>
                    <a:pt x="47765" y="6862"/>
                    <a:pt x="49628" y="6838"/>
                  </a:cubicBezTo>
                  <a:lnTo>
                    <a:pt x="185103" y="6838"/>
                  </a:lnTo>
                  <a:cubicBezTo>
                    <a:pt x="187620" y="6856"/>
                    <a:pt x="189646" y="8912"/>
                    <a:pt x="189627" y="11430"/>
                  </a:cubicBezTo>
                  <a:cubicBezTo>
                    <a:pt x="189624" y="11914"/>
                    <a:pt x="189543" y="12395"/>
                    <a:pt x="189388" y="12855"/>
                  </a:cubicBezTo>
                  <a:lnTo>
                    <a:pt x="155929" y="113139"/>
                  </a:lnTo>
                  <a:cubicBezTo>
                    <a:pt x="155297" y="115012"/>
                    <a:pt x="153530" y="116264"/>
                    <a:pt x="151553" y="116239"/>
                  </a:cubicBezTo>
                  <a:close/>
                  <a:moveTo>
                    <a:pt x="17992" y="107122"/>
                  </a:moveTo>
                  <a:lnTo>
                    <a:pt x="148271" y="107122"/>
                  </a:lnTo>
                  <a:lnTo>
                    <a:pt x="178721" y="15954"/>
                  </a:lnTo>
                  <a:lnTo>
                    <a:pt x="52819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DD5E5A37-EDED-4C1F-A2BE-7CE2FDF35E0D}"/>
                </a:ext>
              </a:extLst>
            </p:cNvPr>
            <p:cNvSpPr/>
            <p:nvPr/>
          </p:nvSpPr>
          <p:spPr>
            <a:xfrm>
              <a:off x="4852927" y="4672158"/>
              <a:ext cx="182336" cy="109401"/>
            </a:xfrm>
            <a:custGeom>
              <a:avLst/>
              <a:gdLst>
                <a:gd name="connsiteX0" fmla="*/ 177960 w 182335"/>
                <a:gd name="connsiteY0" fmla="*/ 6838 h 109401"/>
                <a:gd name="connsiteX1" fmla="*/ 48592 w 182335"/>
                <a:gd name="connsiteY1" fmla="*/ 6838 h 109401"/>
                <a:gd name="connsiteX2" fmla="*/ 6838 w 182335"/>
                <a:gd name="connsiteY2" fmla="*/ 104752 h 109401"/>
                <a:gd name="connsiteX3" fmla="*/ 140581 w 182335"/>
                <a:gd name="connsiteY3" fmla="*/ 104752 h 109401"/>
                <a:gd name="connsiteX4" fmla="*/ 177960 w 182335"/>
                <a:gd name="connsiteY4" fmla="*/ 6838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335" h="109401">
                  <a:moveTo>
                    <a:pt x="177960" y="6838"/>
                  </a:moveTo>
                  <a:lnTo>
                    <a:pt x="48592" y="6838"/>
                  </a:lnTo>
                  <a:lnTo>
                    <a:pt x="6838" y="104752"/>
                  </a:lnTo>
                  <a:lnTo>
                    <a:pt x="140581" y="104752"/>
                  </a:lnTo>
                  <a:lnTo>
                    <a:pt x="177960" y="683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5F1C4351-EF3F-4DCA-91DA-57073905F4C9}"/>
                </a:ext>
              </a:extLst>
            </p:cNvPr>
            <p:cNvSpPr/>
            <p:nvPr/>
          </p:nvSpPr>
          <p:spPr>
            <a:xfrm>
              <a:off x="4848550" y="4667600"/>
              <a:ext cx="191452" cy="118518"/>
            </a:xfrm>
            <a:custGeom>
              <a:avLst/>
              <a:gdLst>
                <a:gd name="connsiteX0" fmla="*/ 144957 w 191452"/>
                <a:gd name="connsiteY0" fmla="*/ 113869 h 118518"/>
                <a:gd name="connsiteX1" fmla="*/ 11214 w 191452"/>
                <a:gd name="connsiteY1" fmla="*/ 113869 h 118518"/>
                <a:gd name="connsiteX2" fmla="*/ 7385 w 191452"/>
                <a:gd name="connsiteY2" fmla="*/ 111772 h 118518"/>
                <a:gd name="connsiteX3" fmla="*/ 7385 w 191452"/>
                <a:gd name="connsiteY3" fmla="*/ 107487 h 118518"/>
                <a:gd name="connsiteX4" fmla="*/ 49140 w 191452"/>
                <a:gd name="connsiteY4" fmla="*/ 9573 h 118518"/>
                <a:gd name="connsiteX5" fmla="*/ 53333 w 191452"/>
                <a:gd name="connsiteY5" fmla="*/ 6838 h 118518"/>
                <a:gd name="connsiteX6" fmla="*/ 182701 w 191452"/>
                <a:gd name="connsiteY6" fmla="*/ 6838 h 118518"/>
                <a:gd name="connsiteX7" fmla="*/ 186530 w 191452"/>
                <a:gd name="connsiteY7" fmla="*/ 8752 h 118518"/>
                <a:gd name="connsiteX8" fmla="*/ 186530 w 191452"/>
                <a:gd name="connsiteY8" fmla="*/ 12946 h 118518"/>
                <a:gd name="connsiteX9" fmla="*/ 149151 w 191452"/>
                <a:gd name="connsiteY9" fmla="*/ 110951 h 118518"/>
                <a:gd name="connsiteX10" fmla="*/ 144957 w 191452"/>
                <a:gd name="connsiteY10" fmla="*/ 113869 h 118518"/>
                <a:gd name="connsiteX11" fmla="*/ 18143 w 191452"/>
                <a:gd name="connsiteY11" fmla="*/ 104752 h 118518"/>
                <a:gd name="connsiteX12" fmla="*/ 141857 w 191452"/>
                <a:gd name="connsiteY12" fmla="*/ 104752 h 118518"/>
                <a:gd name="connsiteX13" fmla="*/ 175772 w 191452"/>
                <a:gd name="connsiteY13" fmla="*/ 15954 h 118518"/>
                <a:gd name="connsiteX14" fmla="*/ 55977 w 191452"/>
                <a:gd name="connsiteY14" fmla="*/ 15954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1452" h="118518">
                  <a:moveTo>
                    <a:pt x="144957" y="113869"/>
                  </a:moveTo>
                  <a:lnTo>
                    <a:pt x="11214" y="113869"/>
                  </a:lnTo>
                  <a:cubicBezTo>
                    <a:pt x="9673" y="113834"/>
                    <a:pt x="8244" y="113052"/>
                    <a:pt x="7385" y="111772"/>
                  </a:cubicBezTo>
                  <a:cubicBezTo>
                    <a:pt x="6655" y="110437"/>
                    <a:pt x="6655" y="108822"/>
                    <a:pt x="7385" y="107487"/>
                  </a:cubicBezTo>
                  <a:lnTo>
                    <a:pt x="49140" y="9573"/>
                  </a:lnTo>
                  <a:cubicBezTo>
                    <a:pt x="49885" y="7922"/>
                    <a:pt x="51522" y="6855"/>
                    <a:pt x="53333" y="6838"/>
                  </a:cubicBezTo>
                  <a:lnTo>
                    <a:pt x="182701" y="6838"/>
                  </a:lnTo>
                  <a:cubicBezTo>
                    <a:pt x="184206" y="6845"/>
                    <a:pt x="185621" y="7553"/>
                    <a:pt x="186530" y="8752"/>
                  </a:cubicBezTo>
                  <a:cubicBezTo>
                    <a:pt x="187211" y="10067"/>
                    <a:pt x="187211" y="11631"/>
                    <a:pt x="186530" y="12946"/>
                  </a:cubicBezTo>
                  <a:lnTo>
                    <a:pt x="149151" y="110951"/>
                  </a:lnTo>
                  <a:cubicBezTo>
                    <a:pt x="148460" y="112674"/>
                    <a:pt x="146812" y="113820"/>
                    <a:pt x="144957" y="113869"/>
                  </a:cubicBezTo>
                  <a:close/>
                  <a:moveTo>
                    <a:pt x="18143" y="104752"/>
                  </a:moveTo>
                  <a:lnTo>
                    <a:pt x="141857" y="104752"/>
                  </a:lnTo>
                  <a:lnTo>
                    <a:pt x="175772" y="15954"/>
                  </a:lnTo>
                  <a:lnTo>
                    <a:pt x="55977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003A674C-0512-46A3-BA9C-4F7F64AB22AA}"/>
                </a:ext>
              </a:extLst>
            </p:cNvPr>
            <p:cNvSpPr/>
            <p:nvPr/>
          </p:nvSpPr>
          <p:spPr>
            <a:xfrm>
              <a:off x="4894681" y="4571873"/>
              <a:ext cx="173219" cy="109401"/>
            </a:xfrm>
            <a:custGeom>
              <a:avLst/>
              <a:gdLst>
                <a:gd name="connsiteX0" fmla="*/ 174586 w 173218"/>
                <a:gd name="connsiteY0" fmla="*/ 6838 h 109401"/>
                <a:gd name="connsiteX1" fmla="*/ 49595 w 173218"/>
                <a:gd name="connsiteY1" fmla="*/ 6838 h 109401"/>
                <a:gd name="connsiteX2" fmla="*/ 6838 w 173218"/>
                <a:gd name="connsiteY2" fmla="*/ 107122 h 109401"/>
                <a:gd name="connsiteX3" fmla="*/ 136205 w 173218"/>
                <a:gd name="connsiteY3" fmla="*/ 107122 h 109401"/>
                <a:gd name="connsiteX4" fmla="*/ 174586 w 173218"/>
                <a:gd name="connsiteY4" fmla="*/ 6838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3218" h="109401">
                  <a:moveTo>
                    <a:pt x="174586" y="6838"/>
                  </a:moveTo>
                  <a:lnTo>
                    <a:pt x="49595" y="6838"/>
                  </a:lnTo>
                  <a:lnTo>
                    <a:pt x="6838" y="107122"/>
                  </a:lnTo>
                  <a:lnTo>
                    <a:pt x="136205" y="107122"/>
                  </a:lnTo>
                  <a:lnTo>
                    <a:pt x="174586" y="683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FA2809DF-92DC-4AC6-AE59-53991557630F}"/>
                </a:ext>
              </a:extLst>
            </p:cNvPr>
            <p:cNvSpPr/>
            <p:nvPr/>
          </p:nvSpPr>
          <p:spPr>
            <a:xfrm>
              <a:off x="4890487" y="4567313"/>
              <a:ext cx="182336" cy="118518"/>
            </a:xfrm>
            <a:custGeom>
              <a:avLst/>
              <a:gdLst>
                <a:gd name="connsiteX0" fmla="*/ 140399 w 182335"/>
                <a:gd name="connsiteY0" fmla="*/ 116241 h 118518"/>
                <a:gd name="connsiteX1" fmla="*/ 11214 w 182335"/>
                <a:gd name="connsiteY1" fmla="*/ 116241 h 118518"/>
                <a:gd name="connsiteX2" fmla="*/ 7385 w 182335"/>
                <a:gd name="connsiteY2" fmla="*/ 114144 h 118518"/>
                <a:gd name="connsiteX3" fmla="*/ 7385 w 182335"/>
                <a:gd name="connsiteY3" fmla="*/ 109859 h 118518"/>
                <a:gd name="connsiteX4" fmla="*/ 50143 w 182335"/>
                <a:gd name="connsiteY4" fmla="*/ 9575 h 118518"/>
                <a:gd name="connsiteX5" fmla="*/ 54336 w 182335"/>
                <a:gd name="connsiteY5" fmla="*/ 6840 h 118518"/>
                <a:gd name="connsiteX6" fmla="*/ 179236 w 182335"/>
                <a:gd name="connsiteY6" fmla="*/ 6839 h 118518"/>
                <a:gd name="connsiteX7" fmla="*/ 183065 w 182335"/>
                <a:gd name="connsiteY7" fmla="*/ 8845 h 118518"/>
                <a:gd name="connsiteX8" fmla="*/ 183521 w 182335"/>
                <a:gd name="connsiteY8" fmla="*/ 13039 h 118518"/>
                <a:gd name="connsiteX9" fmla="*/ 145231 w 182335"/>
                <a:gd name="connsiteY9" fmla="*/ 113324 h 118518"/>
                <a:gd name="connsiteX10" fmla="*/ 140399 w 182335"/>
                <a:gd name="connsiteY10" fmla="*/ 116241 h 118518"/>
                <a:gd name="connsiteX11" fmla="*/ 17960 w 182335"/>
                <a:gd name="connsiteY11" fmla="*/ 107124 h 118518"/>
                <a:gd name="connsiteX12" fmla="*/ 137299 w 182335"/>
                <a:gd name="connsiteY12" fmla="*/ 107124 h 118518"/>
                <a:gd name="connsiteX13" fmla="*/ 172125 w 182335"/>
                <a:gd name="connsiteY13" fmla="*/ 15956 h 118518"/>
                <a:gd name="connsiteX14" fmla="*/ 56798 w 182335"/>
                <a:gd name="connsiteY14" fmla="*/ 15956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2335" h="118518">
                  <a:moveTo>
                    <a:pt x="140399" y="116241"/>
                  </a:moveTo>
                  <a:lnTo>
                    <a:pt x="11214" y="116241"/>
                  </a:lnTo>
                  <a:cubicBezTo>
                    <a:pt x="9664" y="116238"/>
                    <a:pt x="8222" y="115448"/>
                    <a:pt x="7385" y="114144"/>
                  </a:cubicBezTo>
                  <a:cubicBezTo>
                    <a:pt x="6655" y="112809"/>
                    <a:pt x="6655" y="111194"/>
                    <a:pt x="7385" y="109859"/>
                  </a:cubicBezTo>
                  <a:lnTo>
                    <a:pt x="50143" y="9575"/>
                  </a:lnTo>
                  <a:cubicBezTo>
                    <a:pt x="50829" y="7874"/>
                    <a:pt x="52503" y="6783"/>
                    <a:pt x="54336" y="6840"/>
                  </a:cubicBezTo>
                  <a:lnTo>
                    <a:pt x="179236" y="6839"/>
                  </a:lnTo>
                  <a:cubicBezTo>
                    <a:pt x="180765" y="6838"/>
                    <a:pt x="182196" y="7588"/>
                    <a:pt x="183065" y="8845"/>
                  </a:cubicBezTo>
                  <a:cubicBezTo>
                    <a:pt x="183894" y="10084"/>
                    <a:pt x="184064" y="11650"/>
                    <a:pt x="183521" y="13039"/>
                  </a:cubicBezTo>
                  <a:lnTo>
                    <a:pt x="145231" y="113324"/>
                  </a:lnTo>
                  <a:cubicBezTo>
                    <a:pt x="144488" y="115296"/>
                    <a:pt x="142490" y="116503"/>
                    <a:pt x="140399" y="116241"/>
                  </a:cubicBezTo>
                  <a:close/>
                  <a:moveTo>
                    <a:pt x="17960" y="107124"/>
                  </a:moveTo>
                  <a:lnTo>
                    <a:pt x="137299" y="107124"/>
                  </a:lnTo>
                  <a:lnTo>
                    <a:pt x="172125" y="15956"/>
                  </a:lnTo>
                  <a:lnTo>
                    <a:pt x="56798" y="1595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84C157DD-4529-403E-9EB6-1A947361608D}"/>
                </a:ext>
              </a:extLst>
            </p:cNvPr>
            <p:cNvSpPr/>
            <p:nvPr/>
          </p:nvSpPr>
          <p:spPr>
            <a:xfrm>
              <a:off x="4808254" y="4770072"/>
              <a:ext cx="191452" cy="109401"/>
            </a:xfrm>
            <a:custGeom>
              <a:avLst/>
              <a:gdLst>
                <a:gd name="connsiteX0" fmla="*/ 185253 w 191452"/>
                <a:gd name="connsiteY0" fmla="*/ 6838 h 109401"/>
                <a:gd name="connsiteX1" fmla="*/ 51510 w 191452"/>
                <a:gd name="connsiteY1" fmla="*/ 6838 h 109401"/>
                <a:gd name="connsiteX2" fmla="*/ 6838 w 191452"/>
                <a:gd name="connsiteY2" fmla="*/ 111498 h 109401"/>
                <a:gd name="connsiteX3" fmla="*/ 145230 w 191452"/>
                <a:gd name="connsiteY3" fmla="*/ 111498 h 109401"/>
                <a:gd name="connsiteX4" fmla="*/ 185253 w 191452"/>
                <a:gd name="connsiteY4" fmla="*/ 6838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452" h="109401">
                  <a:moveTo>
                    <a:pt x="185253" y="6838"/>
                  </a:moveTo>
                  <a:lnTo>
                    <a:pt x="51510" y="6838"/>
                  </a:lnTo>
                  <a:lnTo>
                    <a:pt x="6838" y="111498"/>
                  </a:lnTo>
                  <a:lnTo>
                    <a:pt x="145230" y="111498"/>
                  </a:lnTo>
                  <a:lnTo>
                    <a:pt x="185253" y="683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CF76767B-737D-4EA8-B8C3-8D91D10384A2}"/>
                </a:ext>
              </a:extLst>
            </p:cNvPr>
            <p:cNvSpPr/>
            <p:nvPr/>
          </p:nvSpPr>
          <p:spPr>
            <a:xfrm>
              <a:off x="4803719" y="4765514"/>
              <a:ext cx="200569" cy="118518"/>
            </a:xfrm>
            <a:custGeom>
              <a:avLst/>
              <a:gdLst>
                <a:gd name="connsiteX0" fmla="*/ 149766 w 200569"/>
                <a:gd name="connsiteY0" fmla="*/ 120615 h 118518"/>
                <a:gd name="connsiteX1" fmla="*/ 11373 w 200569"/>
                <a:gd name="connsiteY1" fmla="*/ 120615 h 118518"/>
                <a:gd name="connsiteX2" fmla="*/ 6838 w 200569"/>
                <a:gd name="connsiteY2" fmla="*/ 116034 h 118518"/>
                <a:gd name="connsiteX3" fmla="*/ 7180 w 200569"/>
                <a:gd name="connsiteY3" fmla="*/ 114324 h 118518"/>
                <a:gd name="connsiteX4" fmla="*/ 51852 w 200569"/>
                <a:gd name="connsiteY4" fmla="*/ 9573 h 118518"/>
                <a:gd name="connsiteX5" fmla="*/ 56046 w 200569"/>
                <a:gd name="connsiteY5" fmla="*/ 6838 h 118518"/>
                <a:gd name="connsiteX6" fmla="*/ 189789 w 200569"/>
                <a:gd name="connsiteY6" fmla="*/ 6838 h 118518"/>
                <a:gd name="connsiteX7" fmla="*/ 193527 w 200569"/>
                <a:gd name="connsiteY7" fmla="*/ 8843 h 118518"/>
                <a:gd name="connsiteX8" fmla="*/ 194074 w 200569"/>
                <a:gd name="connsiteY8" fmla="*/ 13037 h 118518"/>
                <a:gd name="connsiteX9" fmla="*/ 154051 w 200569"/>
                <a:gd name="connsiteY9" fmla="*/ 117880 h 118518"/>
                <a:gd name="connsiteX10" fmla="*/ 149766 w 200569"/>
                <a:gd name="connsiteY10" fmla="*/ 120615 h 118518"/>
                <a:gd name="connsiteX11" fmla="*/ 18302 w 200569"/>
                <a:gd name="connsiteY11" fmla="*/ 111498 h 118518"/>
                <a:gd name="connsiteX12" fmla="*/ 146666 w 200569"/>
                <a:gd name="connsiteY12" fmla="*/ 111498 h 118518"/>
                <a:gd name="connsiteX13" fmla="*/ 183133 w 200569"/>
                <a:gd name="connsiteY13" fmla="*/ 15954 h 118518"/>
                <a:gd name="connsiteX14" fmla="*/ 59054 w 200569"/>
                <a:gd name="connsiteY14" fmla="*/ 15954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0569" h="118518">
                  <a:moveTo>
                    <a:pt x="149766" y="120615"/>
                  </a:moveTo>
                  <a:lnTo>
                    <a:pt x="11373" y="120615"/>
                  </a:lnTo>
                  <a:cubicBezTo>
                    <a:pt x="8856" y="120602"/>
                    <a:pt x="6825" y="118551"/>
                    <a:pt x="6838" y="116034"/>
                  </a:cubicBezTo>
                  <a:cubicBezTo>
                    <a:pt x="6841" y="115447"/>
                    <a:pt x="6957" y="114867"/>
                    <a:pt x="7180" y="114324"/>
                  </a:cubicBezTo>
                  <a:lnTo>
                    <a:pt x="51852" y="9573"/>
                  </a:lnTo>
                  <a:cubicBezTo>
                    <a:pt x="52598" y="7922"/>
                    <a:pt x="54234" y="6854"/>
                    <a:pt x="56046" y="6838"/>
                  </a:cubicBezTo>
                  <a:lnTo>
                    <a:pt x="189789" y="6838"/>
                  </a:lnTo>
                  <a:cubicBezTo>
                    <a:pt x="191293" y="6834"/>
                    <a:pt x="192698" y="7588"/>
                    <a:pt x="193527" y="8843"/>
                  </a:cubicBezTo>
                  <a:cubicBezTo>
                    <a:pt x="194434" y="10047"/>
                    <a:pt x="194642" y="11640"/>
                    <a:pt x="194074" y="13037"/>
                  </a:cubicBezTo>
                  <a:lnTo>
                    <a:pt x="154051" y="117880"/>
                  </a:lnTo>
                  <a:cubicBezTo>
                    <a:pt x="153311" y="119577"/>
                    <a:pt x="151617" y="120658"/>
                    <a:pt x="149766" y="120615"/>
                  </a:cubicBezTo>
                  <a:close/>
                  <a:moveTo>
                    <a:pt x="18302" y="111498"/>
                  </a:moveTo>
                  <a:lnTo>
                    <a:pt x="146666" y="111498"/>
                  </a:lnTo>
                  <a:lnTo>
                    <a:pt x="183133" y="15954"/>
                  </a:lnTo>
                  <a:lnTo>
                    <a:pt x="59054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8D61AFC5-7B3B-4687-A25D-DB2452090C4A}"/>
                </a:ext>
              </a:extLst>
            </p:cNvPr>
            <p:cNvSpPr/>
            <p:nvPr/>
          </p:nvSpPr>
          <p:spPr>
            <a:xfrm>
              <a:off x="4760482" y="4874733"/>
              <a:ext cx="191452" cy="118518"/>
            </a:xfrm>
            <a:custGeom>
              <a:avLst/>
              <a:gdLst>
                <a:gd name="connsiteX0" fmla="*/ 193002 w 191452"/>
                <a:gd name="connsiteY0" fmla="*/ 6838 h 118518"/>
                <a:gd name="connsiteX1" fmla="*/ 54610 w 191452"/>
                <a:gd name="connsiteY1" fmla="*/ 6838 h 118518"/>
                <a:gd name="connsiteX2" fmla="*/ 6838 w 191452"/>
                <a:gd name="connsiteY2" fmla="*/ 119065 h 118518"/>
                <a:gd name="connsiteX3" fmla="*/ 150153 w 191452"/>
                <a:gd name="connsiteY3" fmla="*/ 119065 h 118518"/>
                <a:gd name="connsiteX4" fmla="*/ 193002 w 191452"/>
                <a:gd name="connsiteY4" fmla="*/ 6838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452" h="118518">
                  <a:moveTo>
                    <a:pt x="193002" y="6838"/>
                  </a:moveTo>
                  <a:lnTo>
                    <a:pt x="54610" y="6838"/>
                  </a:lnTo>
                  <a:lnTo>
                    <a:pt x="6838" y="119065"/>
                  </a:lnTo>
                  <a:lnTo>
                    <a:pt x="150153" y="119065"/>
                  </a:lnTo>
                  <a:lnTo>
                    <a:pt x="193002" y="683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C50AAA1D-4796-471B-BF62-7764CB5F8C6A}"/>
                </a:ext>
              </a:extLst>
            </p:cNvPr>
            <p:cNvSpPr/>
            <p:nvPr/>
          </p:nvSpPr>
          <p:spPr>
            <a:xfrm>
              <a:off x="4755899" y="4870174"/>
              <a:ext cx="200569" cy="127635"/>
            </a:xfrm>
            <a:custGeom>
              <a:avLst/>
              <a:gdLst>
                <a:gd name="connsiteX0" fmla="*/ 154919 w 200569"/>
                <a:gd name="connsiteY0" fmla="*/ 128182 h 127634"/>
                <a:gd name="connsiteX1" fmla="*/ 11421 w 200569"/>
                <a:gd name="connsiteY1" fmla="*/ 128182 h 127634"/>
                <a:gd name="connsiteX2" fmla="*/ 6839 w 200569"/>
                <a:gd name="connsiteY2" fmla="*/ 123833 h 127634"/>
                <a:gd name="connsiteX3" fmla="*/ 7227 w 200569"/>
                <a:gd name="connsiteY3" fmla="*/ 121891 h 127634"/>
                <a:gd name="connsiteX4" fmla="*/ 54635 w 200569"/>
                <a:gd name="connsiteY4" fmla="*/ 9664 h 127634"/>
                <a:gd name="connsiteX5" fmla="*/ 58828 w 200569"/>
                <a:gd name="connsiteY5" fmla="*/ 6838 h 127634"/>
                <a:gd name="connsiteX6" fmla="*/ 197221 w 200569"/>
                <a:gd name="connsiteY6" fmla="*/ 6838 h 127634"/>
                <a:gd name="connsiteX7" fmla="*/ 201771 w 200569"/>
                <a:gd name="connsiteY7" fmla="*/ 11585 h 127634"/>
                <a:gd name="connsiteX8" fmla="*/ 201506 w 200569"/>
                <a:gd name="connsiteY8" fmla="*/ 13037 h 127634"/>
                <a:gd name="connsiteX9" fmla="*/ 158657 w 200569"/>
                <a:gd name="connsiteY9" fmla="*/ 125265 h 127634"/>
                <a:gd name="connsiteX10" fmla="*/ 154919 w 200569"/>
                <a:gd name="connsiteY10" fmla="*/ 128182 h 127634"/>
                <a:gd name="connsiteX11" fmla="*/ 18167 w 200569"/>
                <a:gd name="connsiteY11" fmla="*/ 119065 h 127634"/>
                <a:gd name="connsiteX12" fmla="*/ 151455 w 200569"/>
                <a:gd name="connsiteY12" fmla="*/ 119065 h 127634"/>
                <a:gd name="connsiteX13" fmla="*/ 191386 w 200569"/>
                <a:gd name="connsiteY13" fmla="*/ 15954 h 127634"/>
                <a:gd name="connsiteX14" fmla="*/ 62202 w 200569"/>
                <a:gd name="connsiteY14" fmla="*/ 15954 h 127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0569" h="127634">
                  <a:moveTo>
                    <a:pt x="154919" y="128182"/>
                  </a:moveTo>
                  <a:lnTo>
                    <a:pt x="11421" y="128182"/>
                  </a:lnTo>
                  <a:cubicBezTo>
                    <a:pt x="8955" y="128246"/>
                    <a:pt x="6903" y="126299"/>
                    <a:pt x="6839" y="123833"/>
                  </a:cubicBezTo>
                  <a:cubicBezTo>
                    <a:pt x="6822" y="123165"/>
                    <a:pt x="6954" y="122501"/>
                    <a:pt x="7227" y="121891"/>
                  </a:cubicBezTo>
                  <a:lnTo>
                    <a:pt x="54635" y="9664"/>
                  </a:lnTo>
                  <a:cubicBezTo>
                    <a:pt x="55334" y="7962"/>
                    <a:pt x="56988" y="6847"/>
                    <a:pt x="58828" y="6838"/>
                  </a:cubicBezTo>
                  <a:lnTo>
                    <a:pt x="197221" y="6838"/>
                  </a:lnTo>
                  <a:cubicBezTo>
                    <a:pt x="199788" y="6892"/>
                    <a:pt x="201826" y="9017"/>
                    <a:pt x="201771" y="11585"/>
                  </a:cubicBezTo>
                  <a:cubicBezTo>
                    <a:pt x="201761" y="12080"/>
                    <a:pt x="201671" y="12570"/>
                    <a:pt x="201506" y="13037"/>
                  </a:cubicBezTo>
                  <a:lnTo>
                    <a:pt x="158657" y="125265"/>
                  </a:lnTo>
                  <a:cubicBezTo>
                    <a:pt x="158038" y="126847"/>
                    <a:pt x="156605" y="127966"/>
                    <a:pt x="154919" y="128182"/>
                  </a:cubicBezTo>
                  <a:close/>
                  <a:moveTo>
                    <a:pt x="18167" y="119065"/>
                  </a:moveTo>
                  <a:lnTo>
                    <a:pt x="151455" y="119065"/>
                  </a:lnTo>
                  <a:lnTo>
                    <a:pt x="191386" y="15954"/>
                  </a:lnTo>
                  <a:lnTo>
                    <a:pt x="62202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2AEB4813-AF78-42A0-8CC1-C171A50D0BC4}"/>
                </a:ext>
              </a:extLst>
            </p:cNvPr>
            <p:cNvSpPr/>
            <p:nvPr/>
          </p:nvSpPr>
          <p:spPr>
            <a:xfrm>
              <a:off x="4709064" y="4986960"/>
              <a:ext cx="200569" cy="127635"/>
            </a:xfrm>
            <a:custGeom>
              <a:avLst/>
              <a:gdLst>
                <a:gd name="connsiteX0" fmla="*/ 201572 w 200569"/>
                <a:gd name="connsiteY0" fmla="*/ 6838 h 127634"/>
                <a:gd name="connsiteX1" fmla="*/ 58256 w 200569"/>
                <a:gd name="connsiteY1" fmla="*/ 6838 h 127634"/>
                <a:gd name="connsiteX2" fmla="*/ 6838 w 200569"/>
                <a:gd name="connsiteY2" fmla="*/ 127453 h 127634"/>
                <a:gd name="connsiteX3" fmla="*/ 155532 w 200569"/>
                <a:gd name="connsiteY3" fmla="*/ 127453 h 127634"/>
                <a:gd name="connsiteX4" fmla="*/ 201572 w 200569"/>
                <a:gd name="connsiteY4" fmla="*/ 6838 h 127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569" h="127634">
                  <a:moveTo>
                    <a:pt x="201572" y="6838"/>
                  </a:moveTo>
                  <a:lnTo>
                    <a:pt x="58256" y="6838"/>
                  </a:lnTo>
                  <a:lnTo>
                    <a:pt x="6838" y="127453"/>
                  </a:lnTo>
                  <a:lnTo>
                    <a:pt x="155532" y="127453"/>
                  </a:lnTo>
                  <a:lnTo>
                    <a:pt x="201572" y="683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9A1DAC17-E0BE-48FE-84CD-1F05EF9B1239}"/>
                </a:ext>
              </a:extLst>
            </p:cNvPr>
            <p:cNvSpPr/>
            <p:nvPr/>
          </p:nvSpPr>
          <p:spPr>
            <a:xfrm>
              <a:off x="4704687" y="4982402"/>
              <a:ext cx="209686" cy="136752"/>
            </a:xfrm>
            <a:custGeom>
              <a:avLst/>
              <a:gdLst>
                <a:gd name="connsiteX0" fmla="*/ 159909 w 209686"/>
                <a:gd name="connsiteY0" fmla="*/ 136570 h 136751"/>
                <a:gd name="connsiteX1" fmla="*/ 11214 w 209686"/>
                <a:gd name="connsiteY1" fmla="*/ 136570 h 136751"/>
                <a:gd name="connsiteX2" fmla="*/ 7385 w 209686"/>
                <a:gd name="connsiteY2" fmla="*/ 134473 h 136751"/>
                <a:gd name="connsiteX3" fmla="*/ 7385 w 209686"/>
                <a:gd name="connsiteY3" fmla="*/ 130188 h 136751"/>
                <a:gd name="connsiteX4" fmla="*/ 58803 w 209686"/>
                <a:gd name="connsiteY4" fmla="*/ 9664 h 136751"/>
                <a:gd name="connsiteX5" fmla="*/ 62997 w 209686"/>
                <a:gd name="connsiteY5" fmla="*/ 6838 h 136751"/>
                <a:gd name="connsiteX6" fmla="*/ 206131 w 209686"/>
                <a:gd name="connsiteY6" fmla="*/ 6838 h 136751"/>
                <a:gd name="connsiteX7" fmla="*/ 209869 w 209686"/>
                <a:gd name="connsiteY7" fmla="*/ 8843 h 136751"/>
                <a:gd name="connsiteX8" fmla="*/ 210416 w 209686"/>
                <a:gd name="connsiteY8" fmla="*/ 13037 h 136751"/>
                <a:gd name="connsiteX9" fmla="*/ 164285 w 209686"/>
                <a:gd name="connsiteY9" fmla="*/ 133561 h 136751"/>
                <a:gd name="connsiteX10" fmla="*/ 159909 w 209686"/>
                <a:gd name="connsiteY10" fmla="*/ 136570 h 136751"/>
                <a:gd name="connsiteX11" fmla="*/ 18143 w 209686"/>
                <a:gd name="connsiteY11" fmla="*/ 127453 h 136751"/>
                <a:gd name="connsiteX12" fmla="*/ 156718 w 209686"/>
                <a:gd name="connsiteY12" fmla="*/ 127453 h 136751"/>
                <a:gd name="connsiteX13" fmla="*/ 199293 w 209686"/>
                <a:gd name="connsiteY13" fmla="*/ 15954 h 136751"/>
                <a:gd name="connsiteX14" fmla="*/ 65641 w 209686"/>
                <a:gd name="connsiteY14" fmla="*/ 15954 h 136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9686" h="136751">
                  <a:moveTo>
                    <a:pt x="159909" y="136570"/>
                  </a:moveTo>
                  <a:lnTo>
                    <a:pt x="11214" y="136570"/>
                  </a:lnTo>
                  <a:cubicBezTo>
                    <a:pt x="9673" y="136535"/>
                    <a:pt x="8244" y="135753"/>
                    <a:pt x="7385" y="134473"/>
                  </a:cubicBezTo>
                  <a:cubicBezTo>
                    <a:pt x="6655" y="133137"/>
                    <a:pt x="6655" y="131523"/>
                    <a:pt x="7385" y="130188"/>
                  </a:cubicBezTo>
                  <a:lnTo>
                    <a:pt x="58803" y="9664"/>
                  </a:lnTo>
                  <a:cubicBezTo>
                    <a:pt x="59503" y="7962"/>
                    <a:pt x="61157" y="6847"/>
                    <a:pt x="62997" y="6838"/>
                  </a:cubicBezTo>
                  <a:lnTo>
                    <a:pt x="206131" y="6838"/>
                  </a:lnTo>
                  <a:cubicBezTo>
                    <a:pt x="207635" y="6834"/>
                    <a:pt x="209040" y="7588"/>
                    <a:pt x="209869" y="8843"/>
                  </a:cubicBezTo>
                  <a:cubicBezTo>
                    <a:pt x="210686" y="10083"/>
                    <a:pt x="210887" y="11629"/>
                    <a:pt x="210416" y="13037"/>
                  </a:cubicBezTo>
                  <a:lnTo>
                    <a:pt x="164285" y="133561"/>
                  </a:lnTo>
                  <a:cubicBezTo>
                    <a:pt x="163645" y="135416"/>
                    <a:pt x="161870" y="136637"/>
                    <a:pt x="159909" y="136570"/>
                  </a:cubicBezTo>
                  <a:close/>
                  <a:moveTo>
                    <a:pt x="18143" y="127453"/>
                  </a:moveTo>
                  <a:lnTo>
                    <a:pt x="156718" y="127453"/>
                  </a:lnTo>
                  <a:lnTo>
                    <a:pt x="199293" y="15954"/>
                  </a:lnTo>
                  <a:lnTo>
                    <a:pt x="65641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3427F454-2266-46DC-96F9-68315713AD2F}"/>
                </a:ext>
              </a:extLst>
            </p:cNvPr>
            <p:cNvSpPr/>
            <p:nvPr/>
          </p:nvSpPr>
          <p:spPr>
            <a:xfrm>
              <a:off x="7304886" y="4770072"/>
              <a:ext cx="182336" cy="109401"/>
            </a:xfrm>
            <a:custGeom>
              <a:avLst/>
              <a:gdLst>
                <a:gd name="connsiteX0" fmla="*/ 6838 w 182335"/>
                <a:gd name="connsiteY0" fmla="*/ 6838 h 109401"/>
                <a:gd name="connsiteX1" fmla="*/ 46951 w 182335"/>
                <a:gd name="connsiteY1" fmla="*/ 111498 h 109401"/>
                <a:gd name="connsiteX2" fmla="*/ 179600 w 182335"/>
                <a:gd name="connsiteY2" fmla="*/ 111498 h 109401"/>
                <a:gd name="connsiteX3" fmla="*/ 134928 w 182335"/>
                <a:gd name="connsiteY3" fmla="*/ 6838 h 109401"/>
                <a:gd name="connsiteX4" fmla="*/ 6838 w 182335"/>
                <a:gd name="connsiteY4" fmla="*/ 6838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335" h="109401">
                  <a:moveTo>
                    <a:pt x="6838" y="6838"/>
                  </a:moveTo>
                  <a:lnTo>
                    <a:pt x="46951" y="111498"/>
                  </a:lnTo>
                  <a:lnTo>
                    <a:pt x="179600" y="111498"/>
                  </a:lnTo>
                  <a:lnTo>
                    <a:pt x="134928" y="6838"/>
                  </a:lnTo>
                  <a:lnTo>
                    <a:pt x="6838" y="683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5ACD9801-9F01-4A86-9949-EF45DA858066}"/>
                </a:ext>
              </a:extLst>
            </p:cNvPr>
            <p:cNvSpPr/>
            <p:nvPr/>
          </p:nvSpPr>
          <p:spPr>
            <a:xfrm>
              <a:off x="7300288" y="4765513"/>
              <a:ext cx="191452" cy="118518"/>
            </a:xfrm>
            <a:custGeom>
              <a:avLst/>
              <a:gdLst>
                <a:gd name="connsiteX0" fmla="*/ 184198 w 191452"/>
                <a:gd name="connsiteY0" fmla="*/ 120616 h 118518"/>
                <a:gd name="connsiteX1" fmla="*/ 51641 w 191452"/>
                <a:gd name="connsiteY1" fmla="*/ 120616 h 118518"/>
                <a:gd name="connsiteX2" fmla="*/ 47356 w 191452"/>
                <a:gd name="connsiteY2" fmla="*/ 117698 h 118518"/>
                <a:gd name="connsiteX3" fmla="*/ 7151 w 191452"/>
                <a:gd name="connsiteY3" fmla="*/ 13038 h 118518"/>
                <a:gd name="connsiteX4" fmla="*/ 7606 w 191452"/>
                <a:gd name="connsiteY4" fmla="*/ 8844 h 118518"/>
                <a:gd name="connsiteX5" fmla="*/ 11344 w 191452"/>
                <a:gd name="connsiteY5" fmla="*/ 6838 h 118518"/>
                <a:gd name="connsiteX6" fmla="*/ 139526 w 191452"/>
                <a:gd name="connsiteY6" fmla="*/ 6838 h 118518"/>
                <a:gd name="connsiteX7" fmla="*/ 143720 w 191452"/>
                <a:gd name="connsiteY7" fmla="*/ 9573 h 118518"/>
                <a:gd name="connsiteX8" fmla="*/ 188392 w 191452"/>
                <a:gd name="connsiteY8" fmla="*/ 114325 h 118518"/>
                <a:gd name="connsiteX9" fmla="*/ 188392 w 191452"/>
                <a:gd name="connsiteY9" fmla="*/ 118610 h 118518"/>
                <a:gd name="connsiteX10" fmla="*/ 184199 w 191452"/>
                <a:gd name="connsiteY10" fmla="*/ 120616 h 118518"/>
                <a:gd name="connsiteX11" fmla="*/ 54740 w 191452"/>
                <a:gd name="connsiteY11" fmla="*/ 111499 h 118518"/>
                <a:gd name="connsiteX12" fmla="*/ 177270 w 191452"/>
                <a:gd name="connsiteY12" fmla="*/ 111499 h 118518"/>
                <a:gd name="connsiteX13" fmla="*/ 136518 w 191452"/>
                <a:gd name="connsiteY13" fmla="*/ 15955 h 118518"/>
                <a:gd name="connsiteX14" fmla="*/ 18000 w 191452"/>
                <a:gd name="connsiteY14" fmla="*/ 15955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1452" h="118518">
                  <a:moveTo>
                    <a:pt x="184198" y="120616"/>
                  </a:moveTo>
                  <a:lnTo>
                    <a:pt x="51641" y="120616"/>
                  </a:lnTo>
                  <a:cubicBezTo>
                    <a:pt x="49736" y="120656"/>
                    <a:pt x="48016" y="119485"/>
                    <a:pt x="47356" y="117698"/>
                  </a:cubicBezTo>
                  <a:lnTo>
                    <a:pt x="7151" y="13038"/>
                  </a:lnTo>
                  <a:cubicBezTo>
                    <a:pt x="6608" y="11649"/>
                    <a:pt x="6778" y="10083"/>
                    <a:pt x="7606" y="8844"/>
                  </a:cubicBezTo>
                  <a:cubicBezTo>
                    <a:pt x="8446" y="7601"/>
                    <a:pt x="9844" y="6851"/>
                    <a:pt x="11344" y="6838"/>
                  </a:cubicBezTo>
                  <a:lnTo>
                    <a:pt x="139526" y="6838"/>
                  </a:lnTo>
                  <a:cubicBezTo>
                    <a:pt x="141352" y="6807"/>
                    <a:pt x="143012" y="7890"/>
                    <a:pt x="143720" y="9573"/>
                  </a:cubicBezTo>
                  <a:lnTo>
                    <a:pt x="188392" y="114325"/>
                  </a:lnTo>
                  <a:cubicBezTo>
                    <a:pt x="189122" y="115660"/>
                    <a:pt x="189122" y="117275"/>
                    <a:pt x="188392" y="118610"/>
                  </a:cubicBezTo>
                  <a:cubicBezTo>
                    <a:pt x="187453" y="119980"/>
                    <a:pt x="185854" y="120744"/>
                    <a:pt x="184199" y="120616"/>
                  </a:cubicBezTo>
                  <a:close/>
                  <a:moveTo>
                    <a:pt x="54740" y="111499"/>
                  </a:moveTo>
                  <a:lnTo>
                    <a:pt x="177270" y="111499"/>
                  </a:lnTo>
                  <a:lnTo>
                    <a:pt x="136518" y="15955"/>
                  </a:lnTo>
                  <a:lnTo>
                    <a:pt x="18000" y="1595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30E36AE9-2307-48D1-B0C0-A00C6C335D79}"/>
                </a:ext>
              </a:extLst>
            </p:cNvPr>
            <p:cNvSpPr/>
            <p:nvPr/>
          </p:nvSpPr>
          <p:spPr>
            <a:xfrm>
              <a:off x="7344999" y="4874733"/>
              <a:ext cx="191452" cy="118518"/>
            </a:xfrm>
            <a:custGeom>
              <a:avLst/>
              <a:gdLst>
                <a:gd name="connsiteX0" fmla="*/ 49960 w 191452"/>
                <a:gd name="connsiteY0" fmla="*/ 119065 h 118518"/>
                <a:gd name="connsiteX1" fmla="*/ 187350 w 191452"/>
                <a:gd name="connsiteY1" fmla="*/ 119065 h 118518"/>
                <a:gd name="connsiteX2" fmla="*/ 139487 w 191452"/>
                <a:gd name="connsiteY2" fmla="*/ 6838 h 118518"/>
                <a:gd name="connsiteX3" fmla="*/ 6838 w 191452"/>
                <a:gd name="connsiteY3" fmla="*/ 6838 h 118518"/>
                <a:gd name="connsiteX4" fmla="*/ 49960 w 191452"/>
                <a:gd name="connsiteY4" fmla="*/ 119065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452" h="118518">
                  <a:moveTo>
                    <a:pt x="49960" y="119065"/>
                  </a:moveTo>
                  <a:lnTo>
                    <a:pt x="187350" y="119065"/>
                  </a:lnTo>
                  <a:lnTo>
                    <a:pt x="139487" y="6838"/>
                  </a:lnTo>
                  <a:lnTo>
                    <a:pt x="6838" y="6838"/>
                  </a:lnTo>
                  <a:lnTo>
                    <a:pt x="49960" y="119065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BF76F64F-02E3-4AE5-A21A-8954321DA3E9}"/>
                </a:ext>
              </a:extLst>
            </p:cNvPr>
            <p:cNvSpPr/>
            <p:nvPr/>
          </p:nvSpPr>
          <p:spPr>
            <a:xfrm>
              <a:off x="7340499" y="4870357"/>
              <a:ext cx="200569" cy="127635"/>
            </a:xfrm>
            <a:custGeom>
              <a:avLst/>
              <a:gdLst>
                <a:gd name="connsiteX0" fmla="*/ 191850 w 200569"/>
                <a:gd name="connsiteY0" fmla="*/ 128000 h 127634"/>
                <a:gd name="connsiteX1" fmla="*/ 54461 w 200569"/>
                <a:gd name="connsiteY1" fmla="*/ 128000 h 127634"/>
                <a:gd name="connsiteX2" fmla="*/ 50176 w 200569"/>
                <a:gd name="connsiteY2" fmla="*/ 125082 h 127634"/>
                <a:gd name="connsiteX3" fmla="*/ 7145 w 200569"/>
                <a:gd name="connsiteY3" fmla="*/ 13037 h 127634"/>
                <a:gd name="connsiteX4" fmla="*/ 9756 w 200569"/>
                <a:gd name="connsiteY4" fmla="*/ 7143 h 127634"/>
                <a:gd name="connsiteX5" fmla="*/ 11429 w 200569"/>
                <a:gd name="connsiteY5" fmla="*/ 6838 h 127634"/>
                <a:gd name="connsiteX6" fmla="*/ 143987 w 200569"/>
                <a:gd name="connsiteY6" fmla="*/ 6838 h 127634"/>
                <a:gd name="connsiteX7" fmla="*/ 148181 w 200569"/>
                <a:gd name="connsiteY7" fmla="*/ 9664 h 127634"/>
                <a:gd name="connsiteX8" fmla="*/ 195953 w 200569"/>
                <a:gd name="connsiteY8" fmla="*/ 121709 h 127634"/>
                <a:gd name="connsiteX9" fmla="*/ 193469 w 200569"/>
                <a:gd name="connsiteY9" fmla="*/ 127658 h 127634"/>
                <a:gd name="connsiteX10" fmla="*/ 191759 w 200569"/>
                <a:gd name="connsiteY10" fmla="*/ 128000 h 127634"/>
                <a:gd name="connsiteX11" fmla="*/ 57560 w 200569"/>
                <a:gd name="connsiteY11" fmla="*/ 118883 h 127634"/>
                <a:gd name="connsiteX12" fmla="*/ 185195 w 200569"/>
                <a:gd name="connsiteY12" fmla="*/ 118883 h 127634"/>
                <a:gd name="connsiteX13" fmla="*/ 141252 w 200569"/>
                <a:gd name="connsiteY13" fmla="*/ 15772 h 127634"/>
                <a:gd name="connsiteX14" fmla="*/ 17994 w 200569"/>
                <a:gd name="connsiteY14" fmla="*/ 15772 h 127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0569" h="127634">
                  <a:moveTo>
                    <a:pt x="191850" y="128000"/>
                  </a:moveTo>
                  <a:lnTo>
                    <a:pt x="54461" y="128000"/>
                  </a:lnTo>
                  <a:cubicBezTo>
                    <a:pt x="52572" y="127987"/>
                    <a:pt x="50879" y="126834"/>
                    <a:pt x="50176" y="125082"/>
                  </a:cubicBezTo>
                  <a:lnTo>
                    <a:pt x="7145" y="13037"/>
                  </a:lnTo>
                  <a:cubicBezTo>
                    <a:pt x="6238" y="10688"/>
                    <a:pt x="7407" y="8050"/>
                    <a:pt x="9756" y="7143"/>
                  </a:cubicBezTo>
                  <a:cubicBezTo>
                    <a:pt x="10290" y="6937"/>
                    <a:pt x="10857" y="6834"/>
                    <a:pt x="11429" y="6838"/>
                  </a:cubicBezTo>
                  <a:lnTo>
                    <a:pt x="143987" y="6838"/>
                  </a:lnTo>
                  <a:cubicBezTo>
                    <a:pt x="145827" y="6847"/>
                    <a:pt x="147482" y="7962"/>
                    <a:pt x="148181" y="9664"/>
                  </a:cubicBezTo>
                  <a:lnTo>
                    <a:pt x="195953" y="121709"/>
                  </a:lnTo>
                  <a:cubicBezTo>
                    <a:pt x="196910" y="124038"/>
                    <a:pt x="195798" y="126701"/>
                    <a:pt x="193469" y="127658"/>
                  </a:cubicBezTo>
                  <a:cubicBezTo>
                    <a:pt x="192926" y="127881"/>
                    <a:pt x="192346" y="127997"/>
                    <a:pt x="191759" y="128000"/>
                  </a:cubicBezTo>
                  <a:close/>
                  <a:moveTo>
                    <a:pt x="57560" y="118883"/>
                  </a:moveTo>
                  <a:lnTo>
                    <a:pt x="185195" y="118883"/>
                  </a:lnTo>
                  <a:lnTo>
                    <a:pt x="141252" y="15772"/>
                  </a:lnTo>
                  <a:lnTo>
                    <a:pt x="17994" y="15772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C7FDFBDE-A78E-4020-8ADA-0250E9888E6B}"/>
                </a:ext>
              </a:extLst>
            </p:cNvPr>
            <p:cNvSpPr/>
            <p:nvPr/>
          </p:nvSpPr>
          <p:spPr>
            <a:xfrm>
              <a:off x="7388122" y="4986960"/>
              <a:ext cx="200569" cy="127635"/>
            </a:xfrm>
            <a:custGeom>
              <a:avLst/>
              <a:gdLst>
                <a:gd name="connsiteX0" fmla="*/ 53151 w 200569"/>
                <a:gd name="connsiteY0" fmla="*/ 127453 h 127634"/>
                <a:gd name="connsiteX1" fmla="*/ 195555 w 200569"/>
                <a:gd name="connsiteY1" fmla="*/ 127453 h 127634"/>
                <a:gd name="connsiteX2" fmla="*/ 144227 w 200569"/>
                <a:gd name="connsiteY2" fmla="*/ 6838 h 127634"/>
                <a:gd name="connsiteX3" fmla="*/ 6838 w 200569"/>
                <a:gd name="connsiteY3" fmla="*/ 6838 h 127634"/>
                <a:gd name="connsiteX4" fmla="*/ 53151 w 200569"/>
                <a:gd name="connsiteY4" fmla="*/ 127453 h 127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569" h="127634">
                  <a:moveTo>
                    <a:pt x="53151" y="127453"/>
                  </a:moveTo>
                  <a:lnTo>
                    <a:pt x="195555" y="127453"/>
                  </a:lnTo>
                  <a:lnTo>
                    <a:pt x="144227" y="6838"/>
                  </a:lnTo>
                  <a:lnTo>
                    <a:pt x="6838" y="6838"/>
                  </a:lnTo>
                  <a:lnTo>
                    <a:pt x="53151" y="127453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3B1971D6-9172-4F05-ABD0-426D6B9A309C}"/>
                </a:ext>
              </a:extLst>
            </p:cNvPr>
            <p:cNvSpPr/>
            <p:nvPr/>
          </p:nvSpPr>
          <p:spPr>
            <a:xfrm>
              <a:off x="7383478" y="4982402"/>
              <a:ext cx="209686" cy="136752"/>
            </a:xfrm>
            <a:custGeom>
              <a:avLst/>
              <a:gdLst>
                <a:gd name="connsiteX0" fmla="*/ 200199 w 209686"/>
                <a:gd name="connsiteY0" fmla="*/ 136570 h 136751"/>
                <a:gd name="connsiteX1" fmla="*/ 57794 w 209686"/>
                <a:gd name="connsiteY1" fmla="*/ 136570 h 136751"/>
                <a:gd name="connsiteX2" fmla="*/ 53510 w 209686"/>
                <a:gd name="connsiteY2" fmla="*/ 133652 h 136751"/>
                <a:gd name="connsiteX3" fmla="*/ 7105 w 209686"/>
                <a:gd name="connsiteY3" fmla="*/ 13037 h 136751"/>
                <a:gd name="connsiteX4" fmla="*/ 9937 w 209686"/>
                <a:gd name="connsiteY4" fmla="*/ 7103 h 136751"/>
                <a:gd name="connsiteX5" fmla="*/ 11390 w 209686"/>
                <a:gd name="connsiteY5" fmla="*/ 6838 h 136751"/>
                <a:gd name="connsiteX6" fmla="*/ 148780 w 209686"/>
                <a:gd name="connsiteY6" fmla="*/ 6838 h 136751"/>
                <a:gd name="connsiteX7" fmla="*/ 152974 w 209686"/>
                <a:gd name="connsiteY7" fmla="*/ 9664 h 136751"/>
                <a:gd name="connsiteX8" fmla="*/ 204301 w 209686"/>
                <a:gd name="connsiteY8" fmla="*/ 130188 h 136751"/>
                <a:gd name="connsiteX9" fmla="*/ 204301 w 209686"/>
                <a:gd name="connsiteY9" fmla="*/ 134473 h 136751"/>
                <a:gd name="connsiteX10" fmla="*/ 200199 w 209686"/>
                <a:gd name="connsiteY10" fmla="*/ 136570 h 136751"/>
                <a:gd name="connsiteX11" fmla="*/ 60894 w 209686"/>
                <a:gd name="connsiteY11" fmla="*/ 127453 h 136751"/>
                <a:gd name="connsiteX12" fmla="*/ 193361 w 209686"/>
                <a:gd name="connsiteY12" fmla="*/ 127453 h 136751"/>
                <a:gd name="connsiteX13" fmla="*/ 145863 w 209686"/>
                <a:gd name="connsiteY13" fmla="*/ 15954 h 136751"/>
                <a:gd name="connsiteX14" fmla="*/ 18228 w 209686"/>
                <a:gd name="connsiteY14" fmla="*/ 15954 h 136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9686" h="136751">
                  <a:moveTo>
                    <a:pt x="200199" y="136570"/>
                  </a:moveTo>
                  <a:lnTo>
                    <a:pt x="57794" y="136570"/>
                  </a:lnTo>
                  <a:cubicBezTo>
                    <a:pt x="55898" y="136583"/>
                    <a:pt x="54192" y="135421"/>
                    <a:pt x="53510" y="133652"/>
                  </a:cubicBezTo>
                  <a:lnTo>
                    <a:pt x="7105" y="13037"/>
                  </a:lnTo>
                  <a:cubicBezTo>
                    <a:pt x="6249" y="10616"/>
                    <a:pt x="7517" y="7960"/>
                    <a:pt x="9937" y="7103"/>
                  </a:cubicBezTo>
                  <a:cubicBezTo>
                    <a:pt x="10404" y="6938"/>
                    <a:pt x="10895" y="6848"/>
                    <a:pt x="11390" y="6838"/>
                  </a:cubicBezTo>
                  <a:lnTo>
                    <a:pt x="148780" y="6838"/>
                  </a:lnTo>
                  <a:cubicBezTo>
                    <a:pt x="150620" y="6847"/>
                    <a:pt x="152275" y="7962"/>
                    <a:pt x="152974" y="9664"/>
                  </a:cubicBezTo>
                  <a:lnTo>
                    <a:pt x="204301" y="130188"/>
                  </a:lnTo>
                  <a:cubicBezTo>
                    <a:pt x="205031" y="131523"/>
                    <a:pt x="205031" y="133138"/>
                    <a:pt x="204301" y="134473"/>
                  </a:cubicBezTo>
                  <a:cubicBezTo>
                    <a:pt x="203414" y="135862"/>
                    <a:pt x="201845" y="136664"/>
                    <a:pt x="200199" y="136570"/>
                  </a:cubicBezTo>
                  <a:close/>
                  <a:moveTo>
                    <a:pt x="60894" y="127453"/>
                  </a:moveTo>
                  <a:lnTo>
                    <a:pt x="193361" y="127453"/>
                  </a:lnTo>
                  <a:lnTo>
                    <a:pt x="145863" y="15954"/>
                  </a:lnTo>
                  <a:lnTo>
                    <a:pt x="18228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04879ED4-29D5-4CA1-960F-FDA03A129699}"/>
                </a:ext>
              </a:extLst>
            </p:cNvPr>
            <p:cNvSpPr/>
            <p:nvPr/>
          </p:nvSpPr>
          <p:spPr>
            <a:xfrm>
              <a:off x="6145595" y="4571873"/>
              <a:ext cx="145869" cy="109401"/>
            </a:xfrm>
            <a:custGeom>
              <a:avLst/>
              <a:gdLst>
                <a:gd name="connsiteX0" fmla="*/ 147054 w 145868"/>
                <a:gd name="connsiteY0" fmla="*/ 107122 h 109401"/>
                <a:gd name="connsiteX1" fmla="*/ 142222 w 145868"/>
                <a:gd name="connsiteY1" fmla="*/ 6838 h 109401"/>
                <a:gd name="connsiteX2" fmla="*/ 6838 w 145868"/>
                <a:gd name="connsiteY2" fmla="*/ 6838 h 109401"/>
                <a:gd name="connsiteX3" fmla="*/ 6929 w 145868"/>
                <a:gd name="connsiteY3" fmla="*/ 107122 h 109401"/>
                <a:gd name="connsiteX4" fmla="*/ 147054 w 145868"/>
                <a:gd name="connsiteY4" fmla="*/ 107122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868" h="109401">
                  <a:moveTo>
                    <a:pt x="147054" y="107122"/>
                  </a:moveTo>
                  <a:lnTo>
                    <a:pt x="142222" y="6838"/>
                  </a:lnTo>
                  <a:lnTo>
                    <a:pt x="6838" y="6838"/>
                  </a:lnTo>
                  <a:lnTo>
                    <a:pt x="6929" y="107122"/>
                  </a:lnTo>
                  <a:lnTo>
                    <a:pt x="147054" y="10712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8B2A67E4-BC42-4186-B919-2EC4FF2B1162}"/>
                </a:ext>
              </a:extLst>
            </p:cNvPr>
            <p:cNvSpPr/>
            <p:nvPr/>
          </p:nvSpPr>
          <p:spPr>
            <a:xfrm>
              <a:off x="6141128" y="4567314"/>
              <a:ext cx="154985" cy="118518"/>
            </a:xfrm>
            <a:custGeom>
              <a:avLst/>
              <a:gdLst>
                <a:gd name="connsiteX0" fmla="*/ 151612 w 154985"/>
                <a:gd name="connsiteY0" fmla="*/ 116239 h 118518"/>
                <a:gd name="connsiteX1" fmla="*/ 11396 w 154985"/>
                <a:gd name="connsiteY1" fmla="*/ 116239 h 118518"/>
                <a:gd name="connsiteX2" fmla="*/ 6838 w 154985"/>
                <a:gd name="connsiteY2" fmla="*/ 111681 h 118518"/>
                <a:gd name="connsiteX3" fmla="*/ 6838 w 154985"/>
                <a:gd name="connsiteY3" fmla="*/ 11396 h 118518"/>
                <a:gd name="connsiteX4" fmla="*/ 8114 w 154985"/>
                <a:gd name="connsiteY4" fmla="*/ 8206 h 118518"/>
                <a:gd name="connsiteX5" fmla="*/ 11396 w 154985"/>
                <a:gd name="connsiteY5" fmla="*/ 6838 h 118518"/>
                <a:gd name="connsiteX6" fmla="*/ 146325 w 154985"/>
                <a:gd name="connsiteY6" fmla="*/ 6838 h 118518"/>
                <a:gd name="connsiteX7" fmla="*/ 150883 w 154985"/>
                <a:gd name="connsiteY7" fmla="*/ 11214 h 118518"/>
                <a:gd name="connsiteX8" fmla="*/ 155715 w 154985"/>
                <a:gd name="connsiteY8" fmla="*/ 111499 h 118518"/>
                <a:gd name="connsiteX9" fmla="*/ 154530 w 154985"/>
                <a:gd name="connsiteY9" fmla="*/ 114872 h 118518"/>
                <a:gd name="connsiteX10" fmla="*/ 151612 w 154985"/>
                <a:gd name="connsiteY10" fmla="*/ 116239 h 118518"/>
                <a:gd name="connsiteX11" fmla="*/ 15955 w 154985"/>
                <a:gd name="connsiteY11" fmla="*/ 107123 h 118518"/>
                <a:gd name="connsiteX12" fmla="*/ 146780 w 154985"/>
                <a:gd name="connsiteY12" fmla="*/ 107123 h 118518"/>
                <a:gd name="connsiteX13" fmla="*/ 142313 w 154985"/>
                <a:gd name="connsiteY13" fmla="*/ 15955 h 118518"/>
                <a:gd name="connsiteX14" fmla="*/ 15863 w 154985"/>
                <a:gd name="connsiteY14" fmla="*/ 15955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4985" h="118518">
                  <a:moveTo>
                    <a:pt x="151612" y="116239"/>
                  </a:moveTo>
                  <a:lnTo>
                    <a:pt x="11396" y="116239"/>
                  </a:lnTo>
                  <a:cubicBezTo>
                    <a:pt x="8879" y="116239"/>
                    <a:pt x="6838" y="114199"/>
                    <a:pt x="6838" y="111681"/>
                  </a:cubicBezTo>
                  <a:lnTo>
                    <a:pt x="6838" y="11396"/>
                  </a:lnTo>
                  <a:cubicBezTo>
                    <a:pt x="6831" y="10207"/>
                    <a:pt x="7289" y="9062"/>
                    <a:pt x="8114" y="8206"/>
                  </a:cubicBezTo>
                  <a:cubicBezTo>
                    <a:pt x="8972" y="7315"/>
                    <a:pt x="10160" y="6820"/>
                    <a:pt x="11396" y="6838"/>
                  </a:cubicBezTo>
                  <a:lnTo>
                    <a:pt x="146325" y="6838"/>
                  </a:lnTo>
                  <a:cubicBezTo>
                    <a:pt x="148773" y="6836"/>
                    <a:pt x="150785" y="8768"/>
                    <a:pt x="150883" y="11214"/>
                  </a:cubicBezTo>
                  <a:lnTo>
                    <a:pt x="155715" y="111499"/>
                  </a:lnTo>
                  <a:cubicBezTo>
                    <a:pt x="155795" y="112738"/>
                    <a:pt x="155368" y="113956"/>
                    <a:pt x="154530" y="114872"/>
                  </a:cubicBezTo>
                  <a:cubicBezTo>
                    <a:pt x="153747" y="115654"/>
                    <a:pt x="152714" y="116138"/>
                    <a:pt x="151612" y="116239"/>
                  </a:cubicBezTo>
                  <a:close/>
                  <a:moveTo>
                    <a:pt x="15955" y="107123"/>
                  </a:moveTo>
                  <a:lnTo>
                    <a:pt x="146780" y="107123"/>
                  </a:lnTo>
                  <a:lnTo>
                    <a:pt x="142313" y="15955"/>
                  </a:lnTo>
                  <a:lnTo>
                    <a:pt x="15863" y="1595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B5066E7F-13BA-4DCC-AF02-AABCFD39209A}"/>
                </a:ext>
              </a:extLst>
            </p:cNvPr>
            <p:cNvSpPr/>
            <p:nvPr/>
          </p:nvSpPr>
          <p:spPr>
            <a:xfrm>
              <a:off x="7267233" y="4672158"/>
              <a:ext cx="173219" cy="109401"/>
            </a:xfrm>
            <a:custGeom>
              <a:avLst/>
              <a:gdLst>
                <a:gd name="connsiteX0" fmla="*/ 44490 w 173218"/>
                <a:gd name="connsiteY0" fmla="*/ 104752 h 109401"/>
                <a:gd name="connsiteX1" fmla="*/ 172581 w 173218"/>
                <a:gd name="connsiteY1" fmla="*/ 104752 h 109401"/>
                <a:gd name="connsiteX2" fmla="*/ 130826 w 173218"/>
                <a:gd name="connsiteY2" fmla="*/ 6838 h 109401"/>
                <a:gd name="connsiteX3" fmla="*/ 6838 w 173218"/>
                <a:gd name="connsiteY3" fmla="*/ 6838 h 109401"/>
                <a:gd name="connsiteX4" fmla="*/ 44490 w 173218"/>
                <a:gd name="connsiteY4" fmla="*/ 104752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3218" h="109401">
                  <a:moveTo>
                    <a:pt x="44490" y="104752"/>
                  </a:moveTo>
                  <a:lnTo>
                    <a:pt x="172581" y="104752"/>
                  </a:lnTo>
                  <a:lnTo>
                    <a:pt x="130826" y="6838"/>
                  </a:lnTo>
                  <a:lnTo>
                    <a:pt x="6838" y="6838"/>
                  </a:lnTo>
                  <a:lnTo>
                    <a:pt x="44490" y="10475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652660AB-4CD7-46C2-BB30-88FCA426021D}"/>
                </a:ext>
              </a:extLst>
            </p:cNvPr>
            <p:cNvSpPr/>
            <p:nvPr/>
          </p:nvSpPr>
          <p:spPr>
            <a:xfrm>
              <a:off x="7262726" y="4667600"/>
              <a:ext cx="182336" cy="118518"/>
            </a:xfrm>
            <a:custGeom>
              <a:avLst/>
              <a:gdLst>
                <a:gd name="connsiteX0" fmla="*/ 177088 w 182335"/>
                <a:gd name="connsiteY0" fmla="*/ 113869 h 118518"/>
                <a:gd name="connsiteX1" fmla="*/ 48906 w 182335"/>
                <a:gd name="connsiteY1" fmla="*/ 113869 h 118518"/>
                <a:gd name="connsiteX2" fmla="*/ 44712 w 182335"/>
                <a:gd name="connsiteY2" fmla="*/ 110951 h 118518"/>
                <a:gd name="connsiteX3" fmla="*/ 7151 w 182335"/>
                <a:gd name="connsiteY3" fmla="*/ 12946 h 118518"/>
                <a:gd name="connsiteX4" fmla="*/ 9665 w 182335"/>
                <a:gd name="connsiteY4" fmla="*/ 7150 h 118518"/>
                <a:gd name="connsiteX5" fmla="*/ 11345 w 182335"/>
                <a:gd name="connsiteY5" fmla="*/ 6838 h 118518"/>
                <a:gd name="connsiteX6" fmla="*/ 135424 w 182335"/>
                <a:gd name="connsiteY6" fmla="*/ 6838 h 118518"/>
                <a:gd name="connsiteX7" fmla="*/ 139618 w 182335"/>
                <a:gd name="connsiteY7" fmla="*/ 9573 h 118518"/>
                <a:gd name="connsiteX8" fmla="*/ 181282 w 182335"/>
                <a:gd name="connsiteY8" fmla="*/ 107487 h 118518"/>
                <a:gd name="connsiteX9" fmla="*/ 181282 w 182335"/>
                <a:gd name="connsiteY9" fmla="*/ 111772 h 118518"/>
                <a:gd name="connsiteX10" fmla="*/ 177088 w 182335"/>
                <a:gd name="connsiteY10" fmla="*/ 113869 h 118518"/>
                <a:gd name="connsiteX11" fmla="*/ 52097 w 182335"/>
                <a:gd name="connsiteY11" fmla="*/ 104752 h 118518"/>
                <a:gd name="connsiteX12" fmla="*/ 170615 w 182335"/>
                <a:gd name="connsiteY12" fmla="*/ 104752 h 118518"/>
                <a:gd name="connsiteX13" fmla="*/ 132780 w 182335"/>
                <a:gd name="connsiteY13" fmla="*/ 15954 h 118518"/>
                <a:gd name="connsiteX14" fmla="*/ 18456 w 182335"/>
                <a:gd name="connsiteY14" fmla="*/ 15954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2335" h="118518">
                  <a:moveTo>
                    <a:pt x="177088" y="113869"/>
                  </a:moveTo>
                  <a:lnTo>
                    <a:pt x="48906" y="113869"/>
                  </a:lnTo>
                  <a:cubicBezTo>
                    <a:pt x="47043" y="113845"/>
                    <a:pt x="45383" y="112689"/>
                    <a:pt x="44712" y="110951"/>
                  </a:cubicBezTo>
                  <a:lnTo>
                    <a:pt x="7151" y="12946"/>
                  </a:lnTo>
                  <a:cubicBezTo>
                    <a:pt x="6245" y="10651"/>
                    <a:pt x="7370" y="8056"/>
                    <a:pt x="9665" y="7150"/>
                  </a:cubicBezTo>
                  <a:cubicBezTo>
                    <a:pt x="10200" y="6939"/>
                    <a:pt x="10770" y="6833"/>
                    <a:pt x="11345" y="6838"/>
                  </a:cubicBezTo>
                  <a:lnTo>
                    <a:pt x="135424" y="6838"/>
                  </a:lnTo>
                  <a:cubicBezTo>
                    <a:pt x="137235" y="6855"/>
                    <a:pt x="138872" y="7922"/>
                    <a:pt x="139618" y="9573"/>
                  </a:cubicBezTo>
                  <a:lnTo>
                    <a:pt x="181282" y="107487"/>
                  </a:lnTo>
                  <a:cubicBezTo>
                    <a:pt x="182011" y="108822"/>
                    <a:pt x="182011" y="110437"/>
                    <a:pt x="181282" y="111772"/>
                  </a:cubicBezTo>
                  <a:cubicBezTo>
                    <a:pt x="180378" y="113191"/>
                    <a:pt x="178766" y="113997"/>
                    <a:pt x="177088" y="113869"/>
                  </a:cubicBezTo>
                  <a:close/>
                  <a:moveTo>
                    <a:pt x="52097" y="104752"/>
                  </a:moveTo>
                  <a:lnTo>
                    <a:pt x="170615" y="104752"/>
                  </a:lnTo>
                  <a:lnTo>
                    <a:pt x="132780" y="15954"/>
                  </a:lnTo>
                  <a:lnTo>
                    <a:pt x="18456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80574236-9830-4F29-A6F7-658A1BB61864}"/>
                </a:ext>
              </a:extLst>
            </p:cNvPr>
            <p:cNvSpPr/>
            <p:nvPr/>
          </p:nvSpPr>
          <p:spPr>
            <a:xfrm>
              <a:off x="7195119" y="4874733"/>
              <a:ext cx="200569" cy="118518"/>
            </a:xfrm>
            <a:custGeom>
              <a:avLst/>
              <a:gdLst>
                <a:gd name="connsiteX0" fmla="*/ 44581 w 200569"/>
                <a:gd name="connsiteY0" fmla="*/ 119065 h 118518"/>
                <a:gd name="connsiteX1" fmla="*/ 199840 w 200569"/>
                <a:gd name="connsiteY1" fmla="*/ 119065 h 118518"/>
                <a:gd name="connsiteX2" fmla="*/ 156718 w 200569"/>
                <a:gd name="connsiteY2" fmla="*/ 6838 h 118518"/>
                <a:gd name="connsiteX3" fmla="*/ 6838 w 200569"/>
                <a:gd name="connsiteY3" fmla="*/ 6838 h 118518"/>
                <a:gd name="connsiteX4" fmla="*/ 44581 w 200569"/>
                <a:gd name="connsiteY4" fmla="*/ 119065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569" h="118518">
                  <a:moveTo>
                    <a:pt x="44581" y="119065"/>
                  </a:moveTo>
                  <a:lnTo>
                    <a:pt x="199840" y="119065"/>
                  </a:lnTo>
                  <a:lnTo>
                    <a:pt x="156718" y="6838"/>
                  </a:lnTo>
                  <a:lnTo>
                    <a:pt x="6838" y="6838"/>
                  </a:lnTo>
                  <a:lnTo>
                    <a:pt x="44581" y="119065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1AE158AA-0F78-4AA8-8238-767AEF5B64FF}"/>
                </a:ext>
              </a:extLst>
            </p:cNvPr>
            <p:cNvSpPr/>
            <p:nvPr/>
          </p:nvSpPr>
          <p:spPr>
            <a:xfrm>
              <a:off x="7190594" y="4870539"/>
              <a:ext cx="209686" cy="127635"/>
            </a:xfrm>
            <a:custGeom>
              <a:avLst/>
              <a:gdLst>
                <a:gd name="connsiteX0" fmla="*/ 204366 w 209686"/>
                <a:gd name="connsiteY0" fmla="*/ 127817 h 127634"/>
                <a:gd name="connsiteX1" fmla="*/ 49381 w 209686"/>
                <a:gd name="connsiteY1" fmla="*/ 127817 h 127634"/>
                <a:gd name="connsiteX2" fmla="*/ 45004 w 209686"/>
                <a:gd name="connsiteY2" fmla="*/ 124718 h 127634"/>
                <a:gd name="connsiteX3" fmla="*/ 7079 w 209686"/>
                <a:gd name="connsiteY3" fmla="*/ 12855 h 127634"/>
                <a:gd name="connsiteX4" fmla="*/ 9938 w 209686"/>
                <a:gd name="connsiteY4" fmla="*/ 7077 h 127634"/>
                <a:gd name="connsiteX5" fmla="*/ 11363 w 209686"/>
                <a:gd name="connsiteY5" fmla="*/ 6838 h 127634"/>
                <a:gd name="connsiteX6" fmla="*/ 161335 w 209686"/>
                <a:gd name="connsiteY6" fmla="*/ 6838 h 127634"/>
                <a:gd name="connsiteX7" fmla="*/ 165528 w 209686"/>
                <a:gd name="connsiteY7" fmla="*/ 9755 h 127634"/>
                <a:gd name="connsiteX8" fmla="*/ 209107 w 209686"/>
                <a:gd name="connsiteY8" fmla="*/ 121618 h 127634"/>
                <a:gd name="connsiteX9" fmla="*/ 208560 w 209686"/>
                <a:gd name="connsiteY9" fmla="*/ 125903 h 127634"/>
                <a:gd name="connsiteX10" fmla="*/ 204366 w 209686"/>
                <a:gd name="connsiteY10" fmla="*/ 127817 h 127634"/>
                <a:gd name="connsiteX11" fmla="*/ 52389 w 209686"/>
                <a:gd name="connsiteY11" fmla="*/ 118700 h 127634"/>
                <a:gd name="connsiteX12" fmla="*/ 197711 w 209686"/>
                <a:gd name="connsiteY12" fmla="*/ 118700 h 127634"/>
                <a:gd name="connsiteX13" fmla="*/ 158144 w 209686"/>
                <a:gd name="connsiteY13" fmla="*/ 15590 h 127634"/>
                <a:gd name="connsiteX14" fmla="*/ 17654 w 209686"/>
                <a:gd name="connsiteY14" fmla="*/ 15590 h 127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9686" h="127634">
                  <a:moveTo>
                    <a:pt x="204366" y="127817"/>
                  </a:moveTo>
                  <a:lnTo>
                    <a:pt x="49381" y="127817"/>
                  </a:lnTo>
                  <a:cubicBezTo>
                    <a:pt x="47404" y="127842"/>
                    <a:pt x="45637" y="126590"/>
                    <a:pt x="45004" y="124718"/>
                  </a:cubicBezTo>
                  <a:lnTo>
                    <a:pt x="7079" y="12855"/>
                  </a:lnTo>
                  <a:cubicBezTo>
                    <a:pt x="6273" y="10470"/>
                    <a:pt x="7553" y="7883"/>
                    <a:pt x="9938" y="7077"/>
                  </a:cubicBezTo>
                  <a:cubicBezTo>
                    <a:pt x="10398" y="6922"/>
                    <a:pt x="10879" y="6841"/>
                    <a:pt x="11363" y="6838"/>
                  </a:cubicBezTo>
                  <a:lnTo>
                    <a:pt x="161335" y="6838"/>
                  </a:lnTo>
                  <a:cubicBezTo>
                    <a:pt x="163197" y="6862"/>
                    <a:pt x="164858" y="8017"/>
                    <a:pt x="165528" y="9755"/>
                  </a:cubicBezTo>
                  <a:lnTo>
                    <a:pt x="209107" y="121618"/>
                  </a:lnTo>
                  <a:cubicBezTo>
                    <a:pt x="209623" y="123051"/>
                    <a:pt x="209420" y="124645"/>
                    <a:pt x="208560" y="125903"/>
                  </a:cubicBezTo>
                  <a:cubicBezTo>
                    <a:pt x="207599" y="127238"/>
                    <a:pt x="206004" y="127966"/>
                    <a:pt x="204366" y="127817"/>
                  </a:cubicBezTo>
                  <a:close/>
                  <a:moveTo>
                    <a:pt x="52389" y="118700"/>
                  </a:moveTo>
                  <a:lnTo>
                    <a:pt x="197711" y="118700"/>
                  </a:lnTo>
                  <a:lnTo>
                    <a:pt x="158144" y="15590"/>
                  </a:lnTo>
                  <a:lnTo>
                    <a:pt x="17654" y="1559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F98CF45-F4FF-4574-AF24-F0A4AB40CCEF}"/>
                </a:ext>
              </a:extLst>
            </p:cNvPr>
            <p:cNvSpPr/>
            <p:nvPr/>
          </p:nvSpPr>
          <p:spPr>
            <a:xfrm>
              <a:off x="5164265" y="4571873"/>
              <a:ext cx="182336" cy="109401"/>
            </a:xfrm>
            <a:custGeom>
              <a:avLst/>
              <a:gdLst>
                <a:gd name="connsiteX0" fmla="*/ 147054 w 182335"/>
                <a:gd name="connsiteY0" fmla="*/ 107122 h 109401"/>
                <a:gd name="connsiteX1" fmla="*/ 175772 w 182335"/>
                <a:gd name="connsiteY1" fmla="*/ 6838 h 109401"/>
                <a:gd name="connsiteX2" fmla="*/ 40387 w 182335"/>
                <a:gd name="connsiteY2" fmla="*/ 6838 h 109401"/>
                <a:gd name="connsiteX3" fmla="*/ 6838 w 182335"/>
                <a:gd name="connsiteY3" fmla="*/ 107122 h 109401"/>
                <a:gd name="connsiteX4" fmla="*/ 147054 w 182335"/>
                <a:gd name="connsiteY4" fmla="*/ 107122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335" h="109401">
                  <a:moveTo>
                    <a:pt x="147054" y="107122"/>
                  </a:moveTo>
                  <a:lnTo>
                    <a:pt x="175772" y="6838"/>
                  </a:lnTo>
                  <a:lnTo>
                    <a:pt x="40387" y="6838"/>
                  </a:lnTo>
                  <a:lnTo>
                    <a:pt x="6838" y="107122"/>
                  </a:lnTo>
                  <a:lnTo>
                    <a:pt x="147054" y="10712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696A3A1C-7291-4D35-BDD2-B764D64CACAC}"/>
                </a:ext>
              </a:extLst>
            </p:cNvPr>
            <p:cNvSpPr/>
            <p:nvPr/>
          </p:nvSpPr>
          <p:spPr>
            <a:xfrm>
              <a:off x="5159740" y="4567315"/>
              <a:ext cx="191452" cy="118518"/>
            </a:xfrm>
            <a:custGeom>
              <a:avLst/>
              <a:gdLst>
                <a:gd name="connsiteX0" fmla="*/ 151578 w 191452"/>
                <a:gd name="connsiteY0" fmla="*/ 116239 h 118518"/>
                <a:gd name="connsiteX1" fmla="*/ 11362 w 191452"/>
                <a:gd name="connsiteY1" fmla="*/ 116239 h 118518"/>
                <a:gd name="connsiteX2" fmla="*/ 6838 w 191452"/>
                <a:gd name="connsiteY2" fmla="*/ 111647 h 118518"/>
                <a:gd name="connsiteX3" fmla="*/ 7077 w 191452"/>
                <a:gd name="connsiteY3" fmla="*/ 110222 h 118518"/>
                <a:gd name="connsiteX4" fmla="*/ 40536 w 191452"/>
                <a:gd name="connsiteY4" fmla="*/ 9938 h 118518"/>
                <a:gd name="connsiteX5" fmla="*/ 44912 w 191452"/>
                <a:gd name="connsiteY5" fmla="*/ 6838 h 118518"/>
                <a:gd name="connsiteX6" fmla="*/ 180296 w 191452"/>
                <a:gd name="connsiteY6" fmla="*/ 6838 h 118518"/>
                <a:gd name="connsiteX7" fmla="*/ 183943 w 191452"/>
                <a:gd name="connsiteY7" fmla="*/ 8661 h 118518"/>
                <a:gd name="connsiteX8" fmla="*/ 184672 w 191452"/>
                <a:gd name="connsiteY8" fmla="*/ 12672 h 118518"/>
                <a:gd name="connsiteX9" fmla="*/ 155954 w 191452"/>
                <a:gd name="connsiteY9" fmla="*/ 112957 h 118518"/>
                <a:gd name="connsiteX10" fmla="*/ 151578 w 191452"/>
                <a:gd name="connsiteY10" fmla="*/ 116239 h 118518"/>
                <a:gd name="connsiteX11" fmla="*/ 17744 w 191452"/>
                <a:gd name="connsiteY11" fmla="*/ 107122 h 118518"/>
                <a:gd name="connsiteX12" fmla="*/ 148114 w 191452"/>
                <a:gd name="connsiteY12" fmla="*/ 107122 h 118518"/>
                <a:gd name="connsiteX13" fmla="*/ 174188 w 191452"/>
                <a:gd name="connsiteY13" fmla="*/ 15954 h 118518"/>
                <a:gd name="connsiteX14" fmla="*/ 48194 w 191452"/>
                <a:gd name="connsiteY14" fmla="*/ 15954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1452" h="118518">
                  <a:moveTo>
                    <a:pt x="151578" y="116239"/>
                  </a:moveTo>
                  <a:lnTo>
                    <a:pt x="11362" y="116239"/>
                  </a:lnTo>
                  <a:cubicBezTo>
                    <a:pt x="8845" y="116220"/>
                    <a:pt x="6819" y="114164"/>
                    <a:pt x="6838" y="111647"/>
                  </a:cubicBezTo>
                  <a:cubicBezTo>
                    <a:pt x="6841" y="111162"/>
                    <a:pt x="6922" y="110681"/>
                    <a:pt x="7077" y="110222"/>
                  </a:cubicBezTo>
                  <a:lnTo>
                    <a:pt x="40536" y="9938"/>
                  </a:lnTo>
                  <a:cubicBezTo>
                    <a:pt x="41192" y="8082"/>
                    <a:pt x="42944" y="6841"/>
                    <a:pt x="44912" y="6838"/>
                  </a:cubicBezTo>
                  <a:lnTo>
                    <a:pt x="180296" y="6838"/>
                  </a:lnTo>
                  <a:cubicBezTo>
                    <a:pt x="181728" y="6851"/>
                    <a:pt x="183073" y="7524"/>
                    <a:pt x="183943" y="8661"/>
                  </a:cubicBezTo>
                  <a:cubicBezTo>
                    <a:pt x="184766" y="9825"/>
                    <a:pt x="185033" y="11293"/>
                    <a:pt x="184672" y="12672"/>
                  </a:cubicBezTo>
                  <a:lnTo>
                    <a:pt x="155954" y="112957"/>
                  </a:lnTo>
                  <a:cubicBezTo>
                    <a:pt x="155387" y="114902"/>
                    <a:pt x="153604" y="116239"/>
                    <a:pt x="151578" y="116239"/>
                  </a:cubicBezTo>
                  <a:close/>
                  <a:moveTo>
                    <a:pt x="17744" y="107122"/>
                  </a:moveTo>
                  <a:lnTo>
                    <a:pt x="148114" y="107122"/>
                  </a:lnTo>
                  <a:lnTo>
                    <a:pt x="174188" y="15954"/>
                  </a:lnTo>
                  <a:lnTo>
                    <a:pt x="48194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EB680320-DBA1-48ED-A664-76944C36B179}"/>
                </a:ext>
              </a:extLst>
            </p:cNvPr>
            <p:cNvSpPr/>
            <p:nvPr/>
          </p:nvSpPr>
          <p:spPr>
            <a:xfrm>
              <a:off x="7127017" y="4672158"/>
              <a:ext cx="191452" cy="109401"/>
            </a:xfrm>
            <a:custGeom>
              <a:avLst/>
              <a:gdLst>
                <a:gd name="connsiteX0" fmla="*/ 6838 w 191452"/>
                <a:gd name="connsiteY0" fmla="*/ 6838 h 109401"/>
                <a:gd name="connsiteX1" fmla="*/ 39749 w 191452"/>
                <a:gd name="connsiteY1" fmla="*/ 104752 h 109401"/>
                <a:gd name="connsiteX2" fmla="*/ 184706 w 191452"/>
                <a:gd name="connsiteY2" fmla="*/ 104752 h 109401"/>
                <a:gd name="connsiteX3" fmla="*/ 147054 w 191452"/>
                <a:gd name="connsiteY3" fmla="*/ 6838 h 109401"/>
                <a:gd name="connsiteX4" fmla="*/ 6838 w 191452"/>
                <a:gd name="connsiteY4" fmla="*/ 6838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452" h="109401">
                  <a:moveTo>
                    <a:pt x="6838" y="6838"/>
                  </a:moveTo>
                  <a:lnTo>
                    <a:pt x="39749" y="104752"/>
                  </a:lnTo>
                  <a:lnTo>
                    <a:pt x="184706" y="104752"/>
                  </a:lnTo>
                  <a:lnTo>
                    <a:pt x="147054" y="6838"/>
                  </a:lnTo>
                  <a:lnTo>
                    <a:pt x="6838" y="683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FF30B181-88D9-4232-943B-D98022B0F3C4}"/>
                </a:ext>
              </a:extLst>
            </p:cNvPr>
            <p:cNvSpPr/>
            <p:nvPr/>
          </p:nvSpPr>
          <p:spPr>
            <a:xfrm>
              <a:off x="7122492" y="4667599"/>
              <a:ext cx="200569" cy="118518"/>
            </a:xfrm>
            <a:custGeom>
              <a:avLst/>
              <a:gdLst>
                <a:gd name="connsiteX0" fmla="*/ 189140 w 200569"/>
                <a:gd name="connsiteY0" fmla="*/ 113870 h 118518"/>
                <a:gd name="connsiteX1" fmla="*/ 44274 w 200569"/>
                <a:gd name="connsiteY1" fmla="*/ 113870 h 118518"/>
                <a:gd name="connsiteX2" fmla="*/ 39989 w 200569"/>
                <a:gd name="connsiteY2" fmla="*/ 110770 h 118518"/>
                <a:gd name="connsiteX3" fmla="*/ 7078 w 200569"/>
                <a:gd name="connsiteY3" fmla="*/ 12856 h 118518"/>
                <a:gd name="connsiteX4" fmla="*/ 7716 w 200569"/>
                <a:gd name="connsiteY4" fmla="*/ 8662 h 118518"/>
                <a:gd name="connsiteX5" fmla="*/ 11362 w 200569"/>
                <a:gd name="connsiteY5" fmla="*/ 6839 h 118518"/>
                <a:gd name="connsiteX6" fmla="*/ 151579 w 200569"/>
                <a:gd name="connsiteY6" fmla="*/ 6839 h 118518"/>
                <a:gd name="connsiteX7" fmla="*/ 155864 w 200569"/>
                <a:gd name="connsiteY7" fmla="*/ 9756 h 118518"/>
                <a:gd name="connsiteX8" fmla="*/ 193425 w 200569"/>
                <a:gd name="connsiteY8" fmla="*/ 107670 h 118518"/>
                <a:gd name="connsiteX9" fmla="*/ 192969 w 200569"/>
                <a:gd name="connsiteY9" fmla="*/ 111864 h 118518"/>
                <a:gd name="connsiteX10" fmla="*/ 189140 w 200569"/>
                <a:gd name="connsiteY10" fmla="*/ 113870 h 118518"/>
                <a:gd name="connsiteX11" fmla="*/ 47556 w 200569"/>
                <a:gd name="connsiteY11" fmla="*/ 104753 h 118518"/>
                <a:gd name="connsiteX12" fmla="*/ 182576 w 200569"/>
                <a:gd name="connsiteY12" fmla="*/ 104753 h 118518"/>
                <a:gd name="connsiteX13" fmla="*/ 148479 w 200569"/>
                <a:gd name="connsiteY13" fmla="*/ 15955 h 118518"/>
                <a:gd name="connsiteX14" fmla="*/ 17744 w 200569"/>
                <a:gd name="connsiteY14" fmla="*/ 15955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0569" h="118518">
                  <a:moveTo>
                    <a:pt x="189140" y="113870"/>
                  </a:moveTo>
                  <a:lnTo>
                    <a:pt x="44274" y="113870"/>
                  </a:lnTo>
                  <a:cubicBezTo>
                    <a:pt x="42340" y="113829"/>
                    <a:pt x="40634" y="112594"/>
                    <a:pt x="39989" y="110770"/>
                  </a:cubicBezTo>
                  <a:lnTo>
                    <a:pt x="7078" y="12856"/>
                  </a:lnTo>
                  <a:cubicBezTo>
                    <a:pt x="6603" y="11436"/>
                    <a:pt x="6840" y="9876"/>
                    <a:pt x="7716" y="8662"/>
                  </a:cubicBezTo>
                  <a:cubicBezTo>
                    <a:pt x="8557" y="7490"/>
                    <a:pt x="9921" y="6808"/>
                    <a:pt x="11362" y="6839"/>
                  </a:cubicBezTo>
                  <a:lnTo>
                    <a:pt x="151579" y="6839"/>
                  </a:lnTo>
                  <a:cubicBezTo>
                    <a:pt x="153475" y="6825"/>
                    <a:pt x="155181" y="7987"/>
                    <a:pt x="155864" y="9756"/>
                  </a:cubicBezTo>
                  <a:lnTo>
                    <a:pt x="193425" y="107670"/>
                  </a:lnTo>
                  <a:cubicBezTo>
                    <a:pt x="193967" y="109059"/>
                    <a:pt x="193797" y="110625"/>
                    <a:pt x="192969" y="111864"/>
                  </a:cubicBezTo>
                  <a:cubicBezTo>
                    <a:pt x="192100" y="113121"/>
                    <a:pt x="190668" y="113871"/>
                    <a:pt x="189140" y="113870"/>
                  </a:cubicBezTo>
                  <a:close/>
                  <a:moveTo>
                    <a:pt x="47556" y="104753"/>
                  </a:moveTo>
                  <a:lnTo>
                    <a:pt x="182576" y="104753"/>
                  </a:lnTo>
                  <a:lnTo>
                    <a:pt x="148479" y="15955"/>
                  </a:lnTo>
                  <a:lnTo>
                    <a:pt x="17744" y="1595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A9C3F8B1-2A5E-447A-8D8D-C6F181EE1699}"/>
                </a:ext>
              </a:extLst>
            </p:cNvPr>
            <p:cNvSpPr/>
            <p:nvPr/>
          </p:nvSpPr>
          <p:spPr>
            <a:xfrm>
              <a:off x="7228760" y="4571873"/>
              <a:ext cx="173219" cy="109401"/>
            </a:xfrm>
            <a:custGeom>
              <a:avLst/>
              <a:gdLst>
                <a:gd name="connsiteX0" fmla="*/ 169299 w 173218"/>
                <a:gd name="connsiteY0" fmla="*/ 107122 h 109401"/>
                <a:gd name="connsiteX1" fmla="*/ 126632 w 173218"/>
                <a:gd name="connsiteY1" fmla="*/ 6838 h 109401"/>
                <a:gd name="connsiteX2" fmla="*/ 6838 w 173218"/>
                <a:gd name="connsiteY2" fmla="*/ 6838 h 109401"/>
                <a:gd name="connsiteX3" fmla="*/ 45310 w 173218"/>
                <a:gd name="connsiteY3" fmla="*/ 107122 h 109401"/>
                <a:gd name="connsiteX4" fmla="*/ 169299 w 173218"/>
                <a:gd name="connsiteY4" fmla="*/ 107122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3218" h="109401">
                  <a:moveTo>
                    <a:pt x="169299" y="107122"/>
                  </a:moveTo>
                  <a:lnTo>
                    <a:pt x="126632" y="6838"/>
                  </a:lnTo>
                  <a:lnTo>
                    <a:pt x="6838" y="6838"/>
                  </a:lnTo>
                  <a:lnTo>
                    <a:pt x="45310" y="107122"/>
                  </a:lnTo>
                  <a:lnTo>
                    <a:pt x="169299" y="10712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9CD30BB8-EFA6-4D1E-97E2-07F094B8D7A5}"/>
                </a:ext>
              </a:extLst>
            </p:cNvPr>
            <p:cNvSpPr/>
            <p:nvPr/>
          </p:nvSpPr>
          <p:spPr>
            <a:xfrm>
              <a:off x="7224195" y="4567315"/>
              <a:ext cx="182336" cy="118518"/>
            </a:xfrm>
            <a:custGeom>
              <a:avLst/>
              <a:gdLst>
                <a:gd name="connsiteX0" fmla="*/ 173955 w 182335"/>
                <a:gd name="connsiteY0" fmla="*/ 116239 h 118518"/>
                <a:gd name="connsiteX1" fmla="*/ 49876 w 182335"/>
                <a:gd name="connsiteY1" fmla="*/ 116239 h 118518"/>
                <a:gd name="connsiteX2" fmla="*/ 45682 w 182335"/>
                <a:gd name="connsiteY2" fmla="*/ 113322 h 118518"/>
                <a:gd name="connsiteX3" fmla="*/ 7118 w 182335"/>
                <a:gd name="connsiteY3" fmla="*/ 13037 h 118518"/>
                <a:gd name="connsiteX4" fmla="*/ 7665 w 182335"/>
                <a:gd name="connsiteY4" fmla="*/ 8844 h 118518"/>
                <a:gd name="connsiteX5" fmla="*/ 11403 w 182335"/>
                <a:gd name="connsiteY5" fmla="*/ 6838 h 118518"/>
                <a:gd name="connsiteX6" fmla="*/ 131198 w 182335"/>
                <a:gd name="connsiteY6" fmla="*/ 6838 h 118518"/>
                <a:gd name="connsiteX7" fmla="*/ 135391 w 182335"/>
                <a:gd name="connsiteY7" fmla="*/ 9573 h 118518"/>
                <a:gd name="connsiteX8" fmla="*/ 178149 w 182335"/>
                <a:gd name="connsiteY8" fmla="*/ 109857 h 118518"/>
                <a:gd name="connsiteX9" fmla="*/ 177693 w 182335"/>
                <a:gd name="connsiteY9" fmla="*/ 114142 h 118518"/>
                <a:gd name="connsiteX10" fmla="*/ 173955 w 182335"/>
                <a:gd name="connsiteY10" fmla="*/ 116239 h 118518"/>
                <a:gd name="connsiteX11" fmla="*/ 53067 w 182335"/>
                <a:gd name="connsiteY11" fmla="*/ 107122 h 118518"/>
                <a:gd name="connsiteX12" fmla="*/ 167027 w 182335"/>
                <a:gd name="connsiteY12" fmla="*/ 107122 h 118518"/>
                <a:gd name="connsiteX13" fmla="*/ 128189 w 182335"/>
                <a:gd name="connsiteY13" fmla="*/ 15954 h 118518"/>
                <a:gd name="connsiteX14" fmla="*/ 18058 w 182335"/>
                <a:gd name="connsiteY14" fmla="*/ 15954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2335" h="118518">
                  <a:moveTo>
                    <a:pt x="173955" y="116239"/>
                  </a:moveTo>
                  <a:lnTo>
                    <a:pt x="49876" y="116239"/>
                  </a:lnTo>
                  <a:cubicBezTo>
                    <a:pt x="48005" y="116241"/>
                    <a:pt x="46331" y="115076"/>
                    <a:pt x="45682" y="113322"/>
                  </a:cubicBezTo>
                  <a:lnTo>
                    <a:pt x="7118" y="13037"/>
                  </a:lnTo>
                  <a:cubicBezTo>
                    <a:pt x="6602" y="11634"/>
                    <a:pt x="6806" y="10067"/>
                    <a:pt x="7665" y="8844"/>
                  </a:cubicBezTo>
                  <a:cubicBezTo>
                    <a:pt x="8494" y="7588"/>
                    <a:pt x="9899" y="6835"/>
                    <a:pt x="11403" y="6838"/>
                  </a:cubicBezTo>
                  <a:lnTo>
                    <a:pt x="131198" y="6838"/>
                  </a:lnTo>
                  <a:cubicBezTo>
                    <a:pt x="133009" y="6855"/>
                    <a:pt x="134646" y="7922"/>
                    <a:pt x="135391" y="9573"/>
                  </a:cubicBezTo>
                  <a:lnTo>
                    <a:pt x="178149" y="109857"/>
                  </a:lnTo>
                  <a:cubicBezTo>
                    <a:pt x="178742" y="111269"/>
                    <a:pt x="178570" y="112886"/>
                    <a:pt x="177693" y="114142"/>
                  </a:cubicBezTo>
                  <a:cubicBezTo>
                    <a:pt x="176874" y="115420"/>
                    <a:pt x="175473" y="116206"/>
                    <a:pt x="173955" y="116239"/>
                  </a:cubicBezTo>
                  <a:close/>
                  <a:moveTo>
                    <a:pt x="53067" y="107122"/>
                  </a:moveTo>
                  <a:lnTo>
                    <a:pt x="167027" y="107122"/>
                  </a:lnTo>
                  <a:lnTo>
                    <a:pt x="128189" y="15954"/>
                  </a:lnTo>
                  <a:lnTo>
                    <a:pt x="18058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49070DCC-F9E4-4DB6-AB2E-93AA6DE3425F}"/>
                </a:ext>
              </a:extLst>
            </p:cNvPr>
            <p:cNvSpPr/>
            <p:nvPr/>
          </p:nvSpPr>
          <p:spPr>
            <a:xfrm>
              <a:off x="7093376" y="4571873"/>
              <a:ext cx="182336" cy="109401"/>
            </a:xfrm>
            <a:custGeom>
              <a:avLst/>
              <a:gdLst>
                <a:gd name="connsiteX0" fmla="*/ 180695 w 182335"/>
                <a:gd name="connsiteY0" fmla="*/ 107122 h 109401"/>
                <a:gd name="connsiteX1" fmla="*/ 142222 w 182335"/>
                <a:gd name="connsiteY1" fmla="*/ 6838 h 109401"/>
                <a:gd name="connsiteX2" fmla="*/ 6838 w 182335"/>
                <a:gd name="connsiteY2" fmla="*/ 6838 h 109401"/>
                <a:gd name="connsiteX3" fmla="*/ 40479 w 182335"/>
                <a:gd name="connsiteY3" fmla="*/ 107122 h 109401"/>
                <a:gd name="connsiteX4" fmla="*/ 180695 w 182335"/>
                <a:gd name="connsiteY4" fmla="*/ 107122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335" h="109401">
                  <a:moveTo>
                    <a:pt x="180695" y="107122"/>
                  </a:moveTo>
                  <a:lnTo>
                    <a:pt x="142222" y="6838"/>
                  </a:lnTo>
                  <a:lnTo>
                    <a:pt x="6838" y="6838"/>
                  </a:lnTo>
                  <a:lnTo>
                    <a:pt x="40479" y="107122"/>
                  </a:lnTo>
                  <a:lnTo>
                    <a:pt x="180695" y="10712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5893EEB0-4688-4EEA-83B0-55C81BCB00F5}"/>
                </a:ext>
              </a:extLst>
            </p:cNvPr>
            <p:cNvSpPr/>
            <p:nvPr/>
          </p:nvSpPr>
          <p:spPr>
            <a:xfrm>
              <a:off x="7088790" y="4567315"/>
              <a:ext cx="191452" cy="118518"/>
            </a:xfrm>
            <a:custGeom>
              <a:avLst/>
              <a:gdLst>
                <a:gd name="connsiteX0" fmla="*/ 185281 w 191452"/>
                <a:gd name="connsiteY0" fmla="*/ 116239 h 118518"/>
                <a:gd name="connsiteX1" fmla="*/ 45065 w 191452"/>
                <a:gd name="connsiteY1" fmla="*/ 116239 h 118518"/>
                <a:gd name="connsiteX2" fmla="*/ 40780 w 191452"/>
                <a:gd name="connsiteY2" fmla="*/ 113139 h 118518"/>
                <a:gd name="connsiteX3" fmla="*/ 7048 w 191452"/>
                <a:gd name="connsiteY3" fmla="*/ 12855 h 118518"/>
                <a:gd name="connsiteX4" fmla="*/ 7686 w 191452"/>
                <a:gd name="connsiteY4" fmla="*/ 8752 h 118518"/>
                <a:gd name="connsiteX5" fmla="*/ 11424 w 191452"/>
                <a:gd name="connsiteY5" fmla="*/ 6838 h 118518"/>
                <a:gd name="connsiteX6" fmla="*/ 146808 w 191452"/>
                <a:gd name="connsiteY6" fmla="*/ 6838 h 118518"/>
                <a:gd name="connsiteX7" fmla="*/ 151093 w 191452"/>
                <a:gd name="connsiteY7" fmla="*/ 9755 h 118518"/>
                <a:gd name="connsiteX8" fmla="*/ 189566 w 191452"/>
                <a:gd name="connsiteY8" fmla="*/ 110040 h 118518"/>
                <a:gd name="connsiteX9" fmla="*/ 186734 w 191452"/>
                <a:gd name="connsiteY9" fmla="*/ 115974 h 118518"/>
                <a:gd name="connsiteX10" fmla="*/ 185281 w 191452"/>
                <a:gd name="connsiteY10" fmla="*/ 116239 h 118518"/>
                <a:gd name="connsiteX11" fmla="*/ 48529 w 191452"/>
                <a:gd name="connsiteY11" fmla="*/ 107122 h 118518"/>
                <a:gd name="connsiteX12" fmla="*/ 178808 w 191452"/>
                <a:gd name="connsiteY12" fmla="*/ 107122 h 118518"/>
                <a:gd name="connsiteX13" fmla="*/ 143891 w 191452"/>
                <a:gd name="connsiteY13" fmla="*/ 15954 h 118518"/>
                <a:gd name="connsiteX14" fmla="*/ 17714 w 191452"/>
                <a:gd name="connsiteY14" fmla="*/ 15954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1452" h="118518">
                  <a:moveTo>
                    <a:pt x="185281" y="116239"/>
                  </a:moveTo>
                  <a:lnTo>
                    <a:pt x="45065" y="116239"/>
                  </a:lnTo>
                  <a:cubicBezTo>
                    <a:pt x="43131" y="116198"/>
                    <a:pt x="41424" y="114963"/>
                    <a:pt x="40780" y="113139"/>
                  </a:cubicBezTo>
                  <a:lnTo>
                    <a:pt x="7048" y="12855"/>
                  </a:lnTo>
                  <a:cubicBezTo>
                    <a:pt x="6619" y="11462"/>
                    <a:pt x="6854" y="9949"/>
                    <a:pt x="7686" y="8752"/>
                  </a:cubicBezTo>
                  <a:cubicBezTo>
                    <a:pt x="8566" y="7567"/>
                    <a:pt x="9948" y="6859"/>
                    <a:pt x="11424" y="6838"/>
                  </a:cubicBezTo>
                  <a:lnTo>
                    <a:pt x="146808" y="6838"/>
                  </a:lnTo>
                  <a:cubicBezTo>
                    <a:pt x="148696" y="6850"/>
                    <a:pt x="150390" y="8003"/>
                    <a:pt x="151093" y="9755"/>
                  </a:cubicBezTo>
                  <a:lnTo>
                    <a:pt x="189566" y="110040"/>
                  </a:lnTo>
                  <a:cubicBezTo>
                    <a:pt x="190422" y="112460"/>
                    <a:pt x="189154" y="115117"/>
                    <a:pt x="186734" y="115974"/>
                  </a:cubicBezTo>
                  <a:cubicBezTo>
                    <a:pt x="186267" y="116139"/>
                    <a:pt x="185776" y="116229"/>
                    <a:pt x="185281" y="116239"/>
                  </a:cubicBezTo>
                  <a:close/>
                  <a:moveTo>
                    <a:pt x="48529" y="107122"/>
                  </a:moveTo>
                  <a:lnTo>
                    <a:pt x="178808" y="107122"/>
                  </a:lnTo>
                  <a:lnTo>
                    <a:pt x="143891" y="15954"/>
                  </a:lnTo>
                  <a:lnTo>
                    <a:pt x="17714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DAF4CDB7-93F4-4D15-B5F2-1C31B23BF8E5}"/>
                </a:ext>
              </a:extLst>
            </p:cNvPr>
            <p:cNvSpPr/>
            <p:nvPr/>
          </p:nvSpPr>
          <p:spPr>
            <a:xfrm>
              <a:off x="6767086" y="4986960"/>
              <a:ext cx="191452" cy="127635"/>
            </a:xfrm>
            <a:custGeom>
              <a:avLst/>
              <a:gdLst>
                <a:gd name="connsiteX0" fmla="*/ 6838 w 191452"/>
                <a:gd name="connsiteY0" fmla="*/ 6838 h 127634"/>
                <a:gd name="connsiteX1" fmla="*/ 29994 w 191452"/>
                <a:gd name="connsiteY1" fmla="*/ 127453 h 127634"/>
                <a:gd name="connsiteX2" fmla="*/ 190997 w 191452"/>
                <a:gd name="connsiteY2" fmla="*/ 127453 h 127634"/>
                <a:gd name="connsiteX3" fmla="*/ 162097 w 191452"/>
                <a:gd name="connsiteY3" fmla="*/ 6838 h 127634"/>
                <a:gd name="connsiteX4" fmla="*/ 6838 w 191452"/>
                <a:gd name="connsiteY4" fmla="*/ 6838 h 127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452" h="127634">
                  <a:moveTo>
                    <a:pt x="6838" y="6838"/>
                  </a:moveTo>
                  <a:lnTo>
                    <a:pt x="29994" y="127453"/>
                  </a:lnTo>
                  <a:lnTo>
                    <a:pt x="190997" y="127453"/>
                  </a:lnTo>
                  <a:lnTo>
                    <a:pt x="162097" y="6838"/>
                  </a:lnTo>
                  <a:lnTo>
                    <a:pt x="6838" y="683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5DE2F9D3-9FD2-43C2-9933-1759CDF699FB}"/>
                </a:ext>
              </a:extLst>
            </p:cNvPr>
            <p:cNvSpPr/>
            <p:nvPr/>
          </p:nvSpPr>
          <p:spPr>
            <a:xfrm>
              <a:off x="6762462" y="4982402"/>
              <a:ext cx="200569" cy="136752"/>
            </a:xfrm>
            <a:custGeom>
              <a:avLst/>
              <a:gdLst>
                <a:gd name="connsiteX0" fmla="*/ 195621 w 200569"/>
                <a:gd name="connsiteY0" fmla="*/ 136570 h 136751"/>
                <a:gd name="connsiteX1" fmla="*/ 34619 w 200569"/>
                <a:gd name="connsiteY1" fmla="*/ 136570 h 136751"/>
                <a:gd name="connsiteX2" fmla="*/ 30152 w 200569"/>
                <a:gd name="connsiteY2" fmla="*/ 132832 h 136751"/>
                <a:gd name="connsiteX3" fmla="*/ 6904 w 200569"/>
                <a:gd name="connsiteY3" fmla="*/ 12308 h 136751"/>
                <a:gd name="connsiteX4" fmla="*/ 7907 w 200569"/>
                <a:gd name="connsiteY4" fmla="*/ 8479 h 136751"/>
                <a:gd name="connsiteX5" fmla="*/ 11371 w 200569"/>
                <a:gd name="connsiteY5" fmla="*/ 6838 h 136751"/>
                <a:gd name="connsiteX6" fmla="*/ 166357 w 200569"/>
                <a:gd name="connsiteY6" fmla="*/ 6838 h 136751"/>
                <a:gd name="connsiteX7" fmla="*/ 170733 w 200569"/>
                <a:gd name="connsiteY7" fmla="*/ 10393 h 136751"/>
                <a:gd name="connsiteX8" fmla="*/ 199724 w 200569"/>
                <a:gd name="connsiteY8" fmla="*/ 130917 h 136751"/>
                <a:gd name="connsiteX9" fmla="*/ 198904 w 200569"/>
                <a:gd name="connsiteY9" fmla="*/ 134837 h 136751"/>
                <a:gd name="connsiteX10" fmla="*/ 195622 w 200569"/>
                <a:gd name="connsiteY10" fmla="*/ 136570 h 136751"/>
                <a:gd name="connsiteX11" fmla="*/ 38357 w 200569"/>
                <a:gd name="connsiteY11" fmla="*/ 127453 h 136751"/>
                <a:gd name="connsiteX12" fmla="*/ 189878 w 200569"/>
                <a:gd name="connsiteY12" fmla="*/ 127453 h 136751"/>
                <a:gd name="connsiteX13" fmla="*/ 163166 w 200569"/>
                <a:gd name="connsiteY13" fmla="*/ 15954 h 136751"/>
                <a:gd name="connsiteX14" fmla="*/ 17297 w 200569"/>
                <a:gd name="connsiteY14" fmla="*/ 15954 h 136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0569" h="136751">
                  <a:moveTo>
                    <a:pt x="195621" y="136570"/>
                  </a:moveTo>
                  <a:lnTo>
                    <a:pt x="34619" y="136570"/>
                  </a:lnTo>
                  <a:cubicBezTo>
                    <a:pt x="32411" y="136599"/>
                    <a:pt x="30512" y="135011"/>
                    <a:pt x="30152" y="132832"/>
                  </a:cubicBezTo>
                  <a:lnTo>
                    <a:pt x="6904" y="12308"/>
                  </a:lnTo>
                  <a:cubicBezTo>
                    <a:pt x="6676" y="10947"/>
                    <a:pt x="7041" y="9553"/>
                    <a:pt x="7907" y="8479"/>
                  </a:cubicBezTo>
                  <a:cubicBezTo>
                    <a:pt x="8772" y="7459"/>
                    <a:pt x="10034" y="6861"/>
                    <a:pt x="11371" y="6838"/>
                  </a:cubicBezTo>
                  <a:lnTo>
                    <a:pt x="166357" y="6838"/>
                  </a:lnTo>
                  <a:cubicBezTo>
                    <a:pt x="168474" y="6836"/>
                    <a:pt x="170301" y="8321"/>
                    <a:pt x="170733" y="10393"/>
                  </a:cubicBezTo>
                  <a:lnTo>
                    <a:pt x="199724" y="130917"/>
                  </a:lnTo>
                  <a:cubicBezTo>
                    <a:pt x="200056" y="132281"/>
                    <a:pt x="199755" y="133721"/>
                    <a:pt x="198904" y="134837"/>
                  </a:cubicBezTo>
                  <a:cubicBezTo>
                    <a:pt x="198097" y="135845"/>
                    <a:pt x="196909" y="136473"/>
                    <a:pt x="195622" y="136570"/>
                  </a:cubicBezTo>
                  <a:close/>
                  <a:moveTo>
                    <a:pt x="38357" y="127453"/>
                  </a:moveTo>
                  <a:lnTo>
                    <a:pt x="189878" y="127453"/>
                  </a:lnTo>
                  <a:lnTo>
                    <a:pt x="163166" y="15954"/>
                  </a:lnTo>
                  <a:lnTo>
                    <a:pt x="17297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EE69B277-5BB0-4921-A20C-B4AFF57063DC}"/>
                </a:ext>
              </a:extLst>
            </p:cNvPr>
            <p:cNvSpPr/>
            <p:nvPr/>
          </p:nvSpPr>
          <p:spPr>
            <a:xfrm>
              <a:off x="7232863" y="4986960"/>
              <a:ext cx="209686" cy="127635"/>
            </a:xfrm>
            <a:custGeom>
              <a:avLst/>
              <a:gdLst>
                <a:gd name="connsiteX0" fmla="*/ 47316 w 209686"/>
                <a:gd name="connsiteY0" fmla="*/ 127453 h 127634"/>
                <a:gd name="connsiteX1" fmla="*/ 208410 w 209686"/>
                <a:gd name="connsiteY1" fmla="*/ 127453 h 127634"/>
                <a:gd name="connsiteX2" fmla="*/ 162096 w 209686"/>
                <a:gd name="connsiteY2" fmla="*/ 6838 h 127634"/>
                <a:gd name="connsiteX3" fmla="*/ 6838 w 209686"/>
                <a:gd name="connsiteY3" fmla="*/ 6838 h 127634"/>
                <a:gd name="connsiteX4" fmla="*/ 47316 w 209686"/>
                <a:gd name="connsiteY4" fmla="*/ 127453 h 127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686" h="127634">
                  <a:moveTo>
                    <a:pt x="47316" y="127453"/>
                  </a:moveTo>
                  <a:lnTo>
                    <a:pt x="208410" y="127453"/>
                  </a:lnTo>
                  <a:lnTo>
                    <a:pt x="162096" y="6838"/>
                  </a:lnTo>
                  <a:lnTo>
                    <a:pt x="6838" y="6838"/>
                  </a:lnTo>
                  <a:lnTo>
                    <a:pt x="47316" y="127453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1CE1CE8F-2BD8-4C7C-8ABC-15A55BD9B003}"/>
                </a:ext>
              </a:extLst>
            </p:cNvPr>
            <p:cNvSpPr/>
            <p:nvPr/>
          </p:nvSpPr>
          <p:spPr>
            <a:xfrm>
              <a:off x="7228550" y="4982402"/>
              <a:ext cx="218803" cy="136752"/>
            </a:xfrm>
            <a:custGeom>
              <a:avLst/>
              <a:gdLst>
                <a:gd name="connsiteX0" fmla="*/ 212723 w 218802"/>
                <a:gd name="connsiteY0" fmla="*/ 136570 h 136751"/>
                <a:gd name="connsiteX1" fmla="*/ 51629 w 218802"/>
                <a:gd name="connsiteY1" fmla="*/ 136570 h 136751"/>
                <a:gd name="connsiteX2" fmla="*/ 47344 w 218802"/>
                <a:gd name="connsiteY2" fmla="*/ 133470 h 136751"/>
                <a:gd name="connsiteX3" fmla="*/ 7048 w 218802"/>
                <a:gd name="connsiteY3" fmla="*/ 12855 h 136751"/>
                <a:gd name="connsiteX4" fmla="*/ 7686 w 218802"/>
                <a:gd name="connsiteY4" fmla="*/ 8752 h 136751"/>
                <a:gd name="connsiteX5" fmla="*/ 11424 w 218802"/>
                <a:gd name="connsiteY5" fmla="*/ 6838 h 136751"/>
                <a:gd name="connsiteX6" fmla="*/ 166409 w 218802"/>
                <a:gd name="connsiteY6" fmla="*/ 6838 h 136751"/>
                <a:gd name="connsiteX7" fmla="*/ 170694 w 218802"/>
                <a:gd name="connsiteY7" fmla="*/ 9755 h 136751"/>
                <a:gd name="connsiteX8" fmla="*/ 216734 w 218802"/>
                <a:gd name="connsiteY8" fmla="*/ 130370 h 136751"/>
                <a:gd name="connsiteX9" fmla="*/ 216734 w 218802"/>
                <a:gd name="connsiteY9" fmla="*/ 134564 h 136751"/>
                <a:gd name="connsiteX10" fmla="*/ 212723 w 218802"/>
                <a:gd name="connsiteY10" fmla="*/ 136570 h 136751"/>
                <a:gd name="connsiteX11" fmla="*/ 54911 w 218802"/>
                <a:gd name="connsiteY11" fmla="*/ 127453 h 136751"/>
                <a:gd name="connsiteX12" fmla="*/ 206067 w 218802"/>
                <a:gd name="connsiteY12" fmla="*/ 127453 h 136751"/>
                <a:gd name="connsiteX13" fmla="*/ 163310 w 218802"/>
                <a:gd name="connsiteY13" fmla="*/ 15954 h 136751"/>
                <a:gd name="connsiteX14" fmla="*/ 17441 w 218802"/>
                <a:gd name="connsiteY14" fmla="*/ 15954 h 136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18802" h="136751">
                  <a:moveTo>
                    <a:pt x="212723" y="136570"/>
                  </a:moveTo>
                  <a:lnTo>
                    <a:pt x="51629" y="136570"/>
                  </a:lnTo>
                  <a:cubicBezTo>
                    <a:pt x="49695" y="136528"/>
                    <a:pt x="47989" y="135294"/>
                    <a:pt x="47344" y="133470"/>
                  </a:cubicBezTo>
                  <a:lnTo>
                    <a:pt x="7048" y="12855"/>
                  </a:lnTo>
                  <a:cubicBezTo>
                    <a:pt x="6619" y="11462"/>
                    <a:pt x="6854" y="9949"/>
                    <a:pt x="7686" y="8752"/>
                  </a:cubicBezTo>
                  <a:cubicBezTo>
                    <a:pt x="8566" y="7567"/>
                    <a:pt x="9948" y="6859"/>
                    <a:pt x="11424" y="6838"/>
                  </a:cubicBezTo>
                  <a:lnTo>
                    <a:pt x="166409" y="6838"/>
                  </a:lnTo>
                  <a:cubicBezTo>
                    <a:pt x="168298" y="6850"/>
                    <a:pt x="169991" y="8003"/>
                    <a:pt x="170694" y="9755"/>
                  </a:cubicBezTo>
                  <a:lnTo>
                    <a:pt x="216734" y="130370"/>
                  </a:lnTo>
                  <a:cubicBezTo>
                    <a:pt x="217415" y="131685"/>
                    <a:pt x="217415" y="133249"/>
                    <a:pt x="216734" y="134564"/>
                  </a:cubicBezTo>
                  <a:cubicBezTo>
                    <a:pt x="215817" y="135863"/>
                    <a:pt x="214311" y="136616"/>
                    <a:pt x="212723" y="136570"/>
                  </a:cubicBezTo>
                  <a:close/>
                  <a:moveTo>
                    <a:pt x="54911" y="127453"/>
                  </a:moveTo>
                  <a:lnTo>
                    <a:pt x="206067" y="127453"/>
                  </a:lnTo>
                  <a:lnTo>
                    <a:pt x="163310" y="15954"/>
                  </a:lnTo>
                  <a:lnTo>
                    <a:pt x="17441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DF7CEF1D-62D2-4C59-8C2C-EDFAC312348B}"/>
                </a:ext>
              </a:extLst>
            </p:cNvPr>
            <p:cNvSpPr/>
            <p:nvPr/>
          </p:nvSpPr>
          <p:spPr>
            <a:xfrm>
              <a:off x="6957992" y="4571873"/>
              <a:ext cx="182336" cy="109401"/>
            </a:xfrm>
            <a:custGeom>
              <a:avLst/>
              <a:gdLst>
                <a:gd name="connsiteX0" fmla="*/ 175863 w 182335"/>
                <a:gd name="connsiteY0" fmla="*/ 107122 h 109401"/>
                <a:gd name="connsiteX1" fmla="*/ 142222 w 182335"/>
                <a:gd name="connsiteY1" fmla="*/ 6838 h 109401"/>
                <a:gd name="connsiteX2" fmla="*/ 6838 w 182335"/>
                <a:gd name="connsiteY2" fmla="*/ 6838 h 109401"/>
                <a:gd name="connsiteX3" fmla="*/ 35647 w 182335"/>
                <a:gd name="connsiteY3" fmla="*/ 107122 h 109401"/>
                <a:gd name="connsiteX4" fmla="*/ 175863 w 182335"/>
                <a:gd name="connsiteY4" fmla="*/ 107122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335" h="109401">
                  <a:moveTo>
                    <a:pt x="175863" y="107122"/>
                  </a:moveTo>
                  <a:lnTo>
                    <a:pt x="142222" y="6838"/>
                  </a:lnTo>
                  <a:lnTo>
                    <a:pt x="6838" y="6838"/>
                  </a:lnTo>
                  <a:lnTo>
                    <a:pt x="35647" y="107122"/>
                  </a:lnTo>
                  <a:lnTo>
                    <a:pt x="175863" y="10712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397FD9DA-DFC6-41BB-A10C-DB4723F1DDCE}"/>
                </a:ext>
              </a:extLst>
            </p:cNvPr>
            <p:cNvSpPr/>
            <p:nvPr/>
          </p:nvSpPr>
          <p:spPr>
            <a:xfrm>
              <a:off x="6953404" y="4567224"/>
              <a:ext cx="191452" cy="118518"/>
            </a:xfrm>
            <a:custGeom>
              <a:avLst/>
              <a:gdLst>
                <a:gd name="connsiteX0" fmla="*/ 180451 w 191452"/>
                <a:gd name="connsiteY0" fmla="*/ 116330 h 118518"/>
                <a:gd name="connsiteX1" fmla="*/ 40235 w 191452"/>
                <a:gd name="connsiteY1" fmla="*/ 116330 h 118518"/>
                <a:gd name="connsiteX2" fmla="*/ 35859 w 191452"/>
                <a:gd name="connsiteY2" fmla="*/ 112957 h 118518"/>
                <a:gd name="connsiteX3" fmla="*/ 7050 w 191452"/>
                <a:gd name="connsiteY3" fmla="*/ 12672 h 118518"/>
                <a:gd name="connsiteX4" fmla="*/ 7779 w 191452"/>
                <a:gd name="connsiteY4" fmla="*/ 8661 h 118518"/>
                <a:gd name="connsiteX5" fmla="*/ 11426 w 191452"/>
                <a:gd name="connsiteY5" fmla="*/ 6838 h 118518"/>
                <a:gd name="connsiteX6" fmla="*/ 146810 w 191452"/>
                <a:gd name="connsiteY6" fmla="*/ 6838 h 118518"/>
                <a:gd name="connsiteX7" fmla="*/ 151095 w 191452"/>
                <a:gd name="connsiteY7" fmla="*/ 9938 h 118518"/>
                <a:gd name="connsiteX8" fmla="*/ 184827 w 191452"/>
                <a:gd name="connsiteY8" fmla="*/ 110222 h 118518"/>
                <a:gd name="connsiteX9" fmla="*/ 184189 w 191452"/>
                <a:gd name="connsiteY9" fmla="*/ 114325 h 118518"/>
                <a:gd name="connsiteX10" fmla="*/ 180451 w 191452"/>
                <a:gd name="connsiteY10" fmla="*/ 116331 h 118518"/>
                <a:gd name="connsiteX11" fmla="*/ 43699 w 191452"/>
                <a:gd name="connsiteY11" fmla="*/ 107213 h 118518"/>
                <a:gd name="connsiteX12" fmla="*/ 174160 w 191452"/>
                <a:gd name="connsiteY12" fmla="*/ 107213 h 118518"/>
                <a:gd name="connsiteX13" fmla="*/ 143528 w 191452"/>
                <a:gd name="connsiteY13" fmla="*/ 16046 h 118518"/>
                <a:gd name="connsiteX14" fmla="*/ 17807 w 191452"/>
                <a:gd name="connsiteY14" fmla="*/ 16046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1452" h="118518">
                  <a:moveTo>
                    <a:pt x="180451" y="116330"/>
                  </a:moveTo>
                  <a:lnTo>
                    <a:pt x="40235" y="116330"/>
                  </a:lnTo>
                  <a:cubicBezTo>
                    <a:pt x="38194" y="116289"/>
                    <a:pt x="36419" y="114920"/>
                    <a:pt x="35859" y="112957"/>
                  </a:cubicBezTo>
                  <a:lnTo>
                    <a:pt x="7050" y="12672"/>
                  </a:lnTo>
                  <a:cubicBezTo>
                    <a:pt x="6600" y="11298"/>
                    <a:pt x="6875" y="9790"/>
                    <a:pt x="7779" y="8661"/>
                  </a:cubicBezTo>
                  <a:cubicBezTo>
                    <a:pt x="8649" y="7524"/>
                    <a:pt x="9994" y="6852"/>
                    <a:pt x="11426" y="6838"/>
                  </a:cubicBezTo>
                  <a:lnTo>
                    <a:pt x="146810" y="6838"/>
                  </a:lnTo>
                  <a:cubicBezTo>
                    <a:pt x="148744" y="6879"/>
                    <a:pt x="150450" y="8114"/>
                    <a:pt x="151095" y="9938"/>
                  </a:cubicBezTo>
                  <a:lnTo>
                    <a:pt x="184827" y="110222"/>
                  </a:lnTo>
                  <a:cubicBezTo>
                    <a:pt x="185256" y="111615"/>
                    <a:pt x="185021" y="113128"/>
                    <a:pt x="184189" y="114325"/>
                  </a:cubicBezTo>
                  <a:cubicBezTo>
                    <a:pt x="183338" y="115556"/>
                    <a:pt x="181947" y="116302"/>
                    <a:pt x="180451" y="116331"/>
                  </a:cubicBezTo>
                  <a:close/>
                  <a:moveTo>
                    <a:pt x="43699" y="107213"/>
                  </a:moveTo>
                  <a:lnTo>
                    <a:pt x="174160" y="107213"/>
                  </a:lnTo>
                  <a:lnTo>
                    <a:pt x="143528" y="16046"/>
                  </a:lnTo>
                  <a:lnTo>
                    <a:pt x="17807" y="1604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BBDC6F8D-13D1-4B82-B75A-414D58BD987E}"/>
                </a:ext>
              </a:extLst>
            </p:cNvPr>
            <p:cNvSpPr/>
            <p:nvPr/>
          </p:nvSpPr>
          <p:spPr>
            <a:xfrm>
              <a:off x="7077604" y="4986960"/>
              <a:ext cx="200569" cy="127635"/>
            </a:xfrm>
            <a:custGeom>
              <a:avLst/>
              <a:gdLst>
                <a:gd name="connsiteX0" fmla="*/ 6838 w 200569"/>
                <a:gd name="connsiteY0" fmla="*/ 6838 h 127634"/>
                <a:gd name="connsiteX1" fmla="*/ 41573 w 200569"/>
                <a:gd name="connsiteY1" fmla="*/ 127453 h 127634"/>
                <a:gd name="connsiteX2" fmla="*/ 202575 w 200569"/>
                <a:gd name="connsiteY2" fmla="*/ 127453 h 127634"/>
                <a:gd name="connsiteX3" fmla="*/ 162096 w 200569"/>
                <a:gd name="connsiteY3" fmla="*/ 6838 h 127634"/>
                <a:gd name="connsiteX4" fmla="*/ 6838 w 200569"/>
                <a:gd name="connsiteY4" fmla="*/ 6838 h 127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569" h="127634">
                  <a:moveTo>
                    <a:pt x="6838" y="6838"/>
                  </a:moveTo>
                  <a:lnTo>
                    <a:pt x="41573" y="127453"/>
                  </a:lnTo>
                  <a:lnTo>
                    <a:pt x="202575" y="127453"/>
                  </a:lnTo>
                  <a:lnTo>
                    <a:pt x="162096" y="6838"/>
                  </a:lnTo>
                  <a:lnTo>
                    <a:pt x="6838" y="683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6D14CBB-80B7-4B82-8587-C52784D72EDD}"/>
                </a:ext>
              </a:extLst>
            </p:cNvPr>
            <p:cNvSpPr/>
            <p:nvPr/>
          </p:nvSpPr>
          <p:spPr>
            <a:xfrm>
              <a:off x="7073016" y="4982402"/>
              <a:ext cx="209686" cy="136752"/>
            </a:xfrm>
            <a:custGeom>
              <a:avLst/>
              <a:gdLst>
                <a:gd name="connsiteX0" fmla="*/ 207163 w 209686"/>
                <a:gd name="connsiteY0" fmla="*/ 136570 h 136751"/>
                <a:gd name="connsiteX1" fmla="*/ 46161 w 209686"/>
                <a:gd name="connsiteY1" fmla="*/ 136570 h 136751"/>
                <a:gd name="connsiteX2" fmla="*/ 41785 w 209686"/>
                <a:gd name="connsiteY2" fmla="*/ 133196 h 136751"/>
                <a:gd name="connsiteX3" fmla="*/ 7050 w 209686"/>
                <a:gd name="connsiteY3" fmla="*/ 12672 h 136751"/>
                <a:gd name="connsiteX4" fmla="*/ 7779 w 209686"/>
                <a:gd name="connsiteY4" fmla="*/ 8661 h 136751"/>
                <a:gd name="connsiteX5" fmla="*/ 11426 w 209686"/>
                <a:gd name="connsiteY5" fmla="*/ 6838 h 136751"/>
                <a:gd name="connsiteX6" fmla="*/ 166411 w 209686"/>
                <a:gd name="connsiteY6" fmla="*/ 6838 h 136751"/>
                <a:gd name="connsiteX7" fmla="*/ 170696 w 209686"/>
                <a:gd name="connsiteY7" fmla="*/ 9937 h 136751"/>
                <a:gd name="connsiteX8" fmla="*/ 211266 w 209686"/>
                <a:gd name="connsiteY8" fmla="*/ 130552 h 136751"/>
                <a:gd name="connsiteX9" fmla="*/ 210627 w 209686"/>
                <a:gd name="connsiteY9" fmla="*/ 134655 h 136751"/>
                <a:gd name="connsiteX10" fmla="*/ 207163 w 209686"/>
                <a:gd name="connsiteY10" fmla="*/ 136570 h 136751"/>
                <a:gd name="connsiteX11" fmla="*/ 49534 w 209686"/>
                <a:gd name="connsiteY11" fmla="*/ 127453 h 136751"/>
                <a:gd name="connsiteX12" fmla="*/ 200873 w 209686"/>
                <a:gd name="connsiteY12" fmla="*/ 127453 h 136751"/>
                <a:gd name="connsiteX13" fmla="*/ 163403 w 209686"/>
                <a:gd name="connsiteY13" fmla="*/ 15954 h 136751"/>
                <a:gd name="connsiteX14" fmla="*/ 17534 w 209686"/>
                <a:gd name="connsiteY14" fmla="*/ 15954 h 136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9686" h="136751">
                  <a:moveTo>
                    <a:pt x="207163" y="136570"/>
                  </a:moveTo>
                  <a:lnTo>
                    <a:pt x="46161" y="136570"/>
                  </a:lnTo>
                  <a:cubicBezTo>
                    <a:pt x="44109" y="136558"/>
                    <a:pt x="42318" y="135177"/>
                    <a:pt x="41785" y="133196"/>
                  </a:cubicBezTo>
                  <a:lnTo>
                    <a:pt x="7050" y="12672"/>
                  </a:lnTo>
                  <a:cubicBezTo>
                    <a:pt x="6600" y="11298"/>
                    <a:pt x="6875" y="9790"/>
                    <a:pt x="7779" y="8661"/>
                  </a:cubicBezTo>
                  <a:cubicBezTo>
                    <a:pt x="8649" y="7524"/>
                    <a:pt x="9994" y="6852"/>
                    <a:pt x="11426" y="6838"/>
                  </a:cubicBezTo>
                  <a:lnTo>
                    <a:pt x="166411" y="6838"/>
                  </a:lnTo>
                  <a:cubicBezTo>
                    <a:pt x="168345" y="6879"/>
                    <a:pt x="170052" y="8113"/>
                    <a:pt x="170696" y="9937"/>
                  </a:cubicBezTo>
                  <a:lnTo>
                    <a:pt x="211266" y="130552"/>
                  </a:lnTo>
                  <a:cubicBezTo>
                    <a:pt x="211695" y="131945"/>
                    <a:pt x="211460" y="133458"/>
                    <a:pt x="210627" y="134655"/>
                  </a:cubicBezTo>
                  <a:cubicBezTo>
                    <a:pt x="209807" y="135768"/>
                    <a:pt x="208542" y="136467"/>
                    <a:pt x="207163" y="136570"/>
                  </a:cubicBezTo>
                  <a:close/>
                  <a:moveTo>
                    <a:pt x="49534" y="127453"/>
                  </a:moveTo>
                  <a:lnTo>
                    <a:pt x="200873" y="127453"/>
                  </a:lnTo>
                  <a:lnTo>
                    <a:pt x="163403" y="15954"/>
                  </a:lnTo>
                  <a:lnTo>
                    <a:pt x="17534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4F949987-AFA1-4047-9D2F-2B061256C3A9}"/>
                </a:ext>
              </a:extLst>
            </p:cNvPr>
            <p:cNvSpPr/>
            <p:nvPr/>
          </p:nvSpPr>
          <p:spPr>
            <a:xfrm>
              <a:off x="6922345" y="4986960"/>
              <a:ext cx="200569" cy="127635"/>
            </a:xfrm>
            <a:custGeom>
              <a:avLst/>
              <a:gdLst>
                <a:gd name="connsiteX0" fmla="*/ 6838 w 200569"/>
                <a:gd name="connsiteY0" fmla="*/ 6838 h 127634"/>
                <a:gd name="connsiteX1" fmla="*/ 35738 w 200569"/>
                <a:gd name="connsiteY1" fmla="*/ 127453 h 127634"/>
                <a:gd name="connsiteX2" fmla="*/ 196831 w 200569"/>
                <a:gd name="connsiteY2" fmla="*/ 127453 h 127634"/>
                <a:gd name="connsiteX3" fmla="*/ 162096 w 200569"/>
                <a:gd name="connsiteY3" fmla="*/ 6838 h 127634"/>
                <a:gd name="connsiteX4" fmla="*/ 6838 w 200569"/>
                <a:gd name="connsiteY4" fmla="*/ 6838 h 127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569" h="127634">
                  <a:moveTo>
                    <a:pt x="6838" y="6838"/>
                  </a:moveTo>
                  <a:lnTo>
                    <a:pt x="35738" y="127453"/>
                  </a:lnTo>
                  <a:lnTo>
                    <a:pt x="196831" y="127453"/>
                  </a:lnTo>
                  <a:lnTo>
                    <a:pt x="162096" y="6838"/>
                  </a:lnTo>
                  <a:lnTo>
                    <a:pt x="6838" y="683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79143ADB-0AEF-40D6-9FCA-ADD42534A1F3}"/>
                </a:ext>
              </a:extLst>
            </p:cNvPr>
            <p:cNvSpPr/>
            <p:nvPr/>
          </p:nvSpPr>
          <p:spPr>
            <a:xfrm>
              <a:off x="6917746" y="4982402"/>
              <a:ext cx="209686" cy="136752"/>
            </a:xfrm>
            <a:custGeom>
              <a:avLst/>
              <a:gdLst>
                <a:gd name="connsiteX0" fmla="*/ 201431 w 209686"/>
                <a:gd name="connsiteY0" fmla="*/ 136570 h 136751"/>
                <a:gd name="connsiteX1" fmla="*/ 40337 w 209686"/>
                <a:gd name="connsiteY1" fmla="*/ 136570 h 136751"/>
                <a:gd name="connsiteX2" fmla="*/ 35961 w 209686"/>
                <a:gd name="connsiteY2" fmla="*/ 133014 h 136751"/>
                <a:gd name="connsiteX3" fmla="*/ 6970 w 209686"/>
                <a:gd name="connsiteY3" fmla="*/ 12490 h 136751"/>
                <a:gd name="connsiteX4" fmla="*/ 7790 w 209686"/>
                <a:gd name="connsiteY4" fmla="*/ 8570 h 136751"/>
                <a:gd name="connsiteX5" fmla="*/ 11437 w 209686"/>
                <a:gd name="connsiteY5" fmla="*/ 6838 h 136751"/>
                <a:gd name="connsiteX6" fmla="*/ 166422 w 209686"/>
                <a:gd name="connsiteY6" fmla="*/ 6838 h 136751"/>
                <a:gd name="connsiteX7" fmla="*/ 170799 w 209686"/>
                <a:gd name="connsiteY7" fmla="*/ 10119 h 136751"/>
                <a:gd name="connsiteX8" fmla="*/ 205533 w 209686"/>
                <a:gd name="connsiteY8" fmla="*/ 130735 h 136751"/>
                <a:gd name="connsiteX9" fmla="*/ 204804 w 209686"/>
                <a:gd name="connsiteY9" fmla="*/ 134746 h 136751"/>
                <a:gd name="connsiteX10" fmla="*/ 201431 w 209686"/>
                <a:gd name="connsiteY10" fmla="*/ 136570 h 136751"/>
                <a:gd name="connsiteX11" fmla="*/ 43984 w 209686"/>
                <a:gd name="connsiteY11" fmla="*/ 127453 h 136751"/>
                <a:gd name="connsiteX12" fmla="*/ 195323 w 209686"/>
                <a:gd name="connsiteY12" fmla="*/ 127453 h 136751"/>
                <a:gd name="connsiteX13" fmla="*/ 162867 w 209686"/>
                <a:gd name="connsiteY13" fmla="*/ 15954 h 136751"/>
                <a:gd name="connsiteX14" fmla="*/ 16998 w 209686"/>
                <a:gd name="connsiteY14" fmla="*/ 15954 h 136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9686" h="136751">
                  <a:moveTo>
                    <a:pt x="201431" y="136570"/>
                  </a:moveTo>
                  <a:lnTo>
                    <a:pt x="40337" y="136570"/>
                  </a:lnTo>
                  <a:cubicBezTo>
                    <a:pt x="38220" y="136571"/>
                    <a:pt x="36393" y="135086"/>
                    <a:pt x="35961" y="133014"/>
                  </a:cubicBezTo>
                  <a:lnTo>
                    <a:pt x="6970" y="12490"/>
                  </a:lnTo>
                  <a:cubicBezTo>
                    <a:pt x="6638" y="11127"/>
                    <a:pt x="6939" y="9686"/>
                    <a:pt x="7790" y="8570"/>
                  </a:cubicBezTo>
                  <a:cubicBezTo>
                    <a:pt x="8679" y="7467"/>
                    <a:pt x="10021" y="6830"/>
                    <a:pt x="11437" y="6838"/>
                  </a:cubicBezTo>
                  <a:lnTo>
                    <a:pt x="166422" y="6838"/>
                  </a:lnTo>
                  <a:cubicBezTo>
                    <a:pt x="168448" y="6838"/>
                    <a:pt x="170231" y="8175"/>
                    <a:pt x="170799" y="10119"/>
                  </a:cubicBezTo>
                  <a:lnTo>
                    <a:pt x="205533" y="130735"/>
                  </a:lnTo>
                  <a:cubicBezTo>
                    <a:pt x="205894" y="132114"/>
                    <a:pt x="205627" y="133582"/>
                    <a:pt x="204804" y="134746"/>
                  </a:cubicBezTo>
                  <a:cubicBezTo>
                    <a:pt x="203972" y="135785"/>
                    <a:pt x="202756" y="136443"/>
                    <a:pt x="201431" y="136570"/>
                  </a:cubicBezTo>
                  <a:close/>
                  <a:moveTo>
                    <a:pt x="43984" y="127453"/>
                  </a:moveTo>
                  <a:lnTo>
                    <a:pt x="195323" y="127453"/>
                  </a:lnTo>
                  <a:lnTo>
                    <a:pt x="162867" y="15954"/>
                  </a:lnTo>
                  <a:lnTo>
                    <a:pt x="16998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9BD69DDF-E262-4691-9532-1A4B83E5E315}"/>
                </a:ext>
              </a:extLst>
            </p:cNvPr>
            <p:cNvSpPr/>
            <p:nvPr/>
          </p:nvSpPr>
          <p:spPr>
            <a:xfrm>
              <a:off x="7159929" y="4770072"/>
              <a:ext cx="191452" cy="109401"/>
            </a:xfrm>
            <a:custGeom>
              <a:avLst/>
              <a:gdLst>
                <a:gd name="connsiteX0" fmla="*/ 42028 w 191452"/>
                <a:gd name="connsiteY0" fmla="*/ 111498 h 109401"/>
                <a:gd name="connsiteX1" fmla="*/ 191908 w 191452"/>
                <a:gd name="connsiteY1" fmla="*/ 111498 h 109401"/>
                <a:gd name="connsiteX2" fmla="*/ 151794 w 191452"/>
                <a:gd name="connsiteY2" fmla="*/ 6838 h 109401"/>
                <a:gd name="connsiteX3" fmla="*/ 6838 w 191452"/>
                <a:gd name="connsiteY3" fmla="*/ 6838 h 109401"/>
                <a:gd name="connsiteX4" fmla="*/ 42028 w 191452"/>
                <a:gd name="connsiteY4" fmla="*/ 111498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452" h="109401">
                  <a:moveTo>
                    <a:pt x="42028" y="111498"/>
                  </a:moveTo>
                  <a:lnTo>
                    <a:pt x="191908" y="111498"/>
                  </a:lnTo>
                  <a:lnTo>
                    <a:pt x="151794" y="6838"/>
                  </a:lnTo>
                  <a:lnTo>
                    <a:pt x="6838" y="6838"/>
                  </a:lnTo>
                  <a:lnTo>
                    <a:pt x="42028" y="11149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806596C2-1007-4C85-B0CD-DDB1D1186F70}"/>
                </a:ext>
              </a:extLst>
            </p:cNvPr>
            <p:cNvSpPr/>
            <p:nvPr/>
          </p:nvSpPr>
          <p:spPr>
            <a:xfrm>
              <a:off x="7155585" y="4765514"/>
              <a:ext cx="200569" cy="118518"/>
            </a:xfrm>
            <a:custGeom>
              <a:avLst/>
              <a:gdLst>
                <a:gd name="connsiteX0" fmla="*/ 196343 w 200569"/>
                <a:gd name="connsiteY0" fmla="*/ 120615 h 118518"/>
                <a:gd name="connsiteX1" fmla="*/ 46372 w 200569"/>
                <a:gd name="connsiteY1" fmla="*/ 120615 h 118518"/>
                <a:gd name="connsiteX2" fmla="*/ 42087 w 200569"/>
                <a:gd name="connsiteY2" fmla="*/ 117515 h 118518"/>
                <a:gd name="connsiteX3" fmla="*/ 7079 w 200569"/>
                <a:gd name="connsiteY3" fmla="*/ 12855 h 118518"/>
                <a:gd name="connsiteX4" fmla="*/ 9938 w 200569"/>
                <a:gd name="connsiteY4" fmla="*/ 7077 h 118518"/>
                <a:gd name="connsiteX5" fmla="*/ 11363 w 200569"/>
                <a:gd name="connsiteY5" fmla="*/ 6838 h 118518"/>
                <a:gd name="connsiteX6" fmla="*/ 156229 w 200569"/>
                <a:gd name="connsiteY6" fmla="*/ 6838 h 118518"/>
                <a:gd name="connsiteX7" fmla="*/ 160514 w 200569"/>
                <a:gd name="connsiteY7" fmla="*/ 9755 h 118518"/>
                <a:gd name="connsiteX8" fmla="*/ 200719 w 200569"/>
                <a:gd name="connsiteY8" fmla="*/ 114416 h 118518"/>
                <a:gd name="connsiteX9" fmla="*/ 198334 w 200569"/>
                <a:gd name="connsiteY9" fmla="*/ 120266 h 118518"/>
                <a:gd name="connsiteX10" fmla="*/ 196525 w 200569"/>
                <a:gd name="connsiteY10" fmla="*/ 120615 h 118518"/>
                <a:gd name="connsiteX11" fmla="*/ 49654 w 200569"/>
                <a:gd name="connsiteY11" fmla="*/ 111498 h 118518"/>
                <a:gd name="connsiteX12" fmla="*/ 189414 w 200569"/>
                <a:gd name="connsiteY12" fmla="*/ 111498 h 118518"/>
                <a:gd name="connsiteX13" fmla="*/ 152947 w 200569"/>
                <a:gd name="connsiteY13" fmla="*/ 15954 h 118518"/>
                <a:gd name="connsiteX14" fmla="*/ 17563 w 200569"/>
                <a:gd name="connsiteY14" fmla="*/ 15954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0569" h="118518">
                  <a:moveTo>
                    <a:pt x="196343" y="120615"/>
                  </a:moveTo>
                  <a:lnTo>
                    <a:pt x="46372" y="120615"/>
                  </a:lnTo>
                  <a:cubicBezTo>
                    <a:pt x="44420" y="120629"/>
                    <a:pt x="42685" y="119374"/>
                    <a:pt x="42087" y="117515"/>
                  </a:cubicBezTo>
                  <a:lnTo>
                    <a:pt x="7079" y="12855"/>
                  </a:lnTo>
                  <a:cubicBezTo>
                    <a:pt x="6273" y="10470"/>
                    <a:pt x="7553" y="7883"/>
                    <a:pt x="9938" y="7077"/>
                  </a:cubicBezTo>
                  <a:cubicBezTo>
                    <a:pt x="10398" y="6922"/>
                    <a:pt x="10879" y="6841"/>
                    <a:pt x="11363" y="6838"/>
                  </a:cubicBezTo>
                  <a:lnTo>
                    <a:pt x="156229" y="6838"/>
                  </a:lnTo>
                  <a:cubicBezTo>
                    <a:pt x="158125" y="6824"/>
                    <a:pt x="159831" y="7986"/>
                    <a:pt x="160514" y="9755"/>
                  </a:cubicBezTo>
                  <a:lnTo>
                    <a:pt x="200719" y="114416"/>
                  </a:lnTo>
                  <a:cubicBezTo>
                    <a:pt x="201676" y="116690"/>
                    <a:pt x="200608" y="119309"/>
                    <a:pt x="198334" y="120266"/>
                  </a:cubicBezTo>
                  <a:cubicBezTo>
                    <a:pt x="197762" y="120507"/>
                    <a:pt x="197146" y="120626"/>
                    <a:pt x="196525" y="120615"/>
                  </a:cubicBezTo>
                  <a:close/>
                  <a:moveTo>
                    <a:pt x="49654" y="111498"/>
                  </a:moveTo>
                  <a:lnTo>
                    <a:pt x="189414" y="111498"/>
                  </a:lnTo>
                  <a:lnTo>
                    <a:pt x="152947" y="15954"/>
                  </a:lnTo>
                  <a:lnTo>
                    <a:pt x="17563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08D1B804-1F04-40C8-92B0-30FC4527C105}"/>
                </a:ext>
              </a:extLst>
            </p:cNvPr>
            <p:cNvSpPr/>
            <p:nvPr/>
          </p:nvSpPr>
          <p:spPr>
            <a:xfrm>
              <a:off x="5725038" y="4571873"/>
              <a:ext cx="154985" cy="109401"/>
            </a:xfrm>
            <a:custGeom>
              <a:avLst/>
              <a:gdLst>
                <a:gd name="connsiteX0" fmla="*/ 147054 w 154985"/>
                <a:gd name="connsiteY0" fmla="*/ 107122 h 109401"/>
                <a:gd name="connsiteX1" fmla="*/ 156535 w 154985"/>
                <a:gd name="connsiteY1" fmla="*/ 6838 h 109401"/>
                <a:gd name="connsiteX2" fmla="*/ 21151 w 154985"/>
                <a:gd name="connsiteY2" fmla="*/ 6838 h 109401"/>
                <a:gd name="connsiteX3" fmla="*/ 6838 w 154985"/>
                <a:gd name="connsiteY3" fmla="*/ 107122 h 109401"/>
                <a:gd name="connsiteX4" fmla="*/ 147054 w 154985"/>
                <a:gd name="connsiteY4" fmla="*/ 107122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4985" h="109401">
                  <a:moveTo>
                    <a:pt x="147054" y="107122"/>
                  </a:moveTo>
                  <a:lnTo>
                    <a:pt x="156535" y="6838"/>
                  </a:lnTo>
                  <a:lnTo>
                    <a:pt x="21151" y="6838"/>
                  </a:lnTo>
                  <a:lnTo>
                    <a:pt x="6838" y="107122"/>
                  </a:lnTo>
                  <a:lnTo>
                    <a:pt x="147054" y="10712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27AB6A43-40CB-4BC6-8CDB-4C3E98BE5869}"/>
                </a:ext>
              </a:extLst>
            </p:cNvPr>
            <p:cNvSpPr/>
            <p:nvPr/>
          </p:nvSpPr>
          <p:spPr>
            <a:xfrm>
              <a:off x="5720522" y="4567315"/>
              <a:ext cx="164102" cy="118518"/>
            </a:xfrm>
            <a:custGeom>
              <a:avLst/>
              <a:gdLst>
                <a:gd name="connsiteX0" fmla="*/ 151569 w 164102"/>
                <a:gd name="connsiteY0" fmla="*/ 116239 h 118518"/>
                <a:gd name="connsiteX1" fmla="*/ 11353 w 164102"/>
                <a:gd name="connsiteY1" fmla="*/ 116239 h 118518"/>
                <a:gd name="connsiteX2" fmla="*/ 7980 w 164102"/>
                <a:gd name="connsiteY2" fmla="*/ 114598 h 118518"/>
                <a:gd name="connsiteX3" fmla="*/ 6886 w 164102"/>
                <a:gd name="connsiteY3" fmla="*/ 111042 h 118518"/>
                <a:gd name="connsiteX4" fmla="*/ 21199 w 164102"/>
                <a:gd name="connsiteY4" fmla="*/ 10758 h 118518"/>
                <a:gd name="connsiteX5" fmla="*/ 25667 w 164102"/>
                <a:gd name="connsiteY5" fmla="*/ 6838 h 118518"/>
                <a:gd name="connsiteX6" fmla="*/ 161051 w 164102"/>
                <a:gd name="connsiteY6" fmla="*/ 6838 h 118518"/>
                <a:gd name="connsiteX7" fmla="*/ 164424 w 164102"/>
                <a:gd name="connsiteY7" fmla="*/ 8296 h 118518"/>
                <a:gd name="connsiteX8" fmla="*/ 165609 w 164102"/>
                <a:gd name="connsiteY8" fmla="*/ 11852 h 118518"/>
                <a:gd name="connsiteX9" fmla="*/ 156492 w 164102"/>
                <a:gd name="connsiteY9" fmla="*/ 112137 h 118518"/>
                <a:gd name="connsiteX10" fmla="*/ 151569 w 164102"/>
                <a:gd name="connsiteY10" fmla="*/ 116239 h 118518"/>
                <a:gd name="connsiteX11" fmla="*/ 16641 w 164102"/>
                <a:gd name="connsiteY11" fmla="*/ 107122 h 118518"/>
                <a:gd name="connsiteX12" fmla="*/ 147558 w 164102"/>
                <a:gd name="connsiteY12" fmla="*/ 107122 h 118518"/>
                <a:gd name="connsiteX13" fmla="*/ 156128 w 164102"/>
                <a:gd name="connsiteY13" fmla="*/ 15954 h 118518"/>
                <a:gd name="connsiteX14" fmla="*/ 29678 w 164102"/>
                <a:gd name="connsiteY14" fmla="*/ 15954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4102" h="118518">
                  <a:moveTo>
                    <a:pt x="151569" y="116239"/>
                  </a:moveTo>
                  <a:lnTo>
                    <a:pt x="11353" y="116239"/>
                  </a:lnTo>
                  <a:cubicBezTo>
                    <a:pt x="10043" y="116213"/>
                    <a:pt x="8809" y="115614"/>
                    <a:pt x="7980" y="114598"/>
                  </a:cubicBezTo>
                  <a:cubicBezTo>
                    <a:pt x="7093" y="113641"/>
                    <a:pt x="6690" y="112332"/>
                    <a:pt x="6886" y="111042"/>
                  </a:cubicBezTo>
                  <a:lnTo>
                    <a:pt x="21199" y="10758"/>
                  </a:lnTo>
                  <a:cubicBezTo>
                    <a:pt x="21477" y="8507"/>
                    <a:pt x="23398" y="6821"/>
                    <a:pt x="25667" y="6838"/>
                  </a:cubicBezTo>
                  <a:lnTo>
                    <a:pt x="161051" y="6838"/>
                  </a:lnTo>
                  <a:cubicBezTo>
                    <a:pt x="162328" y="6840"/>
                    <a:pt x="163548" y="7367"/>
                    <a:pt x="164424" y="8296"/>
                  </a:cubicBezTo>
                  <a:cubicBezTo>
                    <a:pt x="165332" y="9244"/>
                    <a:pt x="165767" y="10549"/>
                    <a:pt x="165609" y="11852"/>
                  </a:cubicBezTo>
                  <a:lnTo>
                    <a:pt x="156492" y="112137"/>
                  </a:lnTo>
                  <a:cubicBezTo>
                    <a:pt x="156252" y="114621"/>
                    <a:pt x="154057" y="116450"/>
                    <a:pt x="151569" y="116239"/>
                  </a:cubicBezTo>
                  <a:close/>
                  <a:moveTo>
                    <a:pt x="16641" y="107122"/>
                  </a:moveTo>
                  <a:lnTo>
                    <a:pt x="147558" y="107122"/>
                  </a:lnTo>
                  <a:lnTo>
                    <a:pt x="156128" y="15954"/>
                  </a:lnTo>
                  <a:lnTo>
                    <a:pt x="29678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1025295F-3940-4590-8C0E-1E88F73E3BEB}"/>
                </a:ext>
              </a:extLst>
            </p:cNvPr>
            <p:cNvSpPr/>
            <p:nvPr/>
          </p:nvSpPr>
          <p:spPr>
            <a:xfrm>
              <a:off x="6822608" y="4571873"/>
              <a:ext cx="173219" cy="109401"/>
            </a:xfrm>
            <a:custGeom>
              <a:avLst/>
              <a:gdLst>
                <a:gd name="connsiteX0" fmla="*/ 171031 w 173218"/>
                <a:gd name="connsiteY0" fmla="*/ 107122 h 109401"/>
                <a:gd name="connsiteX1" fmla="*/ 142222 w 173218"/>
                <a:gd name="connsiteY1" fmla="*/ 6838 h 109401"/>
                <a:gd name="connsiteX2" fmla="*/ 6838 w 173218"/>
                <a:gd name="connsiteY2" fmla="*/ 6838 h 109401"/>
                <a:gd name="connsiteX3" fmla="*/ 30906 w 173218"/>
                <a:gd name="connsiteY3" fmla="*/ 107122 h 109401"/>
                <a:gd name="connsiteX4" fmla="*/ 171031 w 173218"/>
                <a:gd name="connsiteY4" fmla="*/ 107122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3218" h="109401">
                  <a:moveTo>
                    <a:pt x="171031" y="107122"/>
                  </a:moveTo>
                  <a:lnTo>
                    <a:pt x="142222" y="6838"/>
                  </a:lnTo>
                  <a:lnTo>
                    <a:pt x="6838" y="6838"/>
                  </a:lnTo>
                  <a:lnTo>
                    <a:pt x="30906" y="107122"/>
                  </a:lnTo>
                  <a:lnTo>
                    <a:pt x="171031" y="10712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72848D71-9241-49BA-9E84-ECB38ACD5216}"/>
                </a:ext>
              </a:extLst>
            </p:cNvPr>
            <p:cNvSpPr/>
            <p:nvPr/>
          </p:nvSpPr>
          <p:spPr>
            <a:xfrm>
              <a:off x="6818008" y="4567224"/>
              <a:ext cx="182336" cy="118518"/>
            </a:xfrm>
            <a:custGeom>
              <a:avLst/>
              <a:gdLst>
                <a:gd name="connsiteX0" fmla="*/ 175630 w 182335"/>
                <a:gd name="connsiteY0" fmla="*/ 116330 h 118518"/>
                <a:gd name="connsiteX1" fmla="*/ 35505 w 182335"/>
                <a:gd name="connsiteY1" fmla="*/ 116330 h 118518"/>
                <a:gd name="connsiteX2" fmla="*/ 31038 w 182335"/>
                <a:gd name="connsiteY2" fmla="*/ 112774 h 118518"/>
                <a:gd name="connsiteX3" fmla="*/ 6970 w 182335"/>
                <a:gd name="connsiteY3" fmla="*/ 12490 h 118518"/>
                <a:gd name="connsiteX4" fmla="*/ 7790 w 182335"/>
                <a:gd name="connsiteY4" fmla="*/ 8570 h 118518"/>
                <a:gd name="connsiteX5" fmla="*/ 11437 w 182335"/>
                <a:gd name="connsiteY5" fmla="*/ 6838 h 118518"/>
                <a:gd name="connsiteX6" fmla="*/ 146821 w 182335"/>
                <a:gd name="connsiteY6" fmla="*/ 6838 h 118518"/>
                <a:gd name="connsiteX7" fmla="*/ 151197 w 182335"/>
                <a:gd name="connsiteY7" fmla="*/ 10120 h 118518"/>
                <a:gd name="connsiteX8" fmla="*/ 180098 w 182335"/>
                <a:gd name="connsiteY8" fmla="*/ 110404 h 118518"/>
                <a:gd name="connsiteX9" fmla="*/ 176787 w 182335"/>
                <a:gd name="connsiteY9" fmla="*/ 116085 h 118518"/>
                <a:gd name="connsiteX10" fmla="*/ 175631 w 182335"/>
                <a:gd name="connsiteY10" fmla="*/ 116239 h 118518"/>
                <a:gd name="connsiteX11" fmla="*/ 38878 w 182335"/>
                <a:gd name="connsiteY11" fmla="*/ 107213 h 118518"/>
                <a:gd name="connsiteX12" fmla="*/ 169613 w 182335"/>
                <a:gd name="connsiteY12" fmla="*/ 107213 h 118518"/>
                <a:gd name="connsiteX13" fmla="*/ 143357 w 182335"/>
                <a:gd name="connsiteY13" fmla="*/ 16045 h 118518"/>
                <a:gd name="connsiteX14" fmla="*/ 17180 w 182335"/>
                <a:gd name="connsiteY14" fmla="*/ 16045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2335" h="118518">
                  <a:moveTo>
                    <a:pt x="175630" y="116330"/>
                  </a:moveTo>
                  <a:lnTo>
                    <a:pt x="35505" y="116330"/>
                  </a:lnTo>
                  <a:cubicBezTo>
                    <a:pt x="33367" y="116340"/>
                    <a:pt x="31509" y="114861"/>
                    <a:pt x="31038" y="112774"/>
                  </a:cubicBezTo>
                  <a:lnTo>
                    <a:pt x="6970" y="12490"/>
                  </a:lnTo>
                  <a:cubicBezTo>
                    <a:pt x="6638" y="11126"/>
                    <a:pt x="6939" y="9686"/>
                    <a:pt x="7790" y="8570"/>
                  </a:cubicBezTo>
                  <a:cubicBezTo>
                    <a:pt x="8679" y="7467"/>
                    <a:pt x="10021" y="6830"/>
                    <a:pt x="11437" y="6838"/>
                  </a:cubicBezTo>
                  <a:lnTo>
                    <a:pt x="146821" y="6838"/>
                  </a:lnTo>
                  <a:cubicBezTo>
                    <a:pt x="148847" y="6838"/>
                    <a:pt x="150630" y="8175"/>
                    <a:pt x="151197" y="10120"/>
                  </a:cubicBezTo>
                  <a:lnTo>
                    <a:pt x="180098" y="110404"/>
                  </a:lnTo>
                  <a:cubicBezTo>
                    <a:pt x="180752" y="112887"/>
                    <a:pt x="179270" y="115431"/>
                    <a:pt x="176787" y="116085"/>
                  </a:cubicBezTo>
                  <a:cubicBezTo>
                    <a:pt x="176410" y="116185"/>
                    <a:pt x="176021" y="116237"/>
                    <a:pt x="175631" y="116239"/>
                  </a:cubicBezTo>
                  <a:close/>
                  <a:moveTo>
                    <a:pt x="38878" y="107213"/>
                  </a:moveTo>
                  <a:lnTo>
                    <a:pt x="169613" y="107213"/>
                  </a:lnTo>
                  <a:lnTo>
                    <a:pt x="143357" y="16045"/>
                  </a:lnTo>
                  <a:lnTo>
                    <a:pt x="17180" y="1604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F87483A5-5BAD-4DD4-9EF9-92F5CF4EFC8E}"/>
                </a:ext>
              </a:extLst>
            </p:cNvPr>
            <p:cNvSpPr/>
            <p:nvPr/>
          </p:nvSpPr>
          <p:spPr>
            <a:xfrm>
              <a:off x="5584913" y="4571873"/>
              <a:ext cx="164102" cy="109401"/>
            </a:xfrm>
            <a:custGeom>
              <a:avLst/>
              <a:gdLst>
                <a:gd name="connsiteX0" fmla="*/ 146963 w 164102"/>
                <a:gd name="connsiteY0" fmla="*/ 107122 h 109401"/>
                <a:gd name="connsiteX1" fmla="*/ 161276 w 164102"/>
                <a:gd name="connsiteY1" fmla="*/ 6838 h 109401"/>
                <a:gd name="connsiteX2" fmla="*/ 25892 w 164102"/>
                <a:gd name="connsiteY2" fmla="*/ 6838 h 109401"/>
                <a:gd name="connsiteX3" fmla="*/ 6838 w 164102"/>
                <a:gd name="connsiteY3" fmla="*/ 107122 h 109401"/>
                <a:gd name="connsiteX4" fmla="*/ 146963 w 164102"/>
                <a:gd name="connsiteY4" fmla="*/ 107122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102" h="109401">
                  <a:moveTo>
                    <a:pt x="146963" y="107122"/>
                  </a:moveTo>
                  <a:lnTo>
                    <a:pt x="161276" y="6838"/>
                  </a:lnTo>
                  <a:lnTo>
                    <a:pt x="25892" y="6838"/>
                  </a:lnTo>
                  <a:lnTo>
                    <a:pt x="6838" y="107122"/>
                  </a:lnTo>
                  <a:lnTo>
                    <a:pt x="146963" y="10712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23D7FEBC-A71F-455F-A5B8-99C3A3DBEE3B}"/>
                </a:ext>
              </a:extLst>
            </p:cNvPr>
            <p:cNvSpPr/>
            <p:nvPr/>
          </p:nvSpPr>
          <p:spPr>
            <a:xfrm>
              <a:off x="5580305" y="4567223"/>
              <a:ext cx="173219" cy="118518"/>
            </a:xfrm>
            <a:custGeom>
              <a:avLst/>
              <a:gdLst>
                <a:gd name="connsiteX0" fmla="*/ 151570 w 173218"/>
                <a:gd name="connsiteY0" fmla="*/ 116331 h 118518"/>
                <a:gd name="connsiteX1" fmla="*/ 11445 w 173218"/>
                <a:gd name="connsiteY1" fmla="*/ 116331 h 118518"/>
                <a:gd name="connsiteX2" fmla="*/ 7890 w 173218"/>
                <a:gd name="connsiteY2" fmla="*/ 114598 h 118518"/>
                <a:gd name="connsiteX3" fmla="*/ 6887 w 173218"/>
                <a:gd name="connsiteY3" fmla="*/ 110861 h 118518"/>
                <a:gd name="connsiteX4" fmla="*/ 26032 w 173218"/>
                <a:gd name="connsiteY4" fmla="*/ 10576 h 118518"/>
                <a:gd name="connsiteX5" fmla="*/ 30499 w 173218"/>
                <a:gd name="connsiteY5" fmla="*/ 6838 h 118518"/>
                <a:gd name="connsiteX6" fmla="*/ 165884 w 173218"/>
                <a:gd name="connsiteY6" fmla="*/ 6838 h 118518"/>
                <a:gd name="connsiteX7" fmla="*/ 169348 w 173218"/>
                <a:gd name="connsiteY7" fmla="*/ 8388 h 118518"/>
                <a:gd name="connsiteX8" fmla="*/ 170442 w 173218"/>
                <a:gd name="connsiteY8" fmla="*/ 12035 h 118518"/>
                <a:gd name="connsiteX9" fmla="*/ 156129 w 173218"/>
                <a:gd name="connsiteY9" fmla="*/ 112320 h 118518"/>
                <a:gd name="connsiteX10" fmla="*/ 151570 w 173218"/>
                <a:gd name="connsiteY10" fmla="*/ 116331 h 118518"/>
                <a:gd name="connsiteX11" fmla="*/ 16915 w 173218"/>
                <a:gd name="connsiteY11" fmla="*/ 107214 h 118518"/>
                <a:gd name="connsiteX12" fmla="*/ 147650 w 173218"/>
                <a:gd name="connsiteY12" fmla="*/ 107214 h 118518"/>
                <a:gd name="connsiteX13" fmla="*/ 160687 w 173218"/>
                <a:gd name="connsiteY13" fmla="*/ 16046 h 118518"/>
                <a:gd name="connsiteX14" fmla="*/ 34237 w 173218"/>
                <a:gd name="connsiteY14" fmla="*/ 16046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218" h="118518">
                  <a:moveTo>
                    <a:pt x="151570" y="116331"/>
                  </a:moveTo>
                  <a:lnTo>
                    <a:pt x="11445" y="116331"/>
                  </a:lnTo>
                  <a:cubicBezTo>
                    <a:pt x="10062" y="116311"/>
                    <a:pt x="8758" y="115676"/>
                    <a:pt x="7890" y="114598"/>
                  </a:cubicBezTo>
                  <a:cubicBezTo>
                    <a:pt x="7059" y="113542"/>
                    <a:pt x="6697" y="112191"/>
                    <a:pt x="6887" y="110861"/>
                  </a:cubicBezTo>
                  <a:lnTo>
                    <a:pt x="26032" y="10576"/>
                  </a:lnTo>
                  <a:cubicBezTo>
                    <a:pt x="26393" y="8397"/>
                    <a:pt x="28291" y="6809"/>
                    <a:pt x="30499" y="6838"/>
                  </a:cubicBezTo>
                  <a:lnTo>
                    <a:pt x="165884" y="6838"/>
                  </a:lnTo>
                  <a:cubicBezTo>
                    <a:pt x="167212" y="6814"/>
                    <a:pt x="168481" y="7382"/>
                    <a:pt x="169348" y="8388"/>
                  </a:cubicBezTo>
                  <a:cubicBezTo>
                    <a:pt x="170239" y="9380"/>
                    <a:pt x="170640" y="10717"/>
                    <a:pt x="170442" y="12035"/>
                  </a:cubicBezTo>
                  <a:lnTo>
                    <a:pt x="156129" y="112320"/>
                  </a:lnTo>
                  <a:cubicBezTo>
                    <a:pt x="155813" y="114601"/>
                    <a:pt x="153874" y="116308"/>
                    <a:pt x="151570" y="116331"/>
                  </a:cubicBezTo>
                  <a:close/>
                  <a:moveTo>
                    <a:pt x="16915" y="107214"/>
                  </a:moveTo>
                  <a:lnTo>
                    <a:pt x="147650" y="107214"/>
                  </a:lnTo>
                  <a:lnTo>
                    <a:pt x="160687" y="16046"/>
                  </a:lnTo>
                  <a:lnTo>
                    <a:pt x="34237" y="1604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446CF1CE-823B-4D89-90A5-AA47155E4F05}"/>
                </a:ext>
              </a:extLst>
            </p:cNvPr>
            <p:cNvSpPr/>
            <p:nvPr/>
          </p:nvSpPr>
          <p:spPr>
            <a:xfrm>
              <a:off x="6005470" y="4571873"/>
              <a:ext cx="145869" cy="109401"/>
            </a:xfrm>
            <a:custGeom>
              <a:avLst/>
              <a:gdLst>
                <a:gd name="connsiteX0" fmla="*/ 147054 w 145868"/>
                <a:gd name="connsiteY0" fmla="*/ 107122 h 109401"/>
                <a:gd name="connsiteX1" fmla="*/ 146963 w 145868"/>
                <a:gd name="connsiteY1" fmla="*/ 6838 h 109401"/>
                <a:gd name="connsiteX2" fmla="*/ 11578 w 145868"/>
                <a:gd name="connsiteY2" fmla="*/ 6838 h 109401"/>
                <a:gd name="connsiteX3" fmla="*/ 6838 w 145868"/>
                <a:gd name="connsiteY3" fmla="*/ 107122 h 109401"/>
                <a:gd name="connsiteX4" fmla="*/ 147054 w 145868"/>
                <a:gd name="connsiteY4" fmla="*/ 107122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868" h="109401">
                  <a:moveTo>
                    <a:pt x="147054" y="107122"/>
                  </a:moveTo>
                  <a:lnTo>
                    <a:pt x="146963" y="6838"/>
                  </a:lnTo>
                  <a:lnTo>
                    <a:pt x="11578" y="6838"/>
                  </a:lnTo>
                  <a:lnTo>
                    <a:pt x="6838" y="107122"/>
                  </a:lnTo>
                  <a:lnTo>
                    <a:pt x="147054" y="10712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5E5F627F-5461-4A88-983C-4367A4862C8B}"/>
                </a:ext>
              </a:extLst>
            </p:cNvPr>
            <p:cNvSpPr/>
            <p:nvPr/>
          </p:nvSpPr>
          <p:spPr>
            <a:xfrm>
              <a:off x="6000901" y="4567224"/>
              <a:ext cx="154985" cy="118518"/>
            </a:xfrm>
            <a:custGeom>
              <a:avLst/>
              <a:gdLst>
                <a:gd name="connsiteX0" fmla="*/ 151623 w 154985"/>
                <a:gd name="connsiteY0" fmla="*/ 116330 h 118518"/>
                <a:gd name="connsiteX1" fmla="*/ 11407 w 154985"/>
                <a:gd name="connsiteY1" fmla="*/ 116330 h 118518"/>
                <a:gd name="connsiteX2" fmla="*/ 8125 w 154985"/>
                <a:gd name="connsiteY2" fmla="*/ 114872 h 118518"/>
                <a:gd name="connsiteX3" fmla="*/ 6849 w 154985"/>
                <a:gd name="connsiteY3" fmla="*/ 111498 h 118518"/>
                <a:gd name="connsiteX4" fmla="*/ 11590 w 154985"/>
                <a:gd name="connsiteY4" fmla="*/ 11214 h 118518"/>
                <a:gd name="connsiteX5" fmla="*/ 16148 w 154985"/>
                <a:gd name="connsiteY5" fmla="*/ 6838 h 118518"/>
                <a:gd name="connsiteX6" fmla="*/ 151532 w 154985"/>
                <a:gd name="connsiteY6" fmla="*/ 6838 h 118518"/>
                <a:gd name="connsiteX7" fmla="*/ 156091 w 154985"/>
                <a:gd name="connsiteY7" fmla="*/ 11396 h 118518"/>
                <a:gd name="connsiteX8" fmla="*/ 156091 w 154985"/>
                <a:gd name="connsiteY8" fmla="*/ 111681 h 118518"/>
                <a:gd name="connsiteX9" fmla="*/ 151532 w 154985"/>
                <a:gd name="connsiteY9" fmla="*/ 116239 h 118518"/>
                <a:gd name="connsiteX10" fmla="*/ 16148 w 154985"/>
                <a:gd name="connsiteY10" fmla="*/ 107213 h 118518"/>
                <a:gd name="connsiteX11" fmla="*/ 147065 w 154985"/>
                <a:gd name="connsiteY11" fmla="*/ 107213 h 118518"/>
                <a:gd name="connsiteX12" fmla="*/ 147065 w 154985"/>
                <a:gd name="connsiteY12" fmla="*/ 16046 h 118518"/>
                <a:gd name="connsiteX13" fmla="*/ 20433 w 154985"/>
                <a:gd name="connsiteY13" fmla="*/ 16046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4985" h="118518">
                  <a:moveTo>
                    <a:pt x="151623" y="116330"/>
                  </a:moveTo>
                  <a:lnTo>
                    <a:pt x="11407" y="116330"/>
                  </a:lnTo>
                  <a:cubicBezTo>
                    <a:pt x="10155" y="116336"/>
                    <a:pt x="8960" y="115805"/>
                    <a:pt x="8125" y="114872"/>
                  </a:cubicBezTo>
                  <a:cubicBezTo>
                    <a:pt x="7224" y="113990"/>
                    <a:pt x="6757" y="112756"/>
                    <a:pt x="6849" y="111498"/>
                  </a:cubicBezTo>
                  <a:lnTo>
                    <a:pt x="11590" y="11214"/>
                  </a:lnTo>
                  <a:cubicBezTo>
                    <a:pt x="11687" y="8768"/>
                    <a:pt x="13700" y="6836"/>
                    <a:pt x="16148" y="6838"/>
                  </a:cubicBezTo>
                  <a:lnTo>
                    <a:pt x="151532" y="6838"/>
                  </a:lnTo>
                  <a:cubicBezTo>
                    <a:pt x="154050" y="6838"/>
                    <a:pt x="156091" y="8879"/>
                    <a:pt x="156091" y="11396"/>
                  </a:cubicBezTo>
                  <a:lnTo>
                    <a:pt x="156091" y="111681"/>
                  </a:lnTo>
                  <a:cubicBezTo>
                    <a:pt x="156042" y="114178"/>
                    <a:pt x="154029" y="116191"/>
                    <a:pt x="151532" y="116239"/>
                  </a:cubicBezTo>
                  <a:close/>
                  <a:moveTo>
                    <a:pt x="16148" y="107213"/>
                  </a:moveTo>
                  <a:lnTo>
                    <a:pt x="147065" y="107213"/>
                  </a:lnTo>
                  <a:lnTo>
                    <a:pt x="147065" y="16046"/>
                  </a:lnTo>
                  <a:lnTo>
                    <a:pt x="20433" y="1604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B38E390D-D778-46D9-8B72-D479D4ADB7AD}"/>
                </a:ext>
              </a:extLst>
            </p:cNvPr>
            <p:cNvSpPr/>
            <p:nvPr/>
          </p:nvSpPr>
          <p:spPr>
            <a:xfrm>
              <a:off x="5444697" y="4571873"/>
              <a:ext cx="164102" cy="109401"/>
            </a:xfrm>
            <a:custGeom>
              <a:avLst/>
              <a:gdLst>
                <a:gd name="connsiteX0" fmla="*/ 147054 w 164102"/>
                <a:gd name="connsiteY0" fmla="*/ 107122 h 109401"/>
                <a:gd name="connsiteX1" fmla="*/ 166108 w 164102"/>
                <a:gd name="connsiteY1" fmla="*/ 6838 h 109401"/>
                <a:gd name="connsiteX2" fmla="*/ 30724 w 164102"/>
                <a:gd name="connsiteY2" fmla="*/ 6838 h 109401"/>
                <a:gd name="connsiteX3" fmla="*/ 6838 w 164102"/>
                <a:gd name="connsiteY3" fmla="*/ 107122 h 109401"/>
                <a:gd name="connsiteX4" fmla="*/ 147054 w 164102"/>
                <a:gd name="connsiteY4" fmla="*/ 107122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102" h="109401">
                  <a:moveTo>
                    <a:pt x="147054" y="107122"/>
                  </a:moveTo>
                  <a:lnTo>
                    <a:pt x="166108" y="6838"/>
                  </a:lnTo>
                  <a:lnTo>
                    <a:pt x="30724" y="6838"/>
                  </a:lnTo>
                  <a:lnTo>
                    <a:pt x="6838" y="107122"/>
                  </a:lnTo>
                  <a:lnTo>
                    <a:pt x="147054" y="10712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D52C9C61-DFD4-42D5-AB03-93869B2488F5}"/>
                </a:ext>
              </a:extLst>
            </p:cNvPr>
            <p:cNvSpPr/>
            <p:nvPr/>
          </p:nvSpPr>
          <p:spPr>
            <a:xfrm>
              <a:off x="5440119" y="4567315"/>
              <a:ext cx="173219" cy="118518"/>
            </a:xfrm>
            <a:custGeom>
              <a:avLst/>
              <a:gdLst>
                <a:gd name="connsiteX0" fmla="*/ 151632 w 173218"/>
                <a:gd name="connsiteY0" fmla="*/ 116239 h 118518"/>
                <a:gd name="connsiteX1" fmla="*/ 11416 w 173218"/>
                <a:gd name="connsiteY1" fmla="*/ 116239 h 118518"/>
                <a:gd name="connsiteX2" fmla="*/ 7769 w 173218"/>
                <a:gd name="connsiteY2" fmla="*/ 114507 h 118518"/>
                <a:gd name="connsiteX3" fmla="*/ 6948 w 173218"/>
                <a:gd name="connsiteY3" fmla="*/ 110587 h 118518"/>
                <a:gd name="connsiteX4" fmla="*/ 30834 w 173218"/>
                <a:gd name="connsiteY4" fmla="*/ 10302 h 118518"/>
                <a:gd name="connsiteX5" fmla="*/ 35302 w 173218"/>
                <a:gd name="connsiteY5" fmla="*/ 6838 h 118518"/>
                <a:gd name="connsiteX6" fmla="*/ 170686 w 173218"/>
                <a:gd name="connsiteY6" fmla="*/ 6838 h 118518"/>
                <a:gd name="connsiteX7" fmla="*/ 174241 w 173218"/>
                <a:gd name="connsiteY7" fmla="*/ 8479 h 118518"/>
                <a:gd name="connsiteX8" fmla="*/ 175153 w 173218"/>
                <a:gd name="connsiteY8" fmla="*/ 12216 h 118518"/>
                <a:gd name="connsiteX9" fmla="*/ 156099 w 173218"/>
                <a:gd name="connsiteY9" fmla="*/ 112501 h 118518"/>
                <a:gd name="connsiteX10" fmla="*/ 151632 w 173218"/>
                <a:gd name="connsiteY10" fmla="*/ 116239 h 118518"/>
                <a:gd name="connsiteX11" fmla="*/ 17159 w 173218"/>
                <a:gd name="connsiteY11" fmla="*/ 107122 h 118518"/>
                <a:gd name="connsiteX12" fmla="*/ 147803 w 173218"/>
                <a:gd name="connsiteY12" fmla="*/ 107122 h 118518"/>
                <a:gd name="connsiteX13" fmla="*/ 165216 w 173218"/>
                <a:gd name="connsiteY13" fmla="*/ 15954 h 118518"/>
                <a:gd name="connsiteX14" fmla="*/ 38857 w 173218"/>
                <a:gd name="connsiteY14" fmla="*/ 15954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218" h="118518">
                  <a:moveTo>
                    <a:pt x="151632" y="116239"/>
                  </a:moveTo>
                  <a:lnTo>
                    <a:pt x="11416" y="116239"/>
                  </a:lnTo>
                  <a:cubicBezTo>
                    <a:pt x="10000" y="116247"/>
                    <a:pt x="8657" y="115609"/>
                    <a:pt x="7769" y="114507"/>
                  </a:cubicBezTo>
                  <a:cubicBezTo>
                    <a:pt x="6952" y="113375"/>
                    <a:pt x="6654" y="111950"/>
                    <a:pt x="6948" y="110587"/>
                  </a:cubicBezTo>
                  <a:lnTo>
                    <a:pt x="30834" y="10302"/>
                  </a:lnTo>
                  <a:cubicBezTo>
                    <a:pt x="31370" y="8271"/>
                    <a:pt x="33201" y="6851"/>
                    <a:pt x="35302" y="6838"/>
                  </a:cubicBezTo>
                  <a:lnTo>
                    <a:pt x="170686" y="6838"/>
                  </a:lnTo>
                  <a:cubicBezTo>
                    <a:pt x="172050" y="6858"/>
                    <a:pt x="173341" y="7454"/>
                    <a:pt x="174241" y="8479"/>
                  </a:cubicBezTo>
                  <a:cubicBezTo>
                    <a:pt x="175071" y="9534"/>
                    <a:pt x="175403" y="10897"/>
                    <a:pt x="175153" y="12216"/>
                  </a:cubicBezTo>
                  <a:lnTo>
                    <a:pt x="156099" y="112501"/>
                  </a:lnTo>
                  <a:cubicBezTo>
                    <a:pt x="155704" y="114660"/>
                    <a:pt x="153826" y="116231"/>
                    <a:pt x="151632" y="116239"/>
                  </a:cubicBezTo>
                  <a:close/>
                  <a:moveTo>
                    <a:pt x="17159" y="107122"/>
                  </a:moveTo>
                  <a:lnTo>
                    <a:pt x="147803" y="107122"/>
                  </a:lnTo>
                  <a:lnTo>
                    <a:pt x="165216" y="15954"/>
                  </a:lnTo>
                  <a:lnTo>
                    <a:pt x="38857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53F742D8-4F5D-4CB3-8042-F21676DFE099}"/>
                </a:ext>
              </a:extLst>
            </p:cNvPr>
            <p:cNvSpPr/>
            <p:nvPr/>
          </p:nvSpPr>
          <p:spPr>
            <a:xfrm>
              <a:off x="5304481" y="4571873"/>
              <a:ext cx="173219" cy="109401"/>
            </a:xfrm>
            <a:custGeom>
              <a:avLst/>
              <a:gdLst>
                <a:gd name="connsiteX0" fmla="*/ 147054 w 173218"/>
                <a:gd name="connsiteY0" fmla="*/ 107122 h 109401"/>
                <a:gd name="connsiteX1" fmla="*/ 170940 w 173218"/>
                <a:gd name="connsiteY1" fmla="*/ 6838 h 109401"/>
                <a:gd name="connsiteX2" fmla="*/ 35556 w 173218"/>
                <a:gd name="connsiteY2" fmla="*/ 6838 h 109401"/>
                <a:gd name="connsiteX3" fmla="*/ 6838 w 173218"/>
                <a:gd name="connsiteY3" fmla="*/ 107122 h 109401"/>
                <a:gd name="connsiteX4" fmla="*/ 147054 w 173218"/>
                <a:gd name="connsiteY4" fmla="*/ 107122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3218" h="109401">
                  <a:moveTo>
                    <a:pt x="147054" y="107122"/>
                  </a:moveTo>
                  <a:lnTo>
                    <a:pt x="170940" y="6838"/>
                  </a:lnTo>
                  <a:lnTo>
                    <a:pt x="35556" y="6838"/>
                  </a:lnTo>
                  <a:lnTo>
                    <a:pt x="6838" y="107122"/>
                  </a:lnTo>
                  <a:lnTo>
                    <a:pt x="147054" y="10712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71CE8793-E627-4194-A402-4C9D8140EC3B}"/>
                </a:ext>
              </a:extLst>
            </p:cNvPr>
            <p:cNvSpPr/>
            <p:nvPr/>
          </p:nvSpPr>
          <p:spPr>
            <a:xfrm>
              <a:off x="5299948" y="4567315"/>
              <a:ext cx="182336" cy="118518"/>
            </a:xfrm>
            <a:custGeom>
              <a:avLst/>
              <a:gdLst>
                <a:gd name="connsiteX0" fmla="*/ 151587 w 182335"/>
                <a:gd name="connsiteY0" fmla="*/ 116239 h 118518"/>
                <a:gd name="connsiteX1" fmla="*/ 11371 w 182335"/>
                <a:gd name="connsiteY1" fmla="*/ 116239 h 118518"/>
                <a:gd name="connsiteX2" fmla="*/ 7724 w 182335"/>
                <a:gd name="connsiteY2" fmla="*/ 114416 h 118518"/>
                <a:gd name="connsiteX3" fmla="*/ 6995 w 182335"/>
                <a:gd name="connsiteY3" fmla="*/ 110404 h 118518"/>
                <a:gd name="connsiteX4" fmla="*/ 35713 w 182335"/>
                <a:gd name="connsiteY4" fmla="*/ 10120 h 118518"/>
                <a:gd name="connsiteX5" fmla="*/ 40089 w 182335"/>
                <a:gd name="connsiteY5" fmla="*/ 6838 h 118518"/>
                <a:gd name="connsiteX6" fmla="*/ 175473 w 182335"/>
                <a:gd name="connsiteY6" fmla="*/ 6838 h 118518"/>
                <a:gd name="connsiteX7" fmla="*/ 179028 w 182335"/>
                <a:gd name="connsiteY7" fmla="*/ 8570 h 118518"/>
                <a:gd name="connsiteX8" fmla="*/ 179940 w 182335"/>
                <a:gd name="connsiteY8" fmla="*/ 12490 h 118518"/>
                <a:gd name="connsiteX9" fmla="*/ 155963 w 182335"/>
                <a:gd name="connsiteY9" fmla="*/ 112775 h 118518"/>
                <a:gd name="connsiteX10" fmla="*/ 151587 w 182335"/>
                <a:gd name="connsiteY10" fmla="*/ 116239 h 118518"/>
                <a:gd name="connsiteX11" fmla="*/ 17388 w 182335"/>
                <a:gd name="connsiteY11" fmla="*/ 107122 h 118518"/>
                <a:gd name="connsiteX12" fmla="*/ 147940 w 182335"/>
                <a:gd name="connsiteY12" fmla="*/ 107122 h 118518"/>
                <a:gd name="connsiteX13" fmla="*/ 169729 w 182335"/>
                <a:gd name="connsiteY13" fmla="*/ 15954 h 118518"/>
                <a:gd name="connsiteX14" fmla="*/ 43462 w 182335"/>
                <a:gd name="connsiteY14" fmla="*/ 15954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2335" h="118518">
                  <a:moveTo>
                    <a:pt x="151587" y="116239"/>
                  </a:moveTo>
                  <a:lnTo>
                    <a:pt x="11371" y="116239"/>
                  </a:lnTo>
                  <a:cubicBezTo>
                    <a:pt x="9939" y="116225"/>
                    <a:pt x="8594" y="115552"/>
                    <a:pt x="7724" y="114416"/>
                  </a:cubicBezTo>
                  <a:cubicBezTo>
                    <a:pt x="6901" y="113252"/>
                    <a:pt x="6634" y="111783"/>
                    <a:pt x="6995" y="110404"/>
                  </a:cubicBezTo>
                  <a:lnTo>
                    <a:pt x="35713" y="10120"/>
                  </a:lnTo>
                  <a:cubicBezTo>
                    <a:pt x="36280" y="8175"/>
                    <a:pt x="38063" y="6838"/>
                    <a:pt x="40089" y="6838"/>
                  </a:cubicBezTo>
                  <a:lnTo>
                    <a:pt x="175473" y="6838"/>
                  </a:lnTo>
                  <a:cubicBezTo>
                    <a:pt x="176863" y="6830"/>
                    <a:pt x="178177" y="7471"/>
                    <a:pt x="179028" y="8570"/>
                  </a:cubicBezTo>
                  <a:cubicBezTo>
                    <a:pt x="179911" y="9671"/>
                    <a:pt x="180247" y="11113"/>
                    <a:pt x="179940" y="12490"/>
                  </a:cubicBezTo>
                  <a:lnTo>
                    <a:pt x="155963" y="112775"/>
                  </a:lnTo>
                  <a:cubicBezTo>
                    <a:pt x="155494" y="114811"/>
                    <a:pt x="153676" y="116250"/>
                    <a:pt x="151587" y="116239"/>
                  </a:cubicBezTo>
                  <a:close/>
                  <a:moveTo>
                    <a:pt x="17388" y="107122"/>
                  </a:moveTo>
                  <a:lnTo>
                    <a:pt x="147940" y="107122"/>
                  </a:lnTo>
                  <a:lnTo>
                    <a:pt x="169729" y="15954"/>
                  </a:lnTo>
                  <a:lnTo>
                    <a:pt x="43462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06C843AE-6569-42A4-91B2-B69F75C208F6}"/>
                </a:ext>
              </a:extLst>
            </p:cNvPr>
            <p:cNvSpPr/>
            <p:nvPr/>
          </p:nvSpPr>
          <p:spPr>
            <a:xfrm>
              <a:off x="5865254" y="4571873"/>
              <a:ext cx="154985" cy="109401"/>
            </a:xfrm>
            <a:custGeom>
              <a:avLst/>
              <a:gdLst>
                <a:gd name="connsiteX0" fmla="*/ 147054 w 154985"/>
                <a:gd name="connsiteY0" fmla="*/ 107122 h 109401"/>
                <a:gd name="connsiteX1" fmla="*/ 151794 w 154985"/>
                <a:gd name="connsiteY1" fmla="*/ 6838 h 109401"/>
                <a:gd name="connsiteX2" fmla="*/ 16319 w 154985"/>
                <a:gd name="connsiteY2" fmla="*/ 6838 h 109401"/>
                <a:gd name="connsiteX3" fmla="*/ 6838 w 154985"/>
                <a:gd name="connsiteY3" fmla="*/ 107122 h 109401"/>
                <a:gd name="connsiteX4" fmla="*/ 147054 w 154985"/>
                <a:gd name="connsiteY4" fmla="*/ 107122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4985" h="109401">
                  <a:moveTo>
                    <a:pt x="147054" y="107122"/>
                  </a:moveTo>
                  <a:lnTo>
                    <a:pt x="151794" y="6838"/>
                  </a:lnTo>
                  <a:lnTo>
                    <a:pt x="16319" y="6838"/>
                  </a:lnTo>
                  <a:lnTo>
                    <a:pt x="6838" y="107122"/>
                  </a:lnTo>
                  <a:lnTo>
                    <a:pt x="147054" y="10712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6D8FB322-CCB2-48D2-94C5-5E744A177DE4}"/>
                </a:ext>
              </a:extLst>
            </p:cNvPr>
            <p:cNvSpPr/>
            <p:nvPr/>
          </p:nvSpPr>
          <p:spPr>
            <a:xfrm>
              <a:off x="5860685" y="4567315"/>
              <a:ext cx="164102" cy="118518"/>
            </a:xfrm>
            <a:custGeom>
              <a:avLst/>
              <a:gdLst>
                <a:gd name="connsiteX0" fmla="*/ 151623 w 164102"/>
                <a:gd name="connsiteY0" fmla="*/ 116239 h 118518"/>
                <a:gd name="connsiteX1" fmla="*/ 11407 w 164102"/>
                <a:gd name="connsiteY1" fmla="*/ 116239 h 118518"/>
                <a:gd name="connsiteX2" fmla="*/ 8033 w 164102"/>
                <a:gd name="connsiteY2" fmla="*/ 114689 h 118518"/>
                <a:gd name="connsiteX3" fmla="*/ 6848 w 164102"/>
                <a:gd name="connsiteY3" fmla="*/ 111225 h 118518"/>
                <a:gd name="connsiteX4" fmla="*/ 16421 w 164102"/>
                <a:gd name="connsiteY4" fmla="*/ 10940 h 118518"/>
                <a:gd name="connsiteX5" fmla="*/ 20888 w 164102"/>
                <a:gd name="connsiteY5" fmla="*/ 6838 h 118518"/>
                <a:gd name="connsiteX6" fmla="*/ 156363 w 164102"/>
                <a:gd name="connsiteY6" fmla="*/ 6838 h 118518"/>
                <a:gd name="connsiteX7" fmla="*/ 159645 w 164102"/>
                <a:gd name="connsiteY7" fmla="*/ 8296 h 118518"/>
                <a:gd name="connsiteX8" fmla="*/ 160922 w 164102"/>
                <a:gd name="connsiteY8" fmla="*/ 11578 h 118518"/>
                <a:gd name="connsiteX9" fmla="*/ 156181 w 164102"/>
                <a:gd name="connsiteY9" fmla="*/ 111863 h 118518"/>
                <a:gd name="connsiteX10" fmla="*/ 151623 w 164102"/>
                <a:gd name="connsiteY10" fmla="*/ 116239 h 118518"/>
                <a:gd name="connsiteX11" fmla="*/ 16421 w 164102"/>
                <a:gd name="connsiteY11" fmla="*/ 107122 h 118518"/>
                <a:gd name="connsiteX12" fmla="*/ 147247 w 164102"/>
                <a:gd name="connsiteY12" fmla="*/ 107122 h 118518"/>
                <a:gd name="connsiteX13" fmla="*/ 151531 w 164102"/>
                <a:gd name="connsiteY13" fmla="*/ 15954 h 118518"/>
                <a:gd name="connsiteX14" fmla="*/ 25082 w 164102"/>
                <a:gd name="connsiteY14" fmla="*/ 15954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4102" h="118518">
                  <a:moveTo>
                    <a:pt x="151623" y="116239"/>
                  </a:moveTo>
                  <a:lnTo>
                    <a:pt x="11407" y="116239"/>
                  </a:lnTo>
                  <a:cubicBezTo>
                    <a:pt x="10113" y="116224"/>
                    <a:pt x="8887" y="115661"/>
                    <a:pt x="8033" y="114689"/>
                  </a:cubicBezTo>
                  <a:cubicBezTo>
                    <a:pt x="7190" y="113739"/>
                    <a:pt x="6763" y="112492"/>
                    <a:pt x="6848" y="111225"/>
                  </a:cubicBezTo>
                  <a:lnTo>
                    <a:pt x="16421" y="10940"/>
                  </a:lnTo>
                  <a:cubicBezTo>
                    <a:pt x="16652" y="8637"/>
                    <a:pt x="18573" y="6872"/>
                    <a:pt x="20888" y="6838"/>
                  </a:cubicBezTo>
                  <a:lnTo>
                    <a:pt x="156363" y="6838"/>
                  </a:lnTo>
                  <a:cubicBezTo>
                    <a:pt x="157606" y="6875"/>
                    <a:pt x="158785" y="7398"/>
                    <a:pt x="159645" y="8296"/>
                  </a:cubicBezTo>
                  <a:cubicBezTo>
                    <a:pt x="160476" y="9186"/>
                    <a:pt x="160933" y="10361"/>
                    <a:pt x="160922" y="11578"/>
                  </a:cubicBezTo>
                  <a:lnTo>
                    <a:pt x="156181" y="111863"/>
                  </a:lnTo>
                  <a:cubicBezTo>
                    <a:pt x="156083" y="114309"/>
                    <a:pt x="154071" y="116241"/>
                    <a:pt x="151623" y="116239"/>
                  </a:cubicBezTo>
                  <a:close/>
                  <a:moveTo>
                    <a:pt x="16421" y="107122"/>
                  </a:moveTo>
                  <a:lnTo>
                    <a:pt x="147247" y="107122"/>
                  </a:lnTo>
                  <a:lnTo>
                    <a:pt x="151531" y="15954"/>
                  </a:lnTo>
                  <a:lnTo>
                    <a:pt x="25082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9FB3D672-B430-4AB5-B8AA-6E06789AE5F8}"/>
                </a:ext>
              </a:extLst>
            </p:cNvPr>
            <p:cNvSpPr/>
            <p:nvPr/>
          </p:nvSpPr>
          <p:spPr>
            <a:xfrm>
              <a:off x="6687132" y="4571873"/>
              <a:ext cx="173219" cy="109401"/>
            </a:xfrm>
            <a:custGeom>
              <a:avLst/>
              <a:gdLst>
                <a:gd name="connsiteX0" fmla="*/ 166381 w 173218"/>
                <a:gd name="connsiteY0" fmla="*/ 107122 h 109401"/>
                <a:gd name="connsiteX1" fmla="*/ 142313 w 173218"/>
                <a:gd name="connsiteY1" fmla="*/ 6838 h 109401"/>
                <a:gd name="connsiteX2" fmla="*/ 6838 w 173218"/>
                <a:gd name="connsiteY2" fmla="*/ 6838 h 109401"/>
                <a:gd name="connsiteX3" fmla="*/ 26165 w 173218"/>
                <a:gd name="connsiteY3" fmla="*/ 107122 h 109401"/>
                <a:gd name="connsiteX4" fmla="*/ 166381 w 173218"/>
                <a:gd name="connsiteY4" fmla="*/ 107122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3218" h="109401">
                  <a:moveTo>
                    <a:pt x="166381" y="107122"/>
                  </a:moveTo>
                  <a:lnTo>
                    <a:pt x="142313" y="6838"/>
                  </a:lnTo>
                  <a:lnTo>
                    <a:pt x="6838" y="6838"/>
                  </a:lnTo>
                  <a:lnTo>
                    <a:pt x="26165" y="107122"/>
                  </a:lnTo>
                  <a:lnTo>
                    <a:pt x="166381" y="10712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89B4440B-5F8B-4622-9F55-5F40F65034A3}"/>
                </a:ext>
              </a:extLst>
            </p:cNvPr>
            <p:cNvSpPr/>
            <p:nvPr/>
          </p:nvSpPr>
          <p:spPr>
            <a:xfrm>
              <a:off x="6682591" y="4567224"/>
              <a:ext cx="173219" cy="118518"/>
            </a:xfrm>
            <a:custGeom>
              <a:avLst/>
              <a:gdLst>
                <a:gd name="connsiteX0" fmla="*/ 170922 w 173218"/>
                <a:gd name="connsiteY0" fmla="*/ 116330 h 118518"/>
                <a:gd name="connsiteX1" fmla="*/ 30706 w 173218"/>
                <a:gd name="connsiteY1" fmla="*/ 116330 h 118518"/>
                <a:gd name="connsiteX2" fmla="*/ 26239 w 173218"/>
                <a:gd name="connsiteY2" fmla="*/ 112592 h 118518"/>
                <a:gd name="connsiteX3" fmla="*/ 6912 w 173218"/>
                <a:gd name="connsiteY3" fmla="*/ 12308 h 118518"/>
                <a:gd name="connsiteX4" fmla="*/ 10666 w 173218"/>
                <a:gd name="connsiteY4" fmla="*/ 6910 h 118518"/>
                <a:gd name="connsiteX5" fmla="*/ 11379 w 173218"/>
                <a:gd name="connsiteY5" fmla="*/ 6838 h 118518"/>
                <a:gd name="connsiteX6" fmla="*/ 146854 w 173218"/>
                <a:gd name="connsiteY6" fmla="*/ 6838 h 118518"/>
                <a:gd name="connsiteX7" fmla="*/ 151230 w 173218"/>
                <a:gd name="connsiteY7" fmla="*/ 10302 h 118518"/>
                <a:gd name="connsiteX8" fmla="*/ 175299 w 173218"/>
                <a:gd name="connsiteY8" fmla="*/ 110587 h 118518"/>
                <a:gd name="connsiteX9" fmla="*/ 171968 w 173218"/>
                <a:gd name="connsiteY9" fmla="*/ 116106 h 118518"/>
                <a:gd name="connsiteX10" fmla="*/ 170922 w 173218"/>
                <a:gd name="connsiteY10" fmla="*/ 116239 h 118518"/>
                <a:gd name="connsiteX11" fmla="*/ 34171 w 173218"/>
                <a:gd name="connsiteY11" fmla="*/ 107213 h 118518"/>
                <a:gd name="connsiteX12" fmla="*/ 164814 w 173218"/>
                <a:gd name="connsiteY12" fmla="*/ 107213 h 118518"/>
                <a:gd name="connsiteX13" fmla="*/ 142934 w 173218"/>
                <a:gd name="connsiteY13" fmla="*/ 16045 h 118518"/>
                <a:gd name="connsiteX14" fmla="*/ 16940 w 173218"/>
                <a:gd name="connsiteY14" fmla="*/ 16045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218" h="118518">
                  <a:moveTo>
                    <a:pt x="170922" y="116330"/>
                  </a:moveTo>
                  <a:lnTo>
                    <a:pt x="30706" y="116330"/>
                  </a:lnTo>
                  <a:cubicBezTo>
                    <a:pt x="28498" y="116360"/>
                    <a:pt x="26599" y="114771"/>
                    <a:pt x="26239" y="112592"/>
                  </a:cubicBezTo>
                  <a:lnTo>
                    <a:pt x="6912" y="12308"/>
                  </a:lnTo>
                  <a:cubicBezTo>
                    <a:pt x="6458" y="9780"/>
                    <a:pt x="8139" y="7363"/>
                    <a:pt x="10666" y="6910"/>
                  </a:cubicBezTo>
                  <a:cubicBezTo>
                    <a:pt x="10902" y="6867"/>
                    <a:pt x="11140" y="6843"/>
                    <a:pt x="11379" y="6838"/>
                  </a:cubicBezTo>
                  <a:lnTo>
                    <a:pt x="146854" y="6838"/>
                  </a:lnTo>
                  <a:cubicBezTo>
                    <a:pt x="148944" y="6827"/>
                    <a:pt x="150761" y="8266"/>
                    <a:pt x="151230" y="10302"/>
                  </a:cubicBezTo>
                  <a:lnTo>
                    <a:pt x="175299" y="110587"/>
                  </a:lnTo>
                  <a:cubicBezTo>
                    <a:pt x="175903" y="113031"/>
                    <a:pt x="174412" y="115502"/>
                    <a:pt x="171968" y="116106"/>
                  </a:cubicBezTo>
                  <a:cubicBezTo>
                    <a:pt x="171625" y="116191"/>
                    <a:pt x="171275" y="116235"/>
                    <a:pt x="170922" y="116239"/>
                  </a:cubicBezTo>
                  <a:close/>
                  <a:moveTo>
                    <a:pt x="34171" y="107213"/>
                  </a:moveTo>
                  <a:lnTo>
                    <a:pt x="164814" y="107213"/>
                  </a:lnTo>
                  <a:lnTo>
                    <a:pt x="142934" y="16045"/>
                  </a:lnTo>
                  <a:lnTo>
                    <a:pt x="16940" y="1604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5CD6AC1F-F98F-4F6E-9D1E-DA5C0B2332F8}"/>
                </a:ext>
              </a:extLst>
            </p:cNvPr>
            <p:cNvSpPr/>
            <p:nvPr/>
          </p:nvSpPr>
          <p:spPr>
            <a:xfrm>
              <a:off x="6551748" y="4571873"/>
              <a:ext cx="164102" cy="109401"/>
            </a:xfrm>
            <a:custGeom>
              <a:avLst/>
              <a:gdLst>
                <a:gd name="connsiteX0" fmla="*/ 161549 w 164102"/>
                <a:gd name="connsiteY0" fmla="*/ 107122 h 109401"/>
                <a:gd name="connsiteX1" fmla="*/ 142222 w 164102"/>
                <a:gd name="connsiteY1" fmla="*/ 6838 h 109401"/>
                <a:gd name="connsiteX2" fmla="*/ 6838 w 164102"/>
                <a:gd name="connsiteY2" fmla="*/ 6838 h 109401"/>
                <a:gd name="connsiteX3" fmla="*/ 21333 w 164102"/>
                <a:gd name="connsiteY3" fmla="*/ 107122 h 109401"/>
                <a:gd name="connsiteX4" fmla="*/ 161549 w 164102"/>
                <a:gd name="connsiteY4" fmla="*/ 107122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102" h="109401">
                  <a:moveTo>
                    <a:pt x="161549" y="107122"/>
                  </a:moveTo>
                  <a:lnTo>
                    <a:pt x="142222" y="6838"/>
                  </a:lnTo>
                  <a:lnTo>
                    <a:pt x="6838" y="6838"/>
                  </a:lnTo>
                  <a:lnTo>
                    <a:pt x="21333" y="107122"/>
                  </a:lnTo>
                  <a:lnTo>
                    <a:pt x="161549" y="10712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FC766FFB-7CBB-47CF-B25D-A49295C28038}"/>
                </a:ext>
              </a:extLst>
            </p:cNvPr>
            <p:cNvSpPr/>
            <p:nvPr/>
          </p:nvSpPr>
          <p:spPr>
            <a:xfrm>
              <a:off x="6547233" y="4567315"/>
              <a:ext cx="173219" cy="118518"/>
            </a:xfrm>
            <a:custGeom>
              <a:avLst/>
              <a:gdLst>
                <a:gd name="connsiteX0" fmla="*/ 166064 w 173218"/>
                <a:gd name="connsiteY0" fmla="*/ 116239 h 118518"/>
                <a:gd name="connsiteX1" fmla="*/ 25848 w 173218"/>
                <a:gd name="connsiteY1" fmla="*/ 116239 h 118518"/>
                <a:gd name="connsiteX2" fmla="*/ 21381 w 173218"/>
                <a:gd name="connsiteY2" fmla="*/ 112319 h 118518"/>
                <a:gd name="connsiteX3" fmla="*/ 6885 w 173218"/>
                <a:gd name="connsiteY3" fmla="*/ 12034 h 118518"/>
                <a:gd name="connsiteX4" fmla="*/ 7888 w 173218"/>
                <a:gd name="connsiteY4" fmla="*/ 8388 h 118518"/>
                <a:gd name="connsiteX5" fmla="*/ 11352 w 173218"/>
                <a:gd name="connsiteY5" fmla="*/ 6838 h 118518"/>
                <a:gd name="connsiteX6" fmla="*/ 146737 w 173218"/>
                <a:gd name="connsiteY6" fmla="*/ 6838 h 118518"/>
                <a:gd name="connsiteX7" fmla="*/ 151295 w 173218"/>
                <a:gd name="connsiteY7" fmla="*/ 10576 h 118518"/>
                <a:gd name="connsiteX8" fmla="*/ 170532 w 173218"/>
                <a:gd name="connsiteY8" fmla="*/ 110860 h 118518"/>
                <a:gd name="connsiteX9" fmla="*/ 169529 w 173218"/>
                <a:gd name="connsiteY9" fmla="*/ 114598 h 118518"/>
                <a:gd name="connsiteX10" fmla="*/ 166065 w 173218"/>
                <a:gd name="connsiteY10" fmla="*/ 116239 h 118518"/>
                <a:gd name="connsiteX11" fmla="*/ 29769 w 173218"/>
                <a:gd name="connsiteY11" fmla="*/ 107122 h 118518"/>
                <a:gd name="connsiteX12" fmla="*/ 160503 w 173218"/>
                <a:gd name="connsiteY12" fmla="*/ 107122 h 118518"/>
                <a:gd name="connsiteX13" fmla="*/ 142999 w 173218"/>
                <a:gd name="connsiteY13" fmla="*/ 15954 h 118518"/>
                <a:gd name="connsiteX14" fmla="*/ 16640 w 173218"/>
                <a:gd name="connsiteY14" fmla="*/ 15954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218" h="118518">
                  <a:moveTo>
                    <a:pt x="166064" y="116239"/>
                  </a:moveTo>
                  <a:lnTo>
                    <a:pt x="25848" y="116239"/>
                  </a:lnTo>
                  <a:cubicBezTo>
                    <a:pt x="23595" y="116216"/>
                    <a:pt x="21696" y="114550"/>
                    <a:pt x="21381" y="112319"/>
                  </a:cubicBezTo>
                  <a:lnTo>
                    <a:pt x="6885" y="12034"/>
                  </a:lnTo>
                  <a:cubicBezTo>
                    <a:pt x="6699" y="10732"/>
                    <a:pt x="7063" y="9411"/>
                    <a:pt x="7888" y="8388"/>
                  </a:cubicBezTo>
                  <a:cubicBezTo>
                    <a:pt x="8777" y="7411"/>
                    <a:pt x="10032" y="6849"/>
                    <a:pt x="11352" y="6838"/>
                  </a:cubicBezTo>
                  <a:lnTo>
                    <a:pt x="146737" y="6838"/>
                  </a:lnTo>
                  <a:cubicBezTo>
                    <a:pt x="148953" y="6838"/>
                    <a:pt x="150861" y="8402"/>
                    <a:pt x="151295" y="10576"/>
                  </a:cubicBezTo>
                  <a:lnTo>
                    <a:pt x="170532" y="110860"/>
                  </a:lnTo>
                  <a:cubicBezTo>
                    <a:pt x="170811" y="112195"/>
                    <a:pt x="170439" y="113583"/>
                    <a:pt x="169529" y="114598"/>
                  </a:cubicBezTo>
                  <a:cubicBezTo>
                    <a:pt x="168697" y="115660"/>
                    <a:pt x="167413" y="116268"/>
                    <a:pt x="166065" y="116239"/>
                  </a:cubicBezTo>
                  <a:close/>
                  <a:moveTo>
                    <a:pt x="29769" y="107122"/>
                  </a:moveTo>
                  <a:lnTo>
                    <a:pt x="160503" y="107122"/>
                  </a:lnTo>
                  <a:lnTo>
                    <a:pt x="142999" y="15954"/>
                  </a:lnTo>
                  <a:lnTo>
                    <a:pt x="16640" y="1595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15D3B1E5-BC50-4394-9EBA-1A4D3B5473EB}"/>
                </a:ext>
              </a:extLst>
            </p:cNvPr>
            <p:cNvSpPr/>
            <p:nvPr/>
          </p:nvSpPr>
          <p:spPr>
            <a:xfrm>
              <a:off x="6280980" y="4571873"/>
              <a:ext cx="154985" cy="109401"/>
            </a:xfrm>
            <a:custGeom>
              <a:avLst/>
              <a:gdLst>
                <a:gd name="connsiteX0" fmla="*/ 151886 w 154985"/>
                <a:gd name="connsiteY0" fmla="*/ 107122 h 109401"/>
                <a:gd name="connsiteX1" fmla="*/ 142222 w 154985"/>
                <a:gd name="connsiteY1" fmla="*/ 6838 h 109401"/>
                <a:gd name="connsiteX2" fmla="*/ 6838 w 154985"/>
                <a:gd name="connsiteY2" fmla="*/ 6838 h 109401"/>
                <a:gd name="connsiteX3" fmla="*/ 11669 w 154985"/>
                <a:gd name="connsiteY3" fmla="*/ 107122 h 109401"/>
                <a:gd name="connsiteX4" fmla="*/ 151886 w 154985"/>
                <a:gd name="connsiteY4" fmla="*/ 107122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4985" h="109401">
                  <a:moveTo>
                    <a:pt x="151886" y="107122"/>
                  </a:moveTo>
                  <a:lnTo>
                    <a:pt x="142222" y="6838"/>
                  </a:lnTo>
                  <a:lnTo>
                    <a:pt x="6838" y="6838"/>
                  </a:lnTo>
                  <a:lnTo>
                    <a:pt x="11669" y="107122"/>
                  </a:lnTo>
                  <a:lnTo>
                    <a:pt x="151886" y="10712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2E437FB1-01A2-4706-9E02-6A2A5B85EA80}"/>
                </a:ext>
              </a:extLst>
            </p:cNvPr>
            <p:cNvSpPr/>
            <p:nvPr/>
          </p:nvSpPr>
          <p:spPr>
            <a:xfrm>
              <a:off x="6276407" y="4567224"/>
              <a:ext cx="164102" cy="118518"/>
            </a:xfrm>
            <a:custGeom>
              <a:avLst/>
              <a:gdLst>
                <a:gd name="connsiteX0" fmla="*/ 156914 w 164102"/>
                <a:gd name="connsiteY0" fmla="*/ 116330 h 118518"/>
                <a:gd name="connsiteX1" fmla="*/ 16333 w 164102"/>
                <a:gd name="connsiteY1" fmla="*/ 116330 h 118518"/>
                <a:gd name="connsiteX2" fmla="*/ 11775 w 164102"/>
                <a:gd name="connsiteY2" fmla="*/ 111954 h 118518"/>
                <a:gd name="connsiteX3" fmla="*/ 6852 w 164102"/>
                <a:gd name="connsiteY3" fmla="*/ 11670 h 118518"/>
                <a:gd name="connsiteX4" fmla="*/ 8128 w 164102"/>
                <a:gd name="connsiteY4" fmla="*/ 8296 h 118518"/>
                <a:gd name="connsiteX5" fmla="*/ 11410 w 164102"/>
                <a:gd name="connsiteY5" fmla="*/ 6838 h 118518"/>
                <a:gd name="connsiteX6" fmla="*/ 146795 w 164102"/>
                <a:gd name="connsiteY6" fmla="*/ 6838 h 118518"/>
                <a:gd name="connsiteX7" fmla="*/ 151353 w 164102"/>
                <a:gd name="connsiteY7" fmla="*/ 10940 h 118518"/>
                <a:gd name="connsiteX8" fmla="*/ 161017 w 164102"/>
                <a:gd name="connsiteY8" fmla="*/ 111225 h 118518"/>
                <a:gd name="connsiteX9" fmla="*/ 156747 w 164102"/>
                <a:gd name="connsiteY9" fmla="*/ 116225 h 118518"/>
                <a:gd name="connsiteX10" fmla="*/ 156458 w 164102"/>
                <a:gd name="connsiteY10" fmla="*/ 116239 h 118518"/>
                <a:gd name="connsiteX11" fmla="*/ 21074 w 164102"/>
                <a:gd name="connsiteY11" fmla="*/ 107213 h 118518"/>
                <a:gd name="connsiteX12" fmla="*/ 151444 w 164102"/>
                <a:gd name="connsiteY12" fmla="*/ 107213 h 118518"/>
                <a:gd name="connsiteX13" fmla="*/ 142327 w 164102"/>
                <a:gd name="connsiteY13" fmla="*/ 16045 h 118518"/>
                <a:gd name="connsiteX14" fmla="*/ 16151 w 164102"/>
                <a:gd name="connsiteY14" fmla="*/ 16045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4102" h="118518">
                  <a:moveTo>
                    <a:pt x="156914" y="116330"/>
                  </a:moveTo>
                  <a:lnTo>
                    <a:pt x="16333" y="116330"/>
                  </a:lnTo>
                  <a:cubicBezTo>
                    <a:pt x="13885" y="116332"/>
                    <a:pt x="11873" y="114400"/>
                    <a:pt x="11775" y="111954"/>
                  </a:cubicBezTo>
                  <a:lnTo>
                    <a:pt x="6852" y="11670"/>
                  </a:lnTo>
                  <a:cubicBezTo>
                    <a:pt x="6748" y="10410"/>
                    <a:pt x="7216" y="9171"/>
                    <a:pt x="8128" y="8296"/>
                  </a:cubicBezTo>
                  <a:cubicBezTo>
                    <a:pt x="8963" y="7363"/>
                    <a:pt x="10158" y="6832"/>
                    <a:pt x="11410" y="6838"/>
                  </a:cubicBezTo>
                  <a:lnTo>
                    <a:pt x="146795" y="6838"/>
                  </a:lnTo>
                  <a:cubicBezTo>
                    <a:pt x="149128" y="6867"/>
                    <a:pt x="151079" y="8622"/>
                    <a:pt x="151353" y="10940"/>
                  </a:cubicBezTo>
                  <a:lnTo>
                    <a:pt x="161017" y="111225"/>
                  </a:lnTo>
                  <a:cubicBezTo>
                    <a:pt x="161219" y="113785"/>
                    <a:pt x="159307" y="116023"/>
                    <a:pt x="156747" y="116225"/>
                  </a:cubicBezTo>
                  <a:cubicBezTo>
                    <a:pt x="156651" y="116233"/>
                    <a:pt x="156555" y="116237"/>
                    <a:pt x="156458" y="116239"/>
                  </a:cubicBezTo>
                  <a:close/>
                  <a:moveTo>
                    <a:pt x="21074" y="107213"/>
                  </a:moveTo>
                  <a:lnTo>
                    <a:pt x="151444" y="107213"/>
                  </a:lnTo>
                  <a:lnTo>
                    <a:pt x="142327" y="16045"/>
                  </a:lnTo>
                  <a:lnTo>
                    <a:pt x="16151" y="16045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939F5D16-236F-473F-95DF-B77F9548F8F8}"/>
                </a:ext>
              </a:extLst>
            </p:cNvPr>
            <p:cNvSpPr/>
            <p:nvPr/>
          </p:nvSpPr>
          <p:spPr>
            <a:xfrm>
              <a:off x="5179763" y="4986960"/>
              <a:ext cx="1622788" cy="127635"/>
            </a:xfrm>
            <a:custGeom>
              <a:avLst/>
              <a:gdLst>
                <a:gd name="connsiteX0" fmla="*/ 1594161 w 1622787"/>
                <a:gd name="connsiteY0" fmla="*/ 6838 h 127634"/>
                <a:gd name="connsiteX1" fmla="*/ 1438811 w 1622787"/>
                <a:gd name="connsiteY1" fmla="*/ 6838 h 127634"/>
                <a:gd name="connsiteX2" fmla="*/ 1283552 w 1622787"/>
                <a:gd name="connsiteY2" fmla="*/ 6838 h 127634"/>
                <a:gd name="connsiteX3" fmla="*/ 1128293 w 1622787"/>
                <a:gd name="connsiteY3" fmla="*/ 6838 h 127634"/>
                <a:gd name="connsiteX4" fmla="*/ 973034 w 1622787"/>
                <a:gd name="connsiteY4" fmla="*/ 6838 h 127634"/>
                <a:gd name="connsiteX5" fmla="*/ 817776 w 1622787"/>
                <a:gd name="connsiteY5" fmla="*/ 6838 h 127634"/>
                <a:gd name="connsiteX6" fmla="*/ 662517 w 1622787"/>
                <a:gd name="connsiteY6" fmla="*/ 6838 h 127634"/>
                <a:gd name="connsiteX7" fmla="*/ 507167 w 1622787"/>
                <a:gd name="connsiteY7" fmla="*/ 6838 h 127634"/>
                <a:gd name="connsiteX8" fmla="*/ 351908 w 1622787"/>
                <a:gd name="connsiteY8" fmla="*/ 6838 h 127634"/>
                <a:gd name="connsiteX9" fmla="*/ 196649 w 1622787"/>
                <a:gd name="connsiteY9" fmla="*/ 6838 h 127634"/>
                <a:gd name="connsiteX10" fmla="*/ 41390 w 1622787"/>
                <a:gd name="connsiteY10" fmla="*/ 6838 h 127634"/>
                <a:gd name="connsiteX11" fmla="*/ 6838 w 1622787"/>
                <a:gd name="connsiteY11" fmla="*/ 127453 h 127634"/>
                <a:gd name="connsiteX12" fmla="*/ 167931 w 1622787"/>
                <a:gd name="connsiteY12" fmla="*/ 127453 h 127634"/>
                <a:gd name="connsiteX13" fmla="*/ 328934 w 1622787"/>
                <a:gd name="connsiteY13" fmla="*/ 127453 h 127634"/>
                <a:gd name="connsiteX14" fmla="*/ 490027 w 1622787"/>
                <a:gd name="connsiteY14" fmla="*/ 127453 h 127634"/>
                <a:gd name="connsiteX15" fmla="*/ 651030 w 1622787"/>
                <a:gd name="connsiteY15" fmla="*/ 127453 h 127634"/>
                <a:gd name="connsiteX16" fmla="*/ 812123 w 1622787"/>
                <a:gd name="connsiteY16" fmla="*/ 127453 h 127634"/>
                <a:gd name="connsiteX17" fmla="*/ 973125 w 1622787"/>
                <a:gd name="connsiteY17" fmla="*/ 127453 h 127634"/>
                <a:gd name="connsiteX18" fmla="*/ 1134219 w 1622787"/>
                <a:gd name="connsiteY18" fmla="*/ 127453 h 127634"/>
                <a:gd name="connsiteX19" fmla="*/ 1295222 w 1622787"/>
                <a:gd name="connsiteY19" fmla="*/ 127453 h 127634"/>
                <a:gd name="connsiteX20" fmla="*/ 1456224 w 1622787"/>
                <a:gd name="connsiteY20" fmla="*/ 127453 h 127634"/>
                <a:gd name="connsiteX21" fmla="*/ 1617317 w 1622787"/>
                <a:gd name="connsiteY21" fmla="*/ 127453 h 127634"/>
                <a:gd name="connsiteX22" fmla="*/ 1594161 w 1622787"/>
                <a:gd name="connsiteY22" fmla="*/ 6838 h 127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622787" h="127634">
                  <a:moveTo>
                    <a:pt x="1594161" y="6838"/>
                  </a:moveTo>
                  <a:lnTo>
                    <a:pt x="1438811" y="6838"/>
                  </a:lnTo>
                  <a:lnTo>
                    <a:pt x="1283552" y="6838"/>
                  </a:lnTo>
                  <a:lnTo>
                    <a:pt x="1128293" y="6838"/>
                  </a:lnTo>
                  <a:lnTo>
                    <a:pt x="973034" y="6838"/>
                  </a:lnTo>
                  <a:lnTo>
                    <a:pt x="817776" y="6838"/>
                  </a:lnTo>
                  <a:lnTo>
                    <a:pt x="662517" y="6838"/>
                  </a:lnTo>
                  <a:lnTo>
                    <a:pt x="507167" y="6838"/>
                  </a:lnTo>
                  <a:lnTo>
                    <a:pt x="351908" y="6838"/>
                  </a:lnTo>
                  <a:lnTo>
                    <a:pt x="196649" y="6838"/>
                  </a:lnTo>
                  <a:lnTo>
                    <a:pt x="41390" y="6838"/>
                  </a:lnTo>
                  <a:lnTo>
                    <a:pt x="6838" y="127453"/>
                  </a:lnTo>
                  <a:lnTo>
                    <a:pt x="167931" y="127453"/>
                  </a:lnTo>
                  <a:lnTo>
                    <a:pt x="328934" y="127453"/>
                  </a:lnTo>
                  <a:lnTo>
                    <a:pt x="490027" y="127453"/>
                  </a:lnTo>
                  <a:lnTo>
                    <a:pt x="651030" y="127453"/>
                  </a:lnTo>
                  <a:lnTo>
                    <a:pt x="812123" y="127453"/>
                  </a:lnTo>
                  <a:lnTo>
                    <a:pt x="973125" y="127453"/>
                  </a:lnTo>
                  <a:lnTo>
                    <a:pt x="1134219" y="127453"/>
                  </a:lnTo>
                  <a:lnTo>
                    <a:pt x="1295222" y="127453"/>
                  </a:lnTo>
                  <a:lnTo>
                    <a:pt x="1456224" y="127453"/>
                  </a:lnTo>
                  <a:lnTo>
                    <a:pt x="1617317" y="127453"/>
                  </a:lnTo>
                  <a:lnTo>
                    <a:pt x="1594161" y="683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C66244F5-27DB-42E8-9E5E-FED0BC65FF30}"/>
                </a:ext>
              </a:extLst>
            </p:cNvPr>
            <p:cNvSpPr/>
            <p:nvPr/>
          </p:nvSpPr>
          <p:spPr>
            <a:xfrm>
              <a:off x="5175266" y="4982676"/>
              <a:ext cx="1631904" cy="136752"/>
            </a:xfrm>
            <a:custGeom>
              <a:avLst/>
              <a:gdLst>
                <a:gd name="connsiteX0" fmla="*/ 1621815 w 1631904"/>
                <a:gd name="connsiteY0" fmla="*/ 136296 h 136751"/>
                <a:gd name="connsiteX1" fmla="*/ 11426 w 1631904"/>
                <a:gd name="connsiteY1" fmla="*/ 136296 h 136751"/>
                <a:gd name="connsiteX2" fmla="*/ 7779 w 1631904"/>
                <a:gd name="connsiteY2" fmla="*/ 134472 h 136751"/>
                <a:gd name="connsiteX3" fmla="*/ 7050 w 1631904"/>
                <a:gd name="connsiteY3" fmla="*/ 130461 h 136751"/>
                <a:gd name="connsiteX4" fmla="*/ 41511 w 1631904"/>
                <a:gd name="connsiteY4" fmla="*/ 10119 h 136751"/>
                <a:gd name="connsiteX5" fmla="*/ 45887 w 1631904"/>
                <a:gd name="connsiteY5" fmla="*/ 6838 h 136751"/>
                <a:gd name="connsiteX6" fmla="*/ 1598567 w 1631904"/>
                <a:gd name="connsiteY6" fmla="*/ 6838 h 136751"/>
                <a:gd name="connsiteX7" fmla="*/ 1603125 w 1631904"/>
                <a:gd name="connsiteY7" fmla="*/ 10576 h 136751"/>
                <a:gd name="connsiteX8" fmla="*/ 1626282 w 1631904"/>
                <a:gd name="connsiteY8" fmla="*/ 131099 h 136751"/>
                <a:gd name="connsiteX9" fmla="*/ 1625370 w 1631904"/>
                <a:gd name="connsiteY9" fmla="*/ 134837 h 136751"/>
                <a:gd name="connsiteX10" fmla="*/ 1621815 w 1631904"/>
                <a:gd name="connsiteY10" fmla="*/ 136296 h 136751"/>
                <a:gd name="connsiteX11" fmla="*/ 17261 w 1631904"/>
                <a:gd name="connsiteY11" fmla="*/ 127179 h 136751"/>
                <a:gd name="connsiteX12" fmla="*/ 1616253 w 1631904"/>
                <a:gd name="connsiteY12" fmla="*/ 127179 h 136751"/>
                <a:gd name="connsiteX13" fmla="*/ 1594829 w 1631904"/>
                <a:gd name="connsiteY13" fmla="*/ 15681 h 136751"/>
                <a:gd name="connsiteX14" fmla="*/ 49352 w 1631904"/>
                <a:gd name="connsiteY14" fmla="*/ 15681 h 136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31904" h="136751">
                  <a:moveTo>
                    <a:pt x="1621815" y="136296"/>
                  </a:moveTo>
                  <a:lnTo>
                    <a:pt x="11426" y="136296"/>
                  </a:lnTo>
                  <a:cubicBezTo>
                    <a:pt x="9994" y="136282"/>
                    <a:pt x="8649" y="135609"/>
                    <a:pt x="7779" y="134472"/>
                  </a:cubicBezTo>
                  <a:cubicBezTo>
                    <a:pt x="6875" y="133344"/>
                    <a:pt x="6600" y="131835"/>
                    <a:pt x="7050" y="130461"/>
                  </a:cubicBezTo>
                  <a:lnTo>
                    <a:pt x="41511" y="10119"/>
                  </a:lnTo>
                  <a:cubicBezTo>
                    <a:pt x="42078" y="8174"/>
                    <a:pt x="43861" y="6838"/>
                    <a:pt x="45887" y="6838"/>
                  </a:cubicBezTo>
                  <a:lnTo>
                    <a:pt x="1598567" y="6838"/>
                  </a:lnTo>
                  <a:cubicBezTo>
                    <a:pt x="1600783" y="6838"/>
                    <a:pt x="1602691" y="8402"/>
                    <a:pt x="1603125" y="10576"/>
                  </a:cubicBezTo>
                  <a:lnTo>
                    <a:pt x="1626282" y="131099"/>
                  </a:lnTo>
                  <a:cubicBezTo>
                    <a:pt x="1626558" y="132419"/>
                    <a:pt x="1626223" y="133792"/>
                    <a:pt x="1625370" y="134837"/>
                  </a:cubicBezTo>
                  <a:cubicBezTo>
                    <a:pt x="1624451" y="135813"/>
                    <a:pt x="1623155" y="136345"/>
                    <a:pt x="1621815" y="136296"/>
                  </a:cubicBezTo>
                  <a:close/>
                  <a:moveTo>
                    <a:pt x="17261" y="127179"/>
                  </a:moveTo>
                  <a:lnTo>
                    <a:pt x="1616253" y="127179"/>
                  </a:lnTo>
                  <a:lnTo>
                    <a:pt x="1594829" y="15681"/>
                  </a:lnTo>
                  <a:lnTo>
                    <a:pt x="49352" y="1568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52BD4D6E-0D54-4516-A76B-453B6E18F55C}"/>
                </a:ext>
              </a:extLst>
            </p:cNvPr>
            <p:cNvSpPr/>
            <p:nvPr/>
          </p:nvSpPr>
          <p:spPr>
            <a:xfrm>
              <a:off x="6416364" y="4571873"/>
              <a:ext cx="154985" cy="109401"/>
            </a:xfrm>
            <a:custGeom>
              <a:avLst/>
              <a:gdLst>
                <a:gd name="connsiteX0" fmla="*/ 156717 w 154985"/>
                <a:gd name="connsiteY0" fmla="*/ 107122 h 109401"/>
                <a:gd name="connsiteX1" fmla="*/ 142222 w 154985"/>
                <a:gd name="connsiteY1" fmla="*/ 6838 h 109401"/>
                <a:gd name="connsiteX2" fmla="*/ 6838 w 154985"/>
                <a:gd name="connsiteY2" fmla="*/ 6838 h 109401"/>
                <a:gd name="connsiteX3" fmla="*/ 16501 w 154985"/>
                <a:gd name="connsiteY3" fmla="*/ 107122 h 109401"/>
                <a:gd name="connsiteX4" fmla="*/ 156717 w 154985"/>
                <a:gd name="connsiteY4" fmla="*/ 107122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4985" h="109401">
                  <a:moveTo>
                    <a:pt x="156717" y="107122"/>
                  </a:moveTo>
                  <a:lnTo>
                    <a:pt x="142222" y="6838"/>
                  </a:lnTo>
                  <a:lnTo>
                    <a:pt x="6838" y="6838"/>
                  </a:lnTo>
                  <a:lnTo>
                    <a:pt x="16501" y="107122"/>
                  </a:lnTo>
                  <a:lnTo>
                    <a:pt x="156717" y="10712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20688D3C-41C7-44BF-A055-4D3220F03CC4}"/>
                </a:ext>
              </a:extLst>
            </p:cNvPr>
            <p:cNvSpPr/>
            <p:nvPr/>
          </p:nvSpPr>
          <p:spPr>
            <a:xfrm>
              <a:off x="6412251" y="4567224"/>
              <a:ext cx="164102" cy="118518"/>
            </a:xfrm>
            <a:custGeom>
              <a:avLst/>
              <a:gdLst>
                <a:gd name="connsiteX0" fmla="*/ 160831 w 164102"/>
                <a:gd name="connsiteY0" fmla="*/ 116330 h 118518"/>
                <a:gd name="connsiteX1" fmla="*/ 21070 w 164102"/>
                <a:gd name="connsiteY1" fmla="*/ 116330 h 118518"/>
                <a:gd name="connsiteX2" fmla="*/ 16603 w 164102"/>
                <a:gd name="connsiteY2" fmla="*/ 112137 h 118518"/>
                <a:gd name="connsiteX3" fmla="*/ 6848 w 164102"/>
                <a:gd name="connsiteY3" fmla="*/ 11852 h 118518"/>
                <a:gd name="connsiteX4" fmla="*/ 8033 w 164102"/>
                <a:gd name="connsiteY4" fmla="*/ 8388 h 118518"/>
                <a:gd name="connsiteX5" fmla="*/ 11407 w 164102"/>
                <a:gd name="connsiteY5" fmla="*/ 6838 h 118518"/>
                <a:gd name="connsiteX6" fmla="*/ 146791 w 164102"/>
                <a:gd name="connsiteY6" fmla="*/ 6838 h 118518"/>
                <a:gd name="connsiteX7" fmla="*/ 151349 w 164102"/>
                <a:gd name="connsiteY7" fmla="*/ 10758 h 118518"/>
                <a:gd name="connsiteX8" fmla="*/ 165845 w 164102"/>
                <a:gd name="connsiteY8" fmla="*/ 111043 h 118518"/>
                <a:gd name="connsiteX9" fmla="*/ 164751 w 164102"/>
                <a:gd name="connsiteY9" fmla="*/ 114689 h 118518"/>
                <a:gd name="connsiteX10" fmla="*/ 160831 w 164102"/>
                <a:gd name="connsiteY10" fmla="*/ 116330 h 118518"/>
                <a:gd name="connsiteX11" fmla="*/ 24808 w 164102"/>
                <a:gd name="connsiteY11" fmla="*/ 107214 h 118518"/>
                <a:gd name="connsiteX12" fmla="*/ 155543 w 164102"/>
                <a:gd name="connsiteY12" fmla="*/ 107214 h 118518"/>
                <a:gd name="connsiteX13" fmla="*/ 142415 w 164102"/>
                <a:gd name="connsiteY13" fmla="*/ 16046 h 118518"/>
                <a:gd name="connsiteX14" fmla="*/ 15965 w 164102"/>
                <a:gd name="connsiteY14" fmla="*/ 16046 h 11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4102" h="118518">
                  <a:moveTo>
                    <a:pt x="160831" y="116330"/>
                  </a:moveTo>
                  <a:lnTo>
                    <a:pt x="21070" y="116330"/>
                  </a:lnTo>
                  <a:cubicBezTo>
                    <a:pt x="18724" y="116291"/>
                    <a:pt x="16790" y="114476"/>
                    <a:pt x="16603" y="112137"/>
                  </a:cubicBezTo>
                  <a:lnTo>
                    <a:pt x="6848" y="11852"/>
                  </a:lnTo>
                  <a:cubicBezTo>
                    <a:pt x="6763" y="10585"/>
                    <a:pt x="7190" y="9337"/>
                    <a:pt x="8033" y="8388"/>
                  </a:cubicBezTo>
                  <a:cubicBezTo>
                    <a:pt x="8872" y="7396"/>
                    <a:pt x="10108" y="6828"/>
                    <a:pt x="11407" y="6838"/>
                  </a:cubicBezTo>
                  <a:lnTo>
                    <a:pt x="146791" y="6838"/>
                  </a:lnTo>
                  <a:cubicBezTo>
                    <a:pt x="149065" y="6854"/>
                    <a:pt x="150993" y="8513"/>
                    <a:pt x="151349" y="10758"/>
                  </a:cubicBezTo>
                  <a:lnTo>
                    <a:pt x="165845" y="111043"/>
                  </a:lnTo>
                  <a:cubicBezTo>
                    <a:pt x="166006" y="112358"/>
                    <a:pt x="165609" y="113680"/>
                    <a:pt x="164751" y="114689"/>
                  </a:cubicBezTo>
                  <a:cubicBezTo>
                    <a:pt x="163785" y="115837"/>
                    <a:pt x="162326" y="116448"/>
                    <a:pt x="160831" y="116330"/>
                  </a:cubicBezTo>
                  <a:close/>
                  <a:moveTo>
                    <a:pt x="24808" y="107214"/>
                  </a:moveTo>
                  <a:lnTo>
                    <a:pt x="155543" y="107214"/>
                  </a:lnTo>
                  <a:lnTo>
                    <a:pt x="142415" y="16046"/>
                  </a:lnTo>
                  <a:lnTo>
                    <a:pt x="15965" y="1604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349FBFB9-CE16-45EA-ACB1-30544D8C361B}"/>
                </a:ext>
              </a:extLst>
            </p:cNvPr>
            <p:cNvSpPr/>
            <p:nvPr/>
          </p:nvSpPr>
          <p:spPr>
            <a:xfrm>
              <a:off x="4386877" y="5319359"/>
              <a:ext cx="3464378" cy="54701"/>
            </a:xfrm>
            <a:custGeom>
              <a:avLst/>
              <a:gdLst>
                <a:gd name="connsiteX0" fmla="*/ 6838 w 3464377"/>
                <a:gd name="connsiteY0" fmla="*/ 6838 h 54700"/>
                <a:gd name="connsiteX1" fmla="*/ 3457723 w 3464377"/>
                <a:gd name="connsiteY1" fmla="*/ 6838 h 54700"/>
                <a:gd name="connsiteX2" fmla="*/ 3457723 w 3464377"/>
                <a:gd name="connsiteY2" fmla="*/ 55795 h 54700"/>
                <a:gd name="connsiteX3" fmla="*/ 6837 w 3464377"/>
                <a:gd name="connsiteY3" fmla="*/ 55795 h 5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64377" h="54700">
                  <a:moveTo>
                    <a:pt x="6838" y="6838"/>
                  </a:moveTo>
                  <a:lnTo>
                    <a:pt x="3457723" y="6838"/>
                  </a:lnTo>
                  <a:lnTo>
                    <a:pt x="3457723" y="55795"/>
                  </a:lnTo>
                  <a:lnTo>
                    <a:pt x="6837" y="55795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7AD804B9-66E1-4B65-B970-0DC181593AA3}"/>
                </a:ext>
              </a:extLst>
            </p:cNvPr>
            <p:cNvSpPr/>
            <p:nvPr/>
          </p:nvSpPr>
          <p:spPr>
            <a:xfrm>
              <a:off x="4382318" y="5314800"/>
              <a:ext cx="3473495" cy="63817"/>
            </a:xfrm>
            <a:custGeom>
              <a:avLst/>
              <a:gdLst>
                <a:gd name="connsiteX0" fmla="*/ 3462281 w 3473494"/>
                <a:gd name="connsiteY0" fmla="*/ 64911 h 63817"/>
                <a:gd name="connsiteX1" fmla="*/ 11396 w 3473494"/>
                <a:gd name="connsiteY1" fmla="*/ 64911 h 63817"/>
                <a:gd name="connsiteX2" fmla="*/ 6838 w 3473494"/>
                <a:gd name="connsiteY2" fmla="*/ 60353 h 63817"/>
                <a:gd name="connsiteX3" fmla="*/ 6838 w 3473494"/>
                <a:gd name="connsiteY3" fmla="*/ 11396 h 63817"/>
                <a:gd name="connsiteX4" fmla="*/ 11396 w 3473494"/>
                <a:gd name="connsiteY4" fmla="*/ 6838 h 63817"/>
                <a:gd name="connsiteX5" fmla="*/ 3462281 w 3473494"/>
                <a:gd name="connsiteY5" fmla="*/ 6838 h 63817"/>
                <a:gd name="connsiteX6" fmla="*/ 3466839 w 3473494"/>
                <a:gd name="connsiteY6" fmla="*/ 11396 h 63817"/>
                <a:gd name="connsiteX7" fmla="*/ 3466839 w 3473494"/>
                <a:gd name="connsiteY7" fmla="*/ 60353 h 63817"/>
                <a:gd name="connsiteX8" fmla="*/ 3462281 w 3473494"/>
                <a:gd name="connsiteY8" fmla="*/ 64911 h 63817"/>
                <a:gd name="connsiteX9" fmla="*/ 16137 w 3473494"/>
                <a:gd name="connsiteY9" fmla="*/ 55795 h 63817"/>
                <a:gd name="connsiteX10" fmla="*/ 3457723 w 3473494"/>
                <a:gd name="connsiteY10" fmla="*/ 55795 h 63817"/>
                <a:gd name="connsiteX11" fmla="*/ 3457723 w 3473494"/>
                <a:gd name="connsiteY11" fmla="*/ 15954 h 63817"/>
                <a:gd name="connsiteX12" fmla="*/ 15954 w 3473494"/>
                <a:gd name="connsiteY12" fmla="*/ 15954 h 63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73494" h="63817">
                  <a:moveTo>
                    <a:pt x="3462281" y="64911"/>
                  </a:moveTo>
                  <a:lnTo>
                    <a:pt x="11396" y="64911"/>
                  </a:lnTo>
                  <a:cubicBezTo>
                    <a:pt x="8878" y="64911"/>
                    <a:pt x="6838" y="62871"/>
                    <a:pt x="6838" y="60353"/>
                  </a:cubicBezTo>
                  <a:lnTo>
                    <a:pt x="6838" y="11396"/>
                  </a:lnTo>
                  <a:cubicBezTo>
                    <a:pt x="6838" y="8878"/>
                    <a:pt x="8878" y="6838"/>
                    <a:pt x="11396" y="6838"/>
                  </a:cubicBezTo>
                  <a:lnTo>
                    <a:pt x="3462281" y="6838"/>
                  </a:lnTo>
                  <a:cubicBezTo>
                    <a:pt x="3464799" y="6838"/>
                    <a:pt x="3466839" y="8878"/>
                    <a:pt x="3466839" y="11396"/>
                  </a:cubicBezTo>
                  <a:lnTo>
                    <a:pt x="3466839" y="60353"/>
                  </a:lnTo>
                  <a:cubicBezTo>
                    <a:pt x="3466839" y="62871"/>
                    <a:pt x="3464799" y="64911"/>
                    <a:pt x="3462281" y="64911"/>
                  </a:cubicBezTo>
                  <a:close/>
                  <a:moveTo>
                    <a:pt x="16137" y="55795"/>
                  </a:moveTo>
                  <a:lnTo>
                    <a:pt x="3457723" y="55795"/>
                  </a:lnTo>
                  <a:lnTo>
                    <a:pt x="3457723" y="15954"/>
                  </a:lnTo>
                  <a:lnTo>
                    <a:pt x="15954" y="15954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73B2A0ED-8A33-4E10-8B7D-C981D04498BC}"/>
                </a:ext>
              </a:extLst>
            </p:cNvPr>
            <p:cNvSpPr/>
            <p:nvPr/>
          </p:nvSpPr>
          <p:spPr>
            <a:xfrm>
              <a:off x="5082214" y="2948539"/>
              <a:ext cx="191452" cy="36467"/>
            </a:xfrm>
            <a:custGeom>
              <a:avLst/>
              <a:gdLst>
                <a:gd name="connsiteX0" fmla="*/ 170940 w 191452"/>
                <a:gd name="connsiteY0" fmla="*/ 34188 h 36467"/>
                <a:gd name="connsiteX1" fmla="*/ 20513 w 191452"/>
                <a:gd name="connsiteY1" fmla="*/ 34188 h 36467"/>
                <a:gd name="connsiteX2" fmla="*/ 6838 w 191452"/>
                <a:gd name="connsiteY2" fmla="*/ 20513 h 36467"/>
                <a:gd name="connsiteX3" fmla="*/ 20513 w 191452"/>
                <a:gd name="connsiteY3" fmla="*/ 6838 h 36467"/>
                <a:gd name="connsiteX4" fmla="*/ 170940 w 191452"/>
                <a:gd name="connsiteY4" fmla="*/ 6838 h 36467"/>
                <a:gd name="connsiteX5" fmla="*/ 184615 w 191452"/>
                <a:gd name="connsiteY5" fmla="*/ 20513 h 36467"/>
                <a:gd name="connsiteX6" fmla="*/ 170940 w 191452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1452" h="36467">
                  <a:moveTo>
                    <a:pt x="170940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70940" y="6838"/>
                  </a:lnTo>
                  <a:cubicBezTo>
                    <a:pt x="178492" y="6838"/>
                    <a:pt x="184615" y="12960"/>
                    <a:pt x="184615" y="20513"/>
                  </a:cubicBezTo>
                  <a:cubicBezTo>
                    <a:pt x="184615" y="28065"/>
                    <a:pt x="178492" y="34188"/>
                    <a:pt x="170940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E77B373B-FA7F-4AE7-B8E0-8A99970D85AA}"/>
                </a:ext>
              </a:extLst>
            </p:cNvPr>
            <p:cNvSpPr/>
            <p:nvPr/>
          </p:nvSpPr>
          <p:spPr>
            <a:xfrm>
              <a:off x="5081758" y="3025849"/>
              <a:ext cx="601708" cy="36467"/>
            </a:xfrm>
            <a:custGeom>
              <a:avLst/>
              <a:gdLst>
                <a:gd name="connsiteX0" fmla="*/ 585753 w 601707"/>
                <a:gd name="connsiteY0" fmla="*/ 34188 h 36467"/>
                <a:gd name="connsiteX1" fmla="*/ 20513 w 601707"/>
                <a:gd name="connsiteY1" fmla="*/ 34188 h 36467"/>
                <a:gd name="connsiteX2" fmla="*/ 6838 w 601707"/>
                <a:gd name="connsiteY2" fmla="*/ 20513 h 36467"/>
                <a:gd name="connsiteX3" fmla="*/ 20513 w 601707"/>
                <a:gd name="connsiteY3" fmla="*/ 6838 h 36467"/>
                <a:gd name="connsiteX4" fmla="*/ 585753 w 601707"/>
                <a:gd name="connsiteY4" fmla="*/ 6838 h 36467"/>
                <a:gd name="connsiteX5" fmla="*/ 599429 w 601707"/>
                <a:gd name="connsiteY5" fmla="*/ 20513 h 36467"/>
                <a:gd name="connsiteX6" fmla="*/ 585753 w 601707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1707" h="36467">
                  <a:moveTo>
                    <a:pt x="585753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585753" y="6838"/>
                  </a:lnTo>
                  <a:cubicBezTo>
                    <a:pt x="593306" y="6838"/>
                    <a:pt x="599429" y="12960"/>
                    <a:pt x="599429" y="20513"/>
                  </a:cubicBezTo>
                  <a:cubicBezTo>
                    <a:pt x="599429" y="28065"/>
                    <a:pt x="593306" y="34188"/>
                    <a:pt x="585753" y="3418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EA3883C3-7D5F-44B7-8B85-7A9BB6CDE0D5}"/>
                </a:ext>
              </a:extLst>
            </p:cNvPr>
            <p:cNvSpPr/>
            <p:nvPr/>
          </p:nvSpPr>
          <p:spPr>
            <a:xfrm>
              <a:off x="5955875" y="3025849"/>
              <a:ext cx="601708" cy="36467"/>
            </a:xfrm>
            <a:custGeom>
              <a:avLst/>
              <a:gdLst>
                <a:gd name="connsiteX0" fmla="*/ 585297 w 601707"/>
                <a:gd name="connsiteY0" fmla="*/ 34188 h 36467"/>
                <a:gd name="connsiteX1" fmla="*/ 20513 w 601707"/>
                <a:gd name="connsiteY1" fmla="*/ 34188 h 36467"/>
                <a:gd name="connsiteX2" fmla="*/ 6838 w 601707"/>
                <a:gd name="connsiteY2" fmla="*/ 20513 h 36467"/>
                <a:gd name="connsiteX3" fmla="*/ 20513 w 601707"/>
                <a:gd name="connsiteY3" fmla="*/ 6838 h 36467"/>
                <a:gd name="connsiteX4" fmla="*/ 585297 w 601707"/>
                <a:gd name="connsiteY4" fmla="*/ 6838 h 36467"/>
                <a:gd name="connsiteX5" fmla="*/ 598973 w 601707"/>
                <a:gd name="connsiteY5" fmla="*/ 20513 h 36467"/>
                <a:gd name="connsiteX6" fmla="*/ 585297 w 601707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1707" h="36467">
                  <a:moveTo>
                    <a:pt x="585297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585297" y="6838"/>
                  </a:lnTo>
                  <a:cubicBezTo>
                    <a:pt x="592850" y="6838"/>
                    <a:pt x="598973" y="12960"/>
                    <a:pt x="598973" y="20513"/>
                  </a:cubicBezTo>
                  <a:cubicBezTo>
                    <a:pt x="598973" y="28065"/>
                    <a:pt x="592850" y="34188"/>
                    <a:pt x="585297" y="3418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A69F397F-001F-44C3-AC62-05ED898150B7}"/>
                </a:ext>
              </a:extLst>
            </p:cNvPr>
            <p:cNvSpPr/>
            <p:nvPr/>
          </p:nvSpPr>
          <p:spPr>
            <a:xfrm>
              <a:off x="5683466" y="3025849"/>
              <a:ext cx="264387" cy="36467"/>
            </a:xfrm>
            <a:custGeom>
              <a:avLst/>
              <a:gdLst>
                <a:gd name="connsiteX0" fmla="*/ 244147 w 264386"/>
                <a:gd name="connsiteY0" fmla="*/ 34188 h 36467"/>
                <a:gd name="connsiteX1" fmla="*/ 20513 w 264386"/>
                <a:gd name="connsiteY1" fmla="*/ 34188 h 36467"/>
                <a:gd name="connsiteX2" fmla="*/ 6838 w 264386"/>
                <a:gd name="connsiteY2" fmla="*/ 20513 h 36467"/>
                <a:gd name="connsiteX3" fmla="*/ 20513 w 264386"/>
                <a:gd name="connsiteY3" fmla="*/ 6838 h 36467"/>
                <a:gd name="connsiteX4" fmla="*/ 243965 w 264386"/>
                <a:gd name="connsiteY4" fmla="*/ 6838 h 36467"/>
                <a:gd name="connsiteX5" fmla="*/ 257640 w 264386"/>
                <a:gd name="connsiteY5" fmla="*/ 20513 h 36467"/>
                <a:gd name="connsiteX6" fmla="*/ 243965 w 264386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386" h="36467">
                  <a:moveTo>
                    <a:pt x="244147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243965" y="6838"/>
                  </a:lnTo>
                  <a:cubicBezTo>
                    <a:pt x="251518" y="6838"/>
                    <a:pt x="257640" y="12960"/>
                    <a:pt x="257640" y="20513"/>
                  </a:cubicBezTo>
                  <a:cubicBezTo>
                    <a:pt x="257640" y="28065"/>
                    <a:pt x="251518" y="34188"/>
                    <a:pt x="243965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C90BF0C8-53CF-4787-8313-2780819A3026}"/>
                </a:ext>
              </a:extLst>
            </p:cNvPr>
            <p:cNvSpPr/>
            <p:nvPr/>
          </p:nvSpPr>
          <p:spPr>
            <a:xfrm>
              <a:off x="5082214" y="3102977"/>
              <a:ext cx="364671" cy="36467"/>
            </a:xfrm>
            <a:custGeom>
              <a:avLst/>
              <a:gdLst>
                <a:gd name="connsiteX0" fmla="*/ 345617 w 364671"/>
                <a:gd name="connsiteY0" fmla="*/ 34188 h 36467"/>
                <a:gd name="connsiteX1" fmla="*/ 20513 w 364671"/>
                <a:gd name="connsiteY1" fmla="*/ 34188 h 36467"/>
                <a:gd name="connsiteX2" fmla="*/ 6838 w 364671"/>
                <a:gd name="connsiteY2" fmla="*/ 20513 h 36467"/>
                <a:gd name="connsiteX3" fmla="*/ 20513 w 364671"/>
                <a:gd name="connsiteY3" fmla="*/ 6838 h 36467"/>
                <a:gd name="connsiteX4" fmla="*/ 345617 w 364671"/>
                <a:gd name="connsiteY4" fmla="*/ 6838 h 36467"/>
                <a:gd name="connsiteX5" fmla="*/ 359293 w 364671"/>
                <a:gd name="connsiteY5" fmla="*/ 20513 h 36467"/>
                <a:gd name="connsiteX6" fmla="*/ 345617 w 364671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4671" h="36467">
                  <a:moveTo>
                    <a:pt x="345617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345617" y="6838"/>
                  </a:lnTo>
                  <a:cubicBezTo>
                    <a:pt x="353170" y="6838"/>
                    <a:pt x="359293" y="12960"/>
                    <a:pt x="359293" y="20513"/>
                  </a:cubicBezTo>
                  <a:cubicBezTo>
                    <a:pt x="359293" y="28065"/>
                    <a:pt x="353170" y="34188"/>
                    <a:pt x="345617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D51AD1D0-E890-4F9D-9470-1146D9ADBB2A}"/>
                </a:ext>
              </a:extLst>
            </p:cNvPr>
            <p:cNvSpPr/>
            <p:nvPr/>
          </p:nvSpPr>
          <p:spPr>
            <a:xfrm>
              <a:off x="5447979" y="3102977"/>
              <a:ext cx="364671" cy="36467"/>
            </a:xfrm>
            <a:custGeom>
              <a:avLst/>
              <a:gdLst>
                <a:gd name="connsiteX0" fmla="*/ 345526 w 364671"/>
                <a:gd name="connsiteY0" fmla="*/ 34188 h 36467"/>
                <a:gd name="connsiteX1" fmla="*/ 20513 w 364671"/>
                <a:gd name="connsiteY1" fmla="*/ 34188 h 36467"/>
                <a:gd name="connsiteX2" fmla="*/ 6838 w 364671"/>
                <a:gd name="connsiteY2" fmla="*/ 20513 h 36467"/>
                <a:gd name="connsiteX3" fmla="*/ 20513 w 364671"/>
                <a:gd name="connsiteY3" fmla="*/ 6838 h 36467"/>
                <a:gd name="connsiteX4" fmla="*/ 345526 w 364671"/>
                <a:gd name="connsiteY4" fmla="*/ 6838 h 36467"/>
                <a:gd name="connsiteX5" fmla="*/ 359201 w 364671"/>
                <a:gd name="connsiteY5" fmla="*/ 20513 h 36467"/>
                <a:gd name="connsiteX6" fmla="*/ 345526 w 364671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4671" h="36467">
                  <a:moveTo>
                    <a:pt x="345526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345526" y="6838"/>
                  </a:lnTo>
                  <a:cubicBezTo>
                    <a:pt x="353079" y="6838"/>
                    <a:pt x="359201" y="12960"/>
                    <a:pt x="359201" y="20513"/>
                  </a:cubicBezTo>
                  <a:cubicBezTo>
                    <a:pt x="359201" y="28065"/>
                    <a:pt x="353079" y="34188"/>
                    <a:pt x="345526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35304665-2593-4F45-86E1-3FBB3457B7FA}"/>
                </a:ext>
              </a:extLst>
            </p:cNvPr>
            <p:cNvSpPr/>
            <p:nvPr/>
          </p:nvSpPr>
          <p:spPr>
            <a:xfrm>
              <a:off x="5813653" y="3102977"/>
              <a:ext cx="364671" cy="36467"/>
            </a:xfrm>
            <a:custGeom>
              <a:avLst/>
              <a:gdLst>
                <a:gd name="connsiteX0" fmla="*/ 345526 w 364671"/>
                <a:gd name="connsiteY0" fmla="*/ 34188 h 36467"/>
                <a:gd name="connsiteX1" fmla="*/ 20513 w 364671"/>
                <a:gd name="connsiteY1" fmla="*/ 34188 h 36467"/>
                <a:gd name="connsiteX2" fmla="*/ 6838 w 364671"/>
                <a:gd name="connsiteY2" fmla="*/ 20513 h 36467"/>
                <a:gd name="connsiteX3" fmla="*/ 20513 w 364671"/>
                <a:gd name="connsiteY3" fmla="*/ 6838 h 36467"/>
                <a:gd name="connsiteX4" fmla="*/ 345526 w 364671"/>
                <a:gd name="connsiteY4" fmla="*/ 6838 h 36467"/>
                <a:gd name="connsiteX5" fmla="*/ 359201 w 364671"/>
                <a:gd name="connsiteY5" fmla="*/ 20513 h 36467"/>
                <a:gd name="connsiteX6" fmla="*/ 345526 w 364671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4671" h="36467">
                  <a:moveTo>
                    <a:pt x="345526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345526" y="6838"/>
                  </a:lnTo>
                  <a:cubicBezTo>
                    <a:pt x="353079" y="6838"/>
                    <a:pt x="359201" y="12960"/>
                    <a:pt x="359201" y="20513"/>
                  </a:cubicBezTo>
                  <a:cubicBezTo>
                    <a:pt x="359201" y="28065"/>
                    <a:pt x="353079" y="34188"/>
                    <a:pt x="345526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C28604AA-615B-45EB-B944-740429222CB0}"/>
                </a:ext>
              </a:extLst>
            </p:cNvPr>
            <p:cNvSpPr/>
            <p:nvPr/>
          </p:nvSpPr>
          <p:spPr>
            <a:xfrm>
              <a:off x="6179328" y="3102977"/>
              <a:ext cx="173219" cy="36467"/>
            </a:xfrm>
            <a:custGeom>
              <a:avLst/>
              <a:gdLst>
                <a:gd name="connsiteX0" fmla="*/ 158632 w 173218"/>
                <a:gd name="connsiteY0" fmla="*/ 34188 h 36467"/>
                <a:gd name="connsiteX1" fmla="*/ 20513 w 173218"/>
                <a:gd name="connsiteY1" fmla="*/ 34188 h 36467"/>
                <a:gd name="connsiteX2" fmla="*/ 6838 w 173218"/>
                <a:gd name="connsiteY2" fmla="*/ 20513 h 36467"/>
                <a:gd name="connsiteX3" fmla="*/ 20513 w 173218"/>
                <a:gd name="connsiteY3" fmla="*/ 6838 h 36467"/>
                <a:gd name="connsiteX4" fmla="*/ 158632 w 173218"/>
                <a:gd name="connsiteY4" fmla="*/ 6838 h 36467"/>
                <a:gd name="connsiteX5" fmla="*/ 172307 w 173218"/>
                <a:gd name="connsiteY5" fmla="*/ 20513 h 36467"/>
                <a:gd name="connsiteX6" fmla="*/ 158632 w 173218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3218" h="36467">
                  <a:moveTo>
                    <a:pt x="158632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58632" y="6838"/>
                  </a:lnTo>
                  <a:cubicBezTo>
                    <a:pt x="166185" y="6838"/>
                    <a:pt x="172307" y="12960"/>
                    <a:pt x="172307" y="20513"/>
                  </a:cubicBezTo>
                  <a:cubicBezTo>
                    <a:pt x="172307" y="28065"/>
                    <a:pt x="166185" y="34188"/>
                    <a:pt x="158632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750FC436-9500-429E-93A4-51E5A604BC68}"/>
                </a:ext>
              </a:extLst>
            </p:cNvPr>
            <p:cNvSpPr/>
            <p:nvPr/>
          </p:nvSpPr>
          <p:spPr>
            <a:xfrm>
              <a:off x="5273210" y="2948539"/>
              <a:ext cx="182336" cy="36467"/>
            </a:xfrm>
            <a:custGeom>
              <a:avLst/>
              <a:gdLst>
                <a:gd name="connsiteX0" fmla="*/ 170849 w 182335"/>
                <a:gd name="connsiteY0" fmla="*/ 34188 h 36467"/>
                <a:gd name="connsiteX1" fmla="*/ 20513 w 182335"/>
                <a:gd name="connsiteY1" fmla="*/ 34188 h 36467"/>
                <a:gd name="connsiteX2" fmla="*/ 6838 w 182335"/>
                <a:gd name="connsiteY2" fmla="*/ 20513 h 36467"/>
                <a:gd name="connsiteX3" fmla="*/ 20513 w 182335"/>
                <a:gd name="connsiteY3" fmla="*/ 6838 h 36467"/>
                <a:gd name="connsiteX4" fmla="*/ 170849 w 182335"/>
                <a:gd name="connsiteY4" fmla="*/ 6838 h 36467"/>
                <a:gd name="connsiteX5" fmla="*/ 184524 w 182335"/>
                <a:gd name="connsiteY5" fmla="*/ 20513 h 36467"/>
                <a:gd name="connsiteX6" fmla="*/ 170849 w 182335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335" h="36467">
                  <a:moveTo>
                    <a:pt x="170849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70849" y="6838"/>
                  </a:lnTo>
                  <a:cubicBezTo>
                    <a:pt x="178401" y="6838"/>
                    <a:pt x="184524" y="12960"/>
                    <a:pt x="184524" y="20513"/>
                  </a:cubicBezTo>
                  <a:cubicBezTo>
                    <a:pt x="184524" y="28065"/>
                    <a:pt x="178401" y="34188"/>
                    <a:pt x="170849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9F4D5A70-E527-4D63-B078-4B81987E3A37}"/>
                </a:ext>
              </a:extLst>
            </p:cNvPr>
            <p:cNvSpPr/>
            <p:nvPr/>
          </p:nvSpPr>
          <p:spPr>
            <a:xfrm>
              <a:off x="6167111" y="2948539"/>
              <a:ext cx="182336" cy="36467"/>
            </a:xfrm>
            <a:custGeom>
              <a:avLst/>
              <a:gdLst>
                <a:gd name="connsiteX0" fmla="*/ 170849 w 182335"/>
                <a:gd name="connsiteY0" fmla="*/ 34188 h 36467"/>
                <a:gd name="connsiteX1" fmla="*/ 20513 w 182335"/>
                <a:gd name="connsiteY1" fmla="*/ 34188 h 36467"/>
                <a:gd name="connsiteX2" fmla="*/ 6838 w 182335"/>
                <a:gd name="connsiteY2" fmla="*/ 20513 h 36467"/>
                <a:gd name="connsiteX3" fmla="*/ 20513 w 182335"/>
                <a:gd name="connsiteY3" fmla="*/ 6838 h 36467"/>
                <a:gd name="connsiteX4" fmla="*/ 170849 w 182335"/>
                <a:gd name="connsiteY4" fmla="*/ 6838 h 36467"/>
                <a:gd name="connsiteX5" fmla="*/ 184524 w 182335"/>
                <a:gd name="connsiteY5" fmla="*/ 20513 h 36467"/>
                <a:gd name="connsiteX6" fmla="*/ 170849 w 182335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335" h="36467">
                  <a:moveTo>
                    <a:pt x="170849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70849" y="6838"/>
                  </a:lnTo>
                  <a:cubicBezTo>
                    <a:pt x="178401" y="6838"/>
                    <a:pt x="184524" y="12960"/>
                    <a:pt x="184524" y="20513"/>
                  </a:cubicBezTo>
                  <a:cubicBezTo>
                    <a:pt x="184524" y="28065"/>
                    <a:pt x="178401" y="34188"/>
                    <a:pt x="170849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F05F26D1-A483-4181-8FC4-623995118CA3}"/>
                </a:ext>
              </a:extLst>
            </p:cNvPr>
            <p:cNvSpPr/>
            <p:nvPr/>
          </p:nvSpPr>
          <p:spPr>
            <a:xfrm>
              <a:off x="5968000" y="2948539"/>
              <a:ext cx="182336" cy="36467"/>
            </a:xfrm>
            <a:custGeom>
              <a:avLst/>
              <a:gdLst>
                <a:gd name="connsiteX0" fmla="*/ 170848 w 182335"/>
                <a:gd name="connsiteY0" fmla="*/ 34188 h 36467"/>
                <a:gd name="connsiteX1" fmla="*/ 20513 w 182335"/>
                <a:gd name="connsiteY1" fmla="*/ 34188 h 36467"/>
                <a:gd name="connsiteX2" fmla="*/ 6838 w 182335"/>
                <a:gd name="connsiteY2" fmla="*/ 20513 h 36467"/>
                <a:gd name="connsiteX3" fmla="*/ 20513 w 182335"/>
                <a:gd name="connsiteY3" fmla="*/ 6838 h 36467"/>
                <a:gd name="connsiteX4" fmla="*/ 170848 w 182335"/>
                <a:gd name="connsiteY4" fmla="*/ 6838 h 36467"/>
                <a:gd name="connsiteX5" fmla="*/ 184524 w 182335"/>
                <a:gd name="connsiteY5" fmla="*/ 20513 h 36467"/>
                <a:gd name="connsiteX6" fmla="*/ 170849 w 182335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335" h="36467">
                  <a:moveTo>
                    <a:pt x="170848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70848" y="6838"/>
                  </a:lnTo>
                  <a:cubicBezTo>
                    <a:pt x="178401" y="6838"/>
                    <a:pt x="184524" y="12960"/>
                    <a:pt x="184524" y="20513"/>
                  </a:cubicBezTo>
                  <a:cubicBezTo>
                    <a:pt x="184524" y="28065"/>
                    <a:pt x="178401" y="34188"/>
                    <a:pt x="170849" y="3418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67C12C80-CE92-4E71-879D-1ABA846CD4B6}"/>
                </a:ext>
              </a:extLst>
            </p:cNvPr>
            <p:cNvSpPr/>
            <p:nvPr/>
          </p:nvSpPr>
          <p:spPr>
            <a:xfrm>
              <a:off x="5464663" y="2948539"/>
              <a:ext cx="474073" cy="36467"/>
            </a:xfrm>
            <a:custGeom>
              <a:avLst/>
              <a:gdLst>
                <a:gd name="connsiteX0" fmla="*/ 458848 w 474072"/>
                <a:gd name="connsiteY0" fmla="*/ 34188 h 36467"/>
                <a:gd name="connsiteX1" fmla="*/ 20513 w 474072"/>
                <a:gd name="connsiteY1" fmla="*/ 34188 h 36467"/>
                <a:gd name="connsiteX2" fmla="*/ 6838 w 474072"/>
                <a:gd name="connsiteY2" fmla="*/ 20513 h 36467"/>
                <a:gd name="connsiteX3" fmla="*/ 20513 w 474072"/>
                <a:gd name="connsiteY3" fmla="*/ 6838 h 36467"/>
                <a:gd name="connsiteX4" fmla="*/ 459304 w 474072"/>
                <a:gd name="connsiteY4" fmla="*/ 6838 h 36467"/>
                <a:gd name="connsiteX5" fmla="*/ 472979 w 474072"/>
                <a:gd name="connsiteY5" fmla="*/ 20513 h 36467"/>
                <a:gd name="connsiteX6" fmla="*/ 459304 w 474072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4072" h="36467">
                  <a:moveTo>
                    <a:pt x="458848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459304" y="6838"/>
                  </a:lnTo>
                  <a:cubicBezTo>
                    <a:pt x="466856" y="6838"/>
                    <a:pt x="472979" y="12960"/>
                    <a:pt x="472979" y="20513"/>
                  </a:cubicBezTo>
                  <a:cubicBezTo>
                    <a:pt x="472979" y="28065"/>
                    <a:pt x="466856" y="34188"/>
                    <a:pt x="459304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79ED76BD-291C-452B-AE27-04069FB6C126}"/>
                </a:ext>
              </a:extLst>
            </p:cNvPr>
            <p:cNvSpPr/>
            <p:nvPr/>
          </p:nvSpPr>
          <p:spPr>
            <a:xfrm>
              <a:off x="5082214" y="3419877"/>
              <a:ext cx="191452" cy="36467"/>
            </a:xfrm>
            <a:custGeom>
              <a:avLst/>
              <a:gdLst>
                <a:gd name="connsiteX0" fmla="*/ 170940 w 191452"/>
                <a:gd name="connsiteY0" fmla="*/ 34188 h 36467"/>
                <a:gd name="connsiteX1" fmla="*/ 20513 w 191452"/>
                <a:gd name="connsiteY1" fmla="*/ 34188 h 36467"/>
                <a:gd name="connsiteX2" fmla="*/ 6838 w 191452"/>
                <a:gd name="connsiteY2" fmla="*/ 20513 h 36467"/>
                <a:gd name="connsiteX3" fmla="*/ 20513 w 191452"/>
                <a:gd name="connsiteY3" fmla="*/ 6838 h 36467"/>
                <a:gd name="connsiteX4" fmla="*/ 170940 w 191452"/>
                <a:gd name="connsiteY4" fmla="*/ 6838 h 36467"/>
                <a:gd name="connsiteX5" fmla="*/ 184615 w 191452"/>
                <a:gd name="connsiteY5" fmla="*/ 20513 h 36467"/>
                <a:gd name="connsiteX6" fmla="*/ 170940 w 191452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1452" h="36467">
                  <a:moveTo>
                    <a:pt x="170940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70940" y="6838"/>
                  </a:lnTo>
                  <a:cubicBezTo>
                    <a:pt x="178492" y="6838"/>
                    <a:pt x="184615" y="12960"/>
                    <a:pt x="184615" y="20513"/>
                  </a:cubicBezTo>
                  <a:cubicBezTo>
                    <a:pt x="184615" y="28065"/>
                    <a:pt x="178492" y="34188"/>
                    <a:pt x="170940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3D93EEA4-0DBA-4B7E-90C2-9DBC3A2E74CC}"/>
                </a:ext>
              </a:extLst>
            </p:cNvPr>
            <p:cNvSpPr/>
            <p:nvPr/>
          </p:nvSpPr>
          <p:spPr>
            <a:xfrm>
              <a:off x="5081758" y="3497096"/>
              <a:ext cx="601708" cy="36467"/>
            </a:xfrm>
            <a:custGeom>
              <a:avLst/>
              <a:gdLst>
                <a:gd name="connsiteX0" fmla="*/ 585753 w 601707"/>
                <a:gd name="connsiteY0" fmla="*/ 34188 h 36467"/>
                <a:gd name="connsiteX1" fmla="*/ 20513 w 601707"/>
                <a:gd name="connsiteY1" fmla="*/ 34188 h 36467"/>
                <a:gd name="connsiteX2" fmla="*/ 6838 w 601707"/>
                <a:gd name="connsiteY2" fmla="*/ 20513 h 36467"/>
                <a:gd name="connsiteX3" fmla="*/ 20513 w 601707"/>
                <a:gd name="connsiteY3" fmla="*/ 6838 h 36467"/>
                <a:gd name="connsiteX4" fmla="*/ 585753 w 601707"/>
                <a:gd name="connsiteY4" fmla="*/ 6838 h 36467"/>
                <a:gd name="connsiteX5" fmla="*/ 599429 w 601707"/>
                <a:gd name="connsiteY5" fmla="*/ 20513 h 36467"/>
                <a:gd name="connsiteX6" fmla="*/ 585753 w 601707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1707" h="36467">
                  <a:moveTo>
                    <a:pt x="585753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585753" y="6838"/>
                  </a:lnTo>
                  <a:cubicBezTo>
                    <a:pt x="593306" y="6838"/>
                    <a:pt x="599429" y="12960"/>
                    <a:pt x="599429" y="20513"/>
                  </a:cubicBezTo>
                  <a:cubicBezTo>
                    <a:pt x="599429" y="28065"/>
                    <a:pt x="593306" y="34188"/>
                    <a:pt x="585753" y="3418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B6903070-5661-4F4C-9E56-221E7F1E5F78}"/>
                </a:ext>
              </a:extLst>
            </p:cNvPr>
            <p:cNvSpPr/>
            <p:nvPr/>
          </p:nvSpPr>
          <p:spPr>
            <a:xfrm>
              <a:off x="5955875" y="3497096"/>
              <a:ext cx="601708" cy="36467"/>
            </a:xfrm>
            <a:custGeom>
              <a:avLst/>
              <a:gdLst>
                <a:gd name="connsiteX0" fmla="*/ 585297 w 601707"/>
                <a:gd name="connsiteY0" fmla="*/ 34188 h 36467"/>
                <a:gd name="connsiteX1" fmla="*/ 20513 w 601707"/>
                <a:gd name="connsiteY1" fmla="*/ 34188 h 36467"/>
                <a:gd name="connsiteX2" fmla="*/ 6838 w 601707"/>
                <a:gd name="connsiteY2" fmla="*/ 20513 h 36467"/>
                <a:gd name="connsiteX3" fmla="*/ 20513 w 601707"/>
                <a:gd name="connsiteY3" fmla="*/ 6838 h 36467"/>
                <a:gd name="connsiteX4" fmla="*/ 585297 w 601707"/>
                <a:gd name="connsiteY4" fmla="*/ 6838 h 36467"/>
                <a:gd name="connsiteX5" fmla="*/ 598973 w 601707"/>
                <a:gd name="connsiteY5" fmla="*/ 20513 h 36467"/>
                <a:gd name="connsiteX6" fmla="*/ 585297 w 601707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1707" h="36467">
                  <a:moveTo>
                    <a:pt x="585297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585297" y="6838"/>
                  </a:lnTo>
                  <a:cubicBezTo>
                    <a:pt x="592850" y="6838"/>
                    <a:pt x="598973" y="12960"/>
                    <a:pt x="598973" y="20513"/>
                  </a:cubicBezTo>
                  <a:cubicBezTo>
                    <a:pt x="598973" y="28065"/>
                    <a:pt x="592850" y="34188"/>
                    <a:pt x="585297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000D4C89-77DF-45E6-9957-2C87D1D0EDD3}"/>
                </a:ext>
              </a:extLst>
            </p:cNvPr>
            <p:cNvSpPr/>
            <p:nvPr/>
          </p:nvSpPr>
          <p:spPr>
            <a:xfrm>
              <a:off x="5683466" y="3497096"/>
              <a:ext cx="264387" cy="36467"/>
            </a:xfrm>
            <a:custGeom>
              <a:avLst/>
              <a:gdLst>
                <a:gd name="connsiteX0" fmla="*/ 244147 w 264386"/>
                <a:gd name="connsiteY0" fmla="*/ 34188 h 36467"/>
                <a:gd name="connsiteX1" fmla="*/ 20513 w 264386"/>
                <a:gd name="connsiteY1" fmla="*/ 34188 h 36467"/>
                <a:gd name="connsiteX2" fmla="*/ 6838 w 264386"/>
                <a:gd name="connsiteY2" fmla="*/ 20513 h 36467"/>
                <a:gd name="connsiteX3" fmla="*/ 20513 w 264386"/>
                <a:gd name="connsiteY3" fmla="*/ 6838 h 36467"/>
                <a:gd name="connsiteX4" fmla="*/ 243965 w 264386"/>
                <a:gd name="connsiteY4" fmla="*/ 6838 h 36467"/>
                <a:gd name="connsiteX5" fmla="*/ 257640 w 264386"/>
                <a:gd name="connsiteY5" fmla="*/ 20513 h 36467"/>
                <a:gd name="connsiteX6" fmla="*/ 243965 w 264386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386" h="36467">
                  <a:moveTo>
                    <a:pt x="244147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243965" y="6838"/>
                  </a:lnTo>
                  <a:cubicBezTo>
                    <a:pt x="251518" y="6838"/>
                    <a:pt x="257640" y="12960"/>
                    <a:pt x="257640" y="20513"/>
                  </a:cubicBezTo>
                  <a:cubicBezTo>
                    <a:pt x="257640" y="28065"/>
                    <a:pt x="251518" y="34188"/>
                    <a:pt x="243965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25C6E831-2741-4C2C-86A9-D76AEDDF1AA4}"/>
                </a:ext>
              </a:extLst>
            </p:cNvPr>
            <p:cNvSpPr/>
            <p:nvPr/>
          </p:nvSpPr>
          <p:spPr>
            <a:xfrm>
              <a:off x="5082214" y="3574315"/>
              <a:ext cx="364671" cy="36467"/>
            </a:xfrm>
            <a:custGeom>
              <a:avLst/>
              <a:gdLst>
                <a:gd name="connsiteX0" fmla="*/ 345617 w 364671"/>
                <a:gd name="connsiteY0" fmla="*/ 34188 h 36467"/>
                <a:gd name="connsiteX1" fmla="*/ 20513 w 364671"/>
                <a:gd name="connsiteY1" fmla="*/ 34188 h 36467"/>
                <a:gd name="connsiteX2" fmla="*/ 6838 w 364671"/>
                <a:gd name="connsiteY2" fmla="*/ 20513 h 36467"/>
                <a:gd name="connsiteX3" fmla="*/ 20513 w 364671"/>
                <a:gd name="connsiteY3" fmla="*/ 6838 h 36467"/>
                <a:gd name="connsiteX4" fmla="*/ 345617 w 364671"/>
                <a:gd name="connsiteY4" fmla="*/ 6838 h 36467"/>
                <a:gd name="connsiteX5" fmla="*/ 359293 w 364671"/>
                <a:gd name="connsiteY5" fmla="*/ 20513 h 36467"/>
                <a:gd name="connsiteX6" fmla="*/ 345617 w 364671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4671" h="36467">
                  <a:moveTo>
                    <a:pt x="345617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345617" y="6838"/>
                  </a:lnTo>
                  <a:cubicBezTo>
                    <a:pt x="353170" y="6838"/>
                    <a:pt x="359293" y="12960"/>
                    <a:pt x="359293" y="20513"/>
                  </a:cubicBezTo>
                  <a:cubicBezTo>
                    <a:pt x="359293" y="28065"/>
                    <a:pt x="353170" y="34188"/>
                    <a:pt x="345617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0B2A6A7-A55C-46DC-AEE0-74C3AF611D7C}"/>
                </a:ext>
              </a:extLst>
            </p:cNvPr>
            <p:cNvSpPr/>
            <p:nvPr/>
          </p:nvSpPr>
          <p:spPr>
            <a:xfrm>
              <a:off x="5447979" y="3574315"/>
              <a:ext cx="364671" cy="36467"/>
            </a:xfrm>
            <a:custGeom>
              <a:avLst/>
              <a:gdLst>
                <a:gd name="connsiteX0" fmla="*/ 345526 w 364671"/>
                <a:gd name="connsiteY0" fmla="*/ 34188 h 36467"/>
                <a:gd name="connsiteX1" fmla="*/ 20513 w 364671"/>
                <a:gd name="connsiteY1" fmla="*/ 34188 h 36467"/>
                <a:gd name="connsiteX2" fmla="*/ 6838 w 364671"/>
                <a:gd name="connsiteY2" fmla="*/ 20513 h 36467"/>
                <a:gd name="connsiteX3" fmla="*/ 20513 w 364671"/>
                <a:gd name="connsiteY3" fmla="*/ 6838 h 36467"/>
                <a:gd name="connsiteX4" fmla="*/ 345526 w 364671"/>
                <a:gd name="connsiteY4" fmla="*/ 6838 h 36467"/>
                <a:gd name="connsiteX5" fmla="*/ 359201 w 364671"/>
                <a:gd name="connsiteY5" fmla="*/ 20513 h 36467"/>
                <a:gd name="connsiteX6" fmla="*/ 345526 w 364671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4671" h="36467">
                  <a:moveTo>
                    <a:pt x="345526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345526" y="6838"/>
                  </a:lnTo>
                  <a:cubicBezTo>
                    <a:pt x="353079" y="6838"/>
                    <a:pt x="359201" y="12960"/>
                    <a:pt x="359201" y="20513"/>
                  </a:cubicBezTo>
                  <a:cubicBezTo>
                    <a:pt x="359201" y="28065"/>
                    <a:pt x="353079" y="34188"/>
                    <a:pt x="345526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FE22AA26-90CB-4F12-A51D-9F821DD66C2F}"/>
                </a:ext>
              </a:extLst>
            </p:cNvPr>
            <p:cNvSpPr/>
            <p:nvPr/>
          </p:nvSpPr>
          <p:spPr>
            <a:xfrm>
              <a:off x="5813653" y="3574315"/>
              <a:ext cx="364671" cy="36467"/>
            </a:xfrm>
            <a:custGeom>
              <a:avLst/>
              <a:gdLst>
                <a:gd name="connsiteX0" fmla="*/ 345526 w 364671"/>
                <a:gd name="connsiteY0" fmla="*/ 34188 h 36467"/>
                <a:gd name="connsiteX1" fmla="*/ 20513 w 364671"/>
                <a:gd name="connsiteY1" fmla="*/ 34188 h 36467"/>
                <a:gd name="connsiteX2" fmla="*/ 6838 w 364671"/>
                <a:gd name="connsiteY2" fmla="*/ 20513 h 36467"/>
                <a:gd name="connsiteX3" fmla="*/ 20513 w 364671"/>
                <a:gd name="connsiteY3" fmla="*/ 6838 h 36467"/>
                <a:gd name="connsiteX4" fmla="*/ 345526 w 364671"/>
                <a:gd name="connsiteY4" fmla="*/ 6838 h 36467"/>
                <a:gd name="connsiteX5" fmla="*/ 359201 w 364671"/>
                <a:gd name="connsiteY5" fmla="*/ 20513 h 36467"/>
                <a:gd name="connsiteX6" fmla="*/ 345526 w 364671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4671" h="36467">
                  <a:moveTo>
                    <a:pt x="345526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345526" y="6838"/>
                  </a:lnTo>
                  <a:cubicBezTo>
                    <a:pt x="353079" y="6838"/>
                    <a:pt x="359201" y="12960"/>
                    <a:pt x="359201" y="20513"/>
                  </a:cubicBezTo>
                  <a:cubicBezTo>
                    <a:pt x="359201" y="28065"/>
                    <a:pt x="353079" y="34188"/>
                    <a:pt x="345526" y="3418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A2EAEC9D-6A40-4264-B788-A9B69291BDCC}"/>
                </a:ext>
              </a:extLst>
            </p:cNvPr>
            <p:cNvSpPr/>
            <p:nvPr/>
          </p:nvSpPr>
          <p:spPr>
            <a:xfrm>
              <a:off x="6179328" y="3574315"/>
              <a:ext cx="173219" cy="36467"/>
            </a:xfrm>
            <a:custGeom>
              <a:avLst/>
              <a:gdLst>
                <a:gd name="connsiteX0" fmla="*/ 158632 w 173218"/>
                <a:gd name="connsiteY0" fmla="*/ 34188 h 36467"/>
                <a:gd name="connsiteX1" fmla="*/ 20513 w 173218"/>
                <a:gd name="connsiteY1" fmla="*/ 34188 h 36467"/>
                <a:gd name="connsiteX2" fmla="*/ 6838 w 173218"/>
                <a:gd name="connsiteY2" fmla="*/ 20513 h 36467"/>
                <a:gd name="connsiteX3" fmla="*/ 20513 w 173218"/>
                <a:gd name="connsiteY3" fmla="*/ 6838 h 36467"/>
                <a:gd name="connsiteX4" fmla="*/ 158632 w 173218"/>
                <a:gd name="connsiteY4" fmla="*/ 6838 h 36467"/>
                <a:gd name="connsiteX5" fmla="*/ 172307 w 173218"/>
                <a:gd name="connsiteY5" fmla="*/ 20513 h 36467"/>
                <a:gd name="connsiteX6" fmla="*/ 158632 w 173218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3218" h="36467">
                  <a:moveTo>
                    <a:pt x="158632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58632" y="6838"/>
                  </a:lnTo>
                  <a:cubicBezTo>
                    <a:pt x="166185" y="6838"/>
                    <a:pt x="172307" y="12960"/>
                    <a:pt x="172307" y="20513"/>
                  </a:cubicBezTo>
                  <a:cubicBezTo>
                    <a:pt x="172307" y="28065"/>
                    <a:pt x="166185" y="34188"/>
                    <a:pt x="158632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F57A38BA-7C16-4238-BBE0-4C137ABFFAB1}"/>
                </a:ext>
              </a:extLst>
            </p:cNvPr>
            <p:cNvSpPr/>
            <p:nvPr/>
          </p:nvSpPr>
          <p:spPr>
            <a:xfrm>
              <a:off x="5273210" y="3419877"/>
              <a:ext cx="182336" cy="36467"/>
            </a:xfrm>
            <a:custGeom>
              <a:avLst/>
              <a:gdLst>
                <a:gd name="connsiteX0" fmla="*/ 170849 w 182335"/>
                <a:gd name="connsiteY0" fmla="*/ 34188 h 36467"/>
                <a:gd name="connsiteX1" fmla="*/ 20513 w 182335"/>
                <a:gd name="connsiteY1" fmla="*/ 34188 h 36467"/>
                <a:gd name="connsiteX2" fmla="*/ 6838 w 182335"/>
                <a:gd name="connsiteY2" fmla="*/ 20513 h 36467"/>
                <a:gd name="connsiteX3" fmla="*/ 20513 w 182335"/>
                <a:gd name="connsiteY3" fmla="*/ 6838 h 36467"/>
                <a:gd name="connsiteX4" fmla="*/ 170849 w 182335"/>
                <a:gd name="connsiteY4" fmla="*/ 6838 h 36467"/>
                <a:gd name="connsiteX5" fmla="*/ 184524 w 182335"/>
                <a:gd name="connsiteY5" fmla="*/ 20513 h 36467"/>
                <a:gd name="connsiteX6" fmla="*/ 170849 w 182335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335" h="36467">
                  <a:moveTo>
                    <a:pt x="170849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70849" y="6838"/>
                  </a:lnTo>
                  <a:cubicBezTo>
                    <a:pt x="178401" y="6838"/>
                    <a:pt x="184524" y="12960"/>
                    <a:pt x="184524" y="20513"/>
                  </a:cubicBezTo>
                  <a:cubicBezTo>
                    <a:pt x="184524" y="28065"/>
                    <a:pt x="178401" y="34188"/>
                    <a:pt x="170849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F7AE185B-9AB4-4AC0-95D1-600FD33214A8}"/>
                </a:ext>
              </a:extLst>
            </p:cNvPr>
            <p:cNvSpPr/>
            <p:nvPr/>
          </p:nvSpPr>
          <p:spPr>
            <a:xfrm>
              <a:off x="6167111" y="3419877"/>
              <a:ext cx="182336" cy="36467"/>
            </a:xfrm>
            <a:custGeom>
              <a:avLst/>
              <a:gdLst>
                <a:gd name="connsiteX0" fmla="*/ 170849 w 182335"/>
                <a:gd name="connsiteY0" fmla="*/ 34188 h 36467"/>
                <a:gd name="connsiteX1" fmla="*/ 20513 w 182335"/>
                <a:gd name="connsiteY1" fmla="*/ 34188 h 36467"/>
                <a:gd name="connsiteX2" fmla="*/ 6838 w 182335"/>
                <a:gd name="connsiteY2" fmla="*/ 20513 h 36467"/>
                <a:gd name="connsiteX3" fmla="*/ 20513 w 182335"/>
                <a:gd name="connsiteY3" fmla="*/ 6838 h 36467"/>
                <a:gd name="connsiteX4" fmla="*/ 170849 w 182335"/>
                <a:gd name="connsiteY4" fmla="*/ 6838 h 36467"/>
                <a:gd name="connsiteX5" fmla="*/ 184524 w 182335"/>
                <a:gd name="connsiteY5" fmla="*/ 20513 h 36467"/>
                <a:gd name="connsiteX6" fmla="*/ 170849 w 182335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335" h="36467">
                  <a:moveTo>
                    <a:pt x="170849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70849" y="6838"/>
                  </a:lnTo>
                  <a:cubicBezTo>
                    <a:pt x="178401" y="6838"/>
                    <a:pt x="184524" y="12960"/>
                    <a:pt x="184524" y="20513"/>
                  </a:cubicBezTo>
                  <a:cubicBezTo>
                    <a:pt x="184524" y="28065"/>
                    <a:pt x="178401" y="34188"/>
                    <a:pt x="170849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13FEBB8A-5891-4E4A-B729-2F5938C2F9ED}"/>
                </a:ext>
              </a:extLst>
            </p:cNvPr>
            <p:cNvSpPr/>
            <p:nvPr/>
          </p:nvSpPr>
          <p:spPr>
            <a:xfrm>
              <a:off x="5968000" y="3419877"/>
              <a:ext cx="182336" cy="36467"/>
            </a:xfrm>
            <a:custGeom>
              <a:avLst/>
              <a:gdLst>
                <a:gd name="connsiteX0" fmla="*/ 170848 w 182335"/>
                <a:gd name="connsiteY0" fmla="*/ 34188 h 36467"/>
                <a:gd name="connsiteX1" fmla="*/ 20513 w 182335"/>
                <a:gd name="connsiteY1" fmla="*/ 34188 h 36467"/>
                <a:gd name="connsiteX2" fmla="*/ 6838 w 182335"/>
                <a:gd name="connsiteY2" fmla="*/ 20513 h 36467"/>
                <a:gd name="connsiteX3" fmla="*/ 20513 w 182335"/>
                <a:gd name="connsiteY3" fmla="*/ 6838 h 36467"/>
                <a:gd name="connsiteX4" fmla="*/ 170848 w 182335"/>
                <a:gd name="connsiteY4" fmla="*/ 6838 h 36467"/>
                <a:gd name="connsiteX5" fmla="*/ 184524 w 182335"/>
                <a:gd name="connsiteY5" fmla="*/ 20513 h 36467"/>
                <a:gd name="connsiteX6" fmla="*/ 170849 w 182335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335" h="36467">
                  <a:moveTo>
                    <a:pt x="170848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70848" y="6838"/>
                  </a:lnTo>
                  <a:cubicBezTo>
                    <a:pt x="178401" y="6838"/>
                    <a:pt x="184524" y="12960"/>
                    <a:pt x="184524" y="20513"/>
                  </a:cubicBezTo>
                  <a:cubicBezTo>
                    <a:pt x="184524" y="28065"/>
                    <a:pt x="178401" y="34188"/>
                    <a:pt x="170849" y="3418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381FC6F9-CBBE-47C9-B935-B7FDA6DBD1FF}"/>
                </a:ext>
              </a:extLst>
            </p:cNvPr>
            <p:cNvSpPr/>
            <p:nvPr/>
          </p:nvSpPr>
          <p:spPr>
            <a:xfrm>
              <a:off x="5464663" y="3419877"/>
              <a:ext cx="474073" cy="36467"/>
            </a:xfrm>
            <a:custGeom>
              <a:avLst/>
              <a:gdLst>
                <a:gd name="connsiteX0" fmla="*/ 458848 w 474072"/>
                <a:gd name="connsiteY0" fmla="*/ 34188 h 36467"/>
                <a:gd name="connsiteX1" fmla="*/ 20513 w 474072"/>
                <a:gd name="connsiteY1" fmla="*/ 34188 h 36467"/>
                <a:gd name="connsiteX2" fmla="*/ 6838 w 474072"/>
                <a:gd name="connsiteY2" fmla="*/ 20513 h 36467"/>
                <a:gd name="connsiteX3" fmla="*/ 20513 w 474072"/>
                <a:gd name="connsiteY3" fmla="*/ 6838 h 36467"/>
                <a:gd name="connsiteX4" fmla="*/ 459304 w 474072"/>
                <a:gd name="connsiteY4" fmla="*/ 6838 h 36467"/>
                <a:gd name="connsiteX5" fmla="*/ 472979 w 474072"/>
                <a:gd name="connsiteY5" fmla="*/ 20513 h 36467"/>
                <a:gd name="connsiteX6" fmla="*/ 459304 w 474072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4072" h="36467">
                  <a:moveTo>
                    <a:pt x="458848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459304" y="6838"/>
                  </a:lnTo>
                  <a:cubicBezTo>
                    <a:pt x="466856" y="6838"/>
                    <a:pt x="472979" y="12960"/>
                    <a:pt x="472979" y="20513"/>
                  </a:cubicBezTo>
                  <a:cubicBezTo>
                    <a:pt x="472979" y="28065"/>
                    <a:pt x="466856" y="34188"/>
                    <a:pt x="459304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BC36D4B0-8448-44FA-B529-0AF6EF5CC919}"/>
                </a:ext>
              </a:extLst>
            </p:cNvPr>
            <p:cNvSpPr/>
            <p:nvPr/>
          </p:nvSpPr>
          <p:spPr>
            <a:xfrm>
              <a:off x="5082214" y="4114667"/>
              <a:ext cx="191452" cy="36467"/>
            </a:xfrm>
            <a:custGeom>
              <a:avLst/>
              <a:gdLst>
                <a:gd name="connsiteX0" fmla="*/ 170940 w 191452"/>
                <a:gd name="connsiteY0" fmla="*/ 34188 h 36467"/>
                <a:gd name="connsiteX1" fmla="*/ 20513 w 191452"/>
                <a:gd name="connsiteY1" fmla="*/ 34188 h 36467"/>
                <a:gd name="connsiteX2" fmla="*/ 6838 w 191452"/>
                <a:gd name="connsiteY2" fmla="*/ 20513 h 36467"/>
                <a:gd name="connsiteX3" fmla="*/ 20513 w 191452"/>
                <a:gd name="connsiteY3" fmla="*/ 6838 h 36467"/>
                <a:gd name="connsiteX4" fmla="*/ 170940 w 191452"/>
                <a:gd name="connsiteY4" fmla="*/ 6838 h 36467"/>
                <a:gd name="connsiteX5" fmla="*/ 184615 w 191452"/>
                <a:gd name="connsiteY5" fmla="*/ 20513 h 36467"/>
                <a:gd name="connsiteX6" fmla="*/ 170940 w 191452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1452" h="36467">
                  <a:moveTo>
                    <a:pt x="170940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70940" y="6838"/>
                  </a:lnTo>
                  <a:cubicBezTo>
                    <a:pt x="178492" y="6838"/>
                    <a:pt x="184615" y="12960"/>
                    <a:pt x="184615" y="20513"/>
                  </a:cubicBezTo>
                  <a:cubicBezTo>
                    <a:pt x="184615" y="28065"/>
                    <a:pt x="178492" y="34188"/>
                    <a:pt x="170940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8B4ACE89-0055-4939-B4BA-2009943A5976}"/>
                </a:ext>
              </a:extLst>
            </p:cNvPr>
            <p:cNvSpPr/>
            <p:nvPr/>
          </p:nvSpPr>
          <p:spPr>
            <a:xfrm>
              <a:off x="5081758" y="4191886"/>
              <a:ext cx="601708" cy="36467"/>
            </a:xfrm>
            <a:custGeom>
              <a:avLst/>
              <a:gdLst>
                <a:gd name="connsiteX0" fmla="*/ 585753 w 601707"/>
                <a:gd name="connsiteY0" fmla="*/ 34188 h 36467"/>
                <a:gd name="connsiteX1" fmla="*/ 20513 w 601707"/>
                <a:gd name="connsiteY1" fmla="*/ 34188 h 36467"/>
                <a:gd name="connsiteX2" fmla="*/ 6838 w 601707"/>
                <a:gd name="connsiteY2" fmla="*/ 20513 h 36467"/>
                <a:gd name="connsiteX3" fmla="*/ 20513 w 601707"/>
                <a:gd name="connsiteY3" fmla="*/ 6838 h 36467"/>
                <a:gd name="connsiteX4" fmla="*/ 585753 w 601707"/>
                <a:gd name="connsiteY4" fmla="*/ 6838 h 36467"/>
                <a:gd name="connsiteX5" fmla="*/ 599429 w 601707"/>
                <a:gd name="connsiteY5" fmla="*/ 20513 h 36467"/>
                <a:gd name="connsiteX6" fmla="*/ 585753 w 601707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1707" h="36467">
                  <a:moveTo>
                    <a:pt x="585753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585753" y="6838"/>
                  </a:lnTo>
                  <a:cubicBezTo>
                    <a:pt x="593306" y="6838"/>
                    <a:pt x="599429" y="12960"/>
                    <a:pt x="599429" y="20513"/>
                  </a:cubicBezTo>
                  <a:cubicBezTo>
                    <a:pt x="599429" y="28065"/>
                    <a:pt x="593306" y="34188"/>
                    <a:pt x="585753" y="3418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61054341-D448-4A86-B3BA-9B26B4C82D43}"/>
                </a:ext>
              </a:extLst>
            </p:cNvPr>
            <p:cNvSpPr/>
            <p:nvPr/>
          </p:nvSpPr>
          <p:spPr>
            <a:xfrm>
              <a:off x="5955875" y="4191886"/>
              <a:ext cx="601708" cy="36467"/>
            </a:xfrm>
            <a:custGeom>
              <a:avLst/>
              <a:gdLst>
                <a:gd name="connsiteX0" fmla="*/ 585297 w 601707"/>
                <a:gd name="connsiteY0" fmla="*/ 34188 h 36467"/>
                <a:gd name="connsiteX1" fmla="*/ 20513 w 601707"/>
                <a:gd name="connsiteY1" fmla="*/ 34188 h 36467"/>
                <a:gd name="connsiteX2" fmla="*/ 6838 w 601707"/>
                <a:gd name="connsiteY2" fmla="*/ 20513 h 36467"/>
                <a:gd name="connsiteX3" fmla="*/ 20513 w 601707"/>
                <a:gd name="connsiteY3" fmla="*/ 6838 h 36467"/>
                <a:gd name="connsiteX4" fmla="*/ 585297 w 601707"/>
                <a:gd name="connsiteY4" fmla="*/ 6838 h 36467"/>
                <a:gd name="connsiteX5" fmla="*/ 598973 w 601707"/>
                <a:gd name="connsiteY5" fmla="*/ 20513 h 36467"/>
                <a:gd name="connsiteX6" fmla="*/ 585297 w 601707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1707" h="36467">
                  <a:moveTo>
                    <a:pt x="585297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585297" y="6838"/>
                  </a:lnTo>
                  <a:cubicBezTo>
                    <a:pt x="592850" y="6838"/>
                    <a:pt x="598973" y="12960"/>
                    <a:pt x="598973" y="20513"/>
                  </a:cubicBezTo>
                  <a:cubicBezTo>
                    <a:pt x="598973" y="28065"/>
                    <a:pt x="592850" y="34188"/>
                    <a:pt x="585297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3F485FC3-980F-4A42-9E23-DFAD1A78E53E}"/>
                </a:ext>
              </a:extLst>
            </p:cNvPr>
            <p:cNvSpPr/>
            <p:nvPr/>
          </p:nvSpPr>
          <p:spPr>
            <a:xfrm>
              <a:off x="5683466" y="4191886"/>
              <a:ext cx="264387" cy="36467"/>
            </a:xfrm>
            <a:custGeom>
              <a:avLst/>
              <a:gdLst>
                <a:gd name="connsiteX0" fmla="*/ 244147 w 264386"/>
                <a:gd name="connsiteY0" fmla="*/ 34188 h 36467"/>
                <a:gd name="connsiteX1" fmla="*/ 20513 w 264386"/>
                <a:gd name="connsiteY1" fmla="*/ 34188 h 36467"/>
                <a:gd name="connsiteX2" fmla="*/ 6838 w 264386"/>
                <a:gd name="connsiteY2" fmla="*/ 20513 h 36467"/>
                <a:gd name="connsiteX3" fmla="*/ 20513 w 264386"/>
                <a:gd name="connsiteY3" fmla="*/ 6838 h 36467"/>
                <a:gd name="connsiteX4" fmla="*/ 243965 w 264386"/>
                <a:gd name="connsiteY4" fmla="*/ 6838 h 36467"/>
                <a:gd name="connsiteX5" fmla="*/ 257640 w 264386"/>
                <a:gd name="connsiteY5" fmla="*/ 20513 h 36467"/>
                <a:gd name="connsiteX6" fmla="*/ 243965 w 264386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386" h="36467">
                  <a:moveTo>
                    <a:pt x="244147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243965" y="6838"/>
                  </a:lnTo>
                  <a:cubicBezTo>
                    <a:pt x="251518" y="6838"/>
                    <a:pt x="257640" y="12960"/>
                    <a:pt x="257640" y="20513"/>
                  </a:cubicBezTo>
                  <a:cubicBezTo>
                    <a:pt x="257640" y="28065"/>
                    <a:pt x="251518" y="34188"/>
                    <a:pt x="243965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C6E8CF7D-4614-4601-936B-2E429BB9AB28}"/>
                </a:ext>
              </a:extLst>
            </p:cNvPr>
            <p:cNvSpPr/>
            <p:nvPr/>
          </p:nvSpPr>
          <p:spPr>
            <a:xfrm>
              <a:off x="5082214" y="4269105"/>
              <a:ext cx="364671" cy="36467"/>
            </a:xfrm>
            <a:custGeom>
              <a:avLst/>
              <a:gdLst>
                <a:gd name="connsiteX0" fmla="*/ 345617 w 364671"/>
                <a:gd name="connsiteY0" fmla="*/ 34188 h 36467"/>
                <a:gd name="connsiteX1" fmla="*/ 20513 w 364671"/>
                <a:gd name="connsiteY1" fmla="*/ 34188 h 36467"/>
                <a:gd name="connsiteX2" fmla="*/ 6838 w 364671"/>
                <a:gd name="connsiteY2" fmla="*/ 20513 h 36467"/>
                <a:gd name="connsiteX3" fmla="*/ 20513 w 364671"/>
                <a:gd name="connsiteY3" fmla="*/ 6838 h 36467"/>
                <a:gd name="connsiteX4" fmla="*/ 345617 w 364671"/>
                <a:gd name="connsiteY4" fmla="*/ 6838 h 36467"/>
                <a:gd name="connsiteX5" fmla="*/ 359293 w 364671"/>
                <a:gd name="connsiteY5" fmla="*/ 20513 h 36467"/>
                <a:gd name="connsiteX6" fmla="*/ 345617 w 364671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4671" h="36467">
                  <a:moveTo>
                    <a:pt x="345617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345617" y="6838"/>
                  </a:lnTo>
                  <a:cubicBezTo>
                    <a:pt x="353170" y="6838"/>
                    <a:pt x="359293" y="12960"/>
                    <a:pt x="359293" y="20513"/>
                  </a:cubicBezTo>
                  <a:cubicBezTo>
                    <a:pt x="359293" y="28065"/>
                    <a:pt x="353170" y="34188"/>
                    <a:pt x="345617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3EC1D2B8-6A66-4B58-9BA8-26340FD0C736}"/>
                </a:ext>
              </a:extLst>
            </p:cNvPr>
            <p:cNvSpPr/>
            <p:nvPr/>
          </p:nvSpPr>
          <p:spPr>
            <a:xfrm>
              <a:off x="5447979" y="4269105"/>
              <a:ext cx="364671" cy="36467"/>
            </a:xfrm>
            <a:custGeom>
              <a:avLst/>
              <a:gdLst>
                <a:gd name="connsiteX0" fmla="*/ 345526 w 364671"/>
                <a:gd name="connsiteY0" fmla="*/ 34188 h 36467"/>
                <a:gd name="connsiteX1" fmla="*/ 20513 w 364671"/>
                <a:gd name="connsiteY1" fmla="*/ 34188 h 36467"/>
                <a:gd name="connsiteX2" fmla="*/ 6838 w 364671"/>
                <a:gd name="connsiteY2" fmla="*/ 20513 h 36467"/>
                <a:gd name="connsiteX3" fmla="*/ 20513 w 364671"/>
                <a:gd name="connsiteY3" fmla="*/ 6838 h 36467"/>
                <a:gd name="connsiteX4" fmla="*/ 345526 w 364671"/>
                <a:gd name="connsiteY4" fmla="*/ 6838 h 36467"/>
                <a:gd name="connsiteX5" fmla="*/ 359201 w 364671"/>
                <a:gd name="connsiteY5" fmla="*/ 20513 h 36467"/>
                <a:gd name="connsiteX6" fmla="*/ 345526 w 364671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4671" h="36467">
                  <a:moveTo>
                    <a:pt x="345526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345526" y="6838"/>
                  </a:lnTo>
                  <a:cubicBezTo>
                    <a:pt x="353079" y="6838"/>
                    <a:pt x="359201" y="12960"/>
                    <a:pt x="359201" y="20513"/>
                  </a:cubicBezTo>
                  <a:cubicBezTo>
                    <a:pt x="359201" y="28065"/>
                    <a:pt x="353079" y="34188"/>
                    <a:pt x="345526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BDD524B0-5A4E-4AA0-9B08-FFD8AECC2311}"/>
                </a:ext>
              </a:extLst>
            </p:cNvPr>
            <p:cNvSpPr/>
            <p:nvPr/>
          </p:nvSpPr>
          <p:spPr>
            <a:xfrm>
              <a:off x="5813653" y="4269105"/>
              <a:ext cx="364671" cy="36467"/>
            </a:xfrm>
            <a:custGeom>
              <a:avLst/>
              <a:gdLst>
                <a:gd name="connsiteX0" fmla="*/ 345526 w 364671"/>
                <a:gd name="connsiteY0" fmla="*/ 34188 h 36467"/>
                <a:gd name="connsiteX1" fmla="*/ 20513 w 364671"/>
                <a:gd name="connsiteY1" fmla="*/ 34188 h 36467"/>
                <a:gd name="connsiteX2" fmla="*/ 6838 w 364671"/>
                <a:gd name="connsiteY2" fmla="*/ 20513 h 36467"/>
                <a:gd name="connsiteX3" fmla="*/ 20513 w 364671"/>
                <a:gd name="connsiteY3" fmla="*/ 6838 h 36467"/>
                <a:gd name="connsiteX4" fmla="*/ 345526 w 364671"/>
                <a:gd name="connsiteY4" fmla="*/ 6838 h 36467"/>
                <a:gd name="connsiteX5" fmla="*/ 359201 w 364671"/>
                <a:gd name="connsiteY5" fmla="*/ 20513 h 36467"/>
                <a:gd name="connsiteX6" fmla="*/ 345526 w 364671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4671" h="36467">
                  <a:moveTo>
                    <a:pt x="345526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345526" y="6838"/>
                  </a:lnTo>
                  <a:cubicBezTo>
                    <a:pt x="353079" y="6838"/>
                    <a:pt x="359201" y="12960"/>
                    <a:pt x="359201" y="20513"/>
                  </a:cubicBezTo>
                  <a:cubicBezTo>
                    <a:pt x="359201" y="28065"/>
                    <a:pt x="353079" y="34188"/>
                    <a:pt x="345526" y="3418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722A2FDB-FCC8-4317-AAEF-35D2562EE290}"/>
                </a:ext>
              </a:extLst>
            </p:cNvPr>
            <p:cNvSpPr/>
            <p:nvPr/>
          </p:nvSpPr>
          <p:spPr>
            <a:xfrm>
              <a:off x="6179328" y="4269105"/>
              <a:ext cx="173219" cy="36467"/>
            </a:xfrm>
            <a:custGeom>
              <a:avLst/>
              <a:gdLst>
                <a:gd name="connsiteX0" fmla="*/ 158632 w 173218"/>
                <a:gd name="connsiteY0" fmla="*/ 34188 h 36467"/>
                <a:gd name="connsiteX1" fmla="*/ 20513 w 173218"/>
                <a:gd name="connsiteY1" fmla="*/ 34188 h 36467"/>
                <a:gd name="connsiteX2" fmla="*/ 6838 w 173218"/>
                <a:gd name="connsiteY2" fmla="*/ 20513 h 36467"/>
                <a:gd name="connsiteX3" fmla="*/ 20513 w 173218"/>
                <a:gd name="connsiteY3" fmla="*/ 6838 h 36467"/>
                <a:gd name="connsiteX4" fmla="*/ 158632 w 173218"/>
                <a:gd name="connsiteY4" fmla="*/ 6838 h 36467"/>
                <a:gd name="connsiteX5" fmla="*/ 172307 w 173218"/>
                <a:gd name="connsiteY5" fmla="*/ 20513 h 36467"/>
                <a:gd name="connsiteX6" fmla="*/ 158632 w 173218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3218" h="36467">
                  <a:moveTo>
                    <a:pt x="158632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58632" y="6838"/>
                  </a:lnTo>
                  <a:cubicBezTo>
                    <a:pt x="166185" y="6838"/>
                    <a:pt x="172307" y="12960"/>
                    <a:pt x="172307" y="20513"/>
                  </a:cubicBezTo>
                  <a:cubicBezTo>
                    <a:pt x="172307" y="28065"/>
                    <a:pt x="166185" y="34188"/>
                    <a:pt x="158632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EBE8140-5D40-4860-AE13-11837AA704C3}"/>
                </a:ext>
              </a:extLst>
            </p:cNvPr>
            <p:cNvSpPr/>
            <p:nvPr/>
          </p:nvSpPr>
          <p:spPr>
            <a:xfrm>
              <a:off x="5273210" y="4114667"/>
              <a:ext cx="182336" cy="36467"/>
            </a:xfrm>
            <a:custGeom>
              <a:avLst/>
              <a:gdLst>
                <a:gd name="connsiteX0" fmla="*/ 170849 w 182335"/>
                <a:gd name="connsiteY0" fmla="*/ 34188 h 36467"/>
                <a:gd name="connsiteX1" fmla="*/ 20513 w 182335"/>
                <a:gd name="connsiteY1" fmla="*/ 34188 h 36467"/>
                <a:gd name="connsiteX2" fmla="*/ 6838 w 182335"/>
                <a:gd name="connsiteY2" fmla="*/ 20513 h 36467"/>
                <a:gd name="connsiteX3" fmla="*/ 20513 w 182335"/>
                <a:gd name="connsiteY3" fmla="*/ 6838 h 36467"/>
                <a:gd name="connsiteX4" fmla="*/ 170849 w 182335"/>
                <a:gd name="connsiteY4" fmla="*/ 6838 h 36467"/>
                <a:gd name="connsiteX5" fmla="*/ 184524 w 182335"/>
                <a:gd name="connsiteY5" fmla="*/ 20513 h 36467"/>
                <a:gd name="connsiteX6" fmla="*/ 170849 w 182335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335" h="36467">
                  <a:moveTo>
                    <a:pt x="170849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70849" y="6838"/>
                  </a:lnTo>
                  <a:cubicBezTo>
                    <a:pt x="178401" y="6838"/>
                    <a:pt x="184524" y="12960"/>
                    <a:pt x="184524" y="20513"/>
                  </a:cubicBezTo>
                  <a:cubicBezTo>
                    <a:pt x="184524" y="28065"/>
                    <a:pt x="178401" y="34188"/>
                    <a:pt x="170849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A1B46DBB-4D0D-4CD6-8551-E3FA0A6B7B8D}"/>
                </a:ext>
              </a:extLst>
            </p:cNvPr>
            <p:cNvSpPr/>
            <p:nvPr/>
          </p:nvSpPr>
          <p:spPr>
            <a:xfrm>
              <a:off x="6167111" y="4114667"/>
              <a:ext cx="182336" cy="36467"/>
            </a:xfrm>
            <a:custGeom>
              <a:avLst/>
              <a:gdLst>
                <a:gd name="connsiteX0" fmla="*/ 170849 w 182335"/>
                <a:gd name="connsiteY0" fmla="*/ 34188 h 36467"/>
                <a:gd name="connsiteX1" fmla="*/ 20513 w 182335"/>
                <a:gd name="connsiteY1" fmla="*/ 34188 h 36467"/>
                <a:gd name="connsiteX2" fmla="*/ 6838 w 182335"/>
                <a:gd name="connsiteY2" fmla="*/ 20513 h 36467"/>
                <a:gd name="connsiteX3" fmla="*/ 20513 w 182335"/>
                <a:gd name="connsiteY3" fmla="*/ 6838 h 36467"/>
                <a:gd name="connsiteX4" fmla="*/ 170849 w 182335"/>
                <a:gd name="connsiteY4" fmla="*/ 6838 h 36467"/>
                <a:gd name="connsiteX5" fmla="*/ 184524 w 182335"/>
                <a:gd name="connsiteY5" fmla="*/ 20513 h 36467"/>
                <a:gd name="connsiteX6" fmla="*/ 170849 w 182335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335" h="36467">
                  <a:moveTo>
                    <a:pt x="170849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70849" y="6838"/>
                  </a:lnTo>
                  <a:cubicBezTo>
                    <a:pt x="178401" y="6838"/>
                    <a:pt x="184524" y="12960"/>
                    <a:pt x="184524" y="20513"/>
                  </a:cubicBezTo>
                  <a:cubicBezTo>
                    <a:pt x="184524" y="28065"/>
                    <a:pt x="178401" y="34188"/>
                    <a:pt x="170849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75FB6546-99B4-451B-8A1A-14AEBC2D3E23}"/>
                </a:ext>
              </a:extLst>
            </p:cNvPr>
            <p:cNvSpPr/>
            <p:nvPr/>
          </p:nvSpPr>
          <p:spPr>
            <a:xfrm>
              <a:off x="5968000" y="4114667"/>
              <a:ext cx="182336" cy="36467"/>
            </a:xfrm>
            <a:custGeom>
              <a:avLst/>
              <a:gdLst>
                <a:gd name="connsiteX0" fmla="*/ 170848 w 182335"/>
                <a:gd name="connsiteY0" fmla="*/ 34188 h 36467"/>
                <a:gd name="connsiteX1" fmla="*/ 20513 w 182335"/>
                <a:gd name="connsiteY1" fmla="*/ 34188 h 36467"/>
                <a:gd name="connsiteX2" fmla="*/ 6838 w 182335"/>
                <a:gd name="connsiteY2" fmla="*/ 20513 h 36467"/>
                <a:gd name="connsiteX3" fmla="*/ 20513 w 182335"/>
                <a:gd name="connsiteY3" fmla="*/ 6838 h 36467"/>
                <a:gd name="connsiteX4" fmla="*/ 170848 w 182335"/>
                <a:gd name="connsiteY4" fmla="*/ 6838 h 36467"/>
                <a:gd name="connsiteX5" fmla="*/ 184524 w 182335"/>
                <a:gd name="connsiteY5" fmla="*/ 20513 h 36467"/>
                <a:gd name="connsiteX6" fmla="*/ 170849 w 182335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335" h="36467">
                  <a:moveTo>
                    <a:pt x="170848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70848" y="6838"/>
                  </a:lnTo>
                  <a:cubicBezTo>
                    <a:pt x="178401" y="6838"/>
                    <a:pt x="184524" y="12960"/>
                    <a:pt x="184524" y="20513"/>
                  </a:cubicBezTo>
                  <a:cubicBezTo>
                    <a:pt x="184524" y="28065"/>
                    <a:pt x="178401" y="34188"/>
                    <a:pt x="170849" y="3418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CC3C8201-2BDF-43A9-874B-B9EFC42B843F}"/>
                </a:ext>
              </a:extLst>
            </p:cNvPr>
            <p:cNvSpPr/>
            <p:nvPr/>
          </p:nvSpPr>
          <p:spPr>
            <a:xfrm>
              <a:off x="5464663" y="4114667"/>
              <a:ext cx="474073" cy="36467"/>
            </a:xfrm>
            <a:custGeom>
              <a:avLst/>
              <a:gdLst>
                <a:gd name="connsiteX0" fmla="*/ 458848 w 474072"/>
                <a:gd name="connsiteY0" fmla="*/ 34188 h 36467"/>
                <a:gd name="connsiteX1" fmla="*/ 20513 w 474072"/>
                <a:gd name="connsiteY1" fmla="*/ 34188 h 36467"/>
                <a:gd name="connsiteX2" fmla="*/ 6838 w 474072"/>
                <a:gd name="connsiteY2" fmla="*/ 20513 h 36467"/>
                <a:gd name="connsiteX3" fmla="*/ 20513 w 474072"/>
                <a:gd name="connsiteY3" fmla="*/ 6838 h 36467"/>
                <a:gd name="connsiteX4" fmla="*/ 459304 w 474072"/>
                <a:gd name="connsiteY4" fmla="*/ 6838 h 36467"/>
                <a:gd name="connsiteX5" fmla="*/ 472979 w 474072"/>
                <a:gd name="connsiteY5" fmla="*/ 20513 h 36467"/>
                <a:gd name="connsiteX6" fmla="*/ 459304 w 474072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4072" h="36467">
                  <a:moveTo>
                    <a:pt x="458848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459304" y="6838"/>
                  </a:lnTo>
                  <a:cubicBezTo>
                    <a:pt x="466856" y="6838"/>
                    <a:pt x="472979" y="12960"/>
                    <a:pt x="472979" y="20513"/>
                  </a:cubicBezTo>
                  <a:cubicBezTo>
                    <a:pt x="472979" y="28065"/>
                    <a:pt x="466856" y="34188"/>
                    <a:pt x="459304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740C4829-B523-4474-985A-AD430B8C2013}"/>
                </a:ext>
              </a:extLst>
            </p:cNvPr>
            <p:cNvSpPr/>
            <p:nvPr/>
          </p:nvSpPr>
          <p:spPr>
            <a:xfrm>
              <a:off x="5927431" y="3184208"/>
              <a:ext cx="182336" cy="36467"/>
            </a:xfrm>
            <a:custGeom>
              <a:avLst/>
              <a:gdLst>
                <a:gd name="connsiteX0" fmla="*/ 170849 w 182335"/>
                <a:gd name="connsiteY0" fmla="*/ 34188 h 36467"/>
                <a:gd name="connsiteX1" fmla="*/ 20513 w 182335"/>
                <a:gd name="connsiteY1" fmla="*/ 34188 h 36467"/>
                <a:gd name="connsiteX2" fmla="*/ 6838 w 182335"/>
                <a:gd name="connsiteY2" fmla="*/ 20513 h 36467"/>
                <a:gd name="connsiteX3" fmla="*/ 20513 w 182335"/>
                <a:gd name="connsiteY3" fmla="*/ 6838 h 36467"/>
                <a:gd name="connsiteX4" fmla="*/ 170849 w 182335"/>
                <a:gd name="connsiteY4" fmla="*/ 6838 h 36467"/>
                <a:gd name="connsiteX5" fmla="*/ 184524 w 182335"/>
                <a:gd name="connsiteY5" fmla="*/ 20513 h 36467"/>
                <a:gd name="connsiteX6" fmla="*/ 170849 w 182335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335" h="36467">
                  <a:moveTo>
                    <a:pt x="170849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70849" y="6838"/>
                  </a:lnTo>
                  <a:cubicBezTo>
                    <a:pt x="178401" y="6838"/>
                    <a:pt x="184524" y="12960"/>
                    <a:pt x="184524" y="20513"/>
                  </a:cubicBezTo>
                  <a:cubicBezTo>
                    <a:pt x="184524" y="28065"/>
                    <a:pt x="178401" y="34188"/>
                    <a:pt x="170849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F9BF3EFE-A26D-4F70-8248-DE85BC6B49DA}"/>
                </a:ext>
              </a:extLst>
            </p:cNvPr>
            <p:cNvSpPr/>
            <p:nvPr/>
          </p:nvSpPr>
          <p:spPr>
            <a:xfrm>
              <a:off x="5728320" y="3184208"/>
              <a:ext cx="182336" cy="36467"/>
            </a:xfrm>
            <a:custGeom>
              <a:avLst/>
              <a:gdLst>
                <a:gd name="connsiteX0" fmla="*/ 170849 w 182335"/>
                <a:gd name="connsiteY0" fmla="*/ 34188 h 36467"/>
                <a:gd name="connsiteX1" fmla="*/ 20513 w 182335"/>
                <a:gd name="connsiteY1" fmla="*/ 34188 h 36467"/>
                <a:gd name="connsiteX2" fmla="*/ 6838 w 182335"/>
                <a:gd name="connsiteY2" fmla="*/ 20513 h 36467"/>
                <a:gd name="connsiteX3" fmla="*/ 20513 w 182335"/>
                <a:gd name="connsiteY3" fmla="*/ 6838 h 36467"/>
                <a:gd name="connsiteX4" fmla="*/ 170849 w 182335"/>
                <a:gd name="connsiteY4" fmla="*/ 6838 h 36467"/>
                <a:gd name="connsiteX5" fmla="*/ 184524 w 182335"/>
                <a:gd name="connsiteY5" fmla="*/ 20513 h 36467"/>
                <a:gd name="connsiteX6" fmla="*/ 170849 w 182335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335" h="36467">
                  <a:moveTo>
                    <a:pt x="170849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70849" y="6838"/>
                  </a:lnTo>
                  <a:cubicBezTo>
                    <a:pt x="178401" y="6838"/>
                    <a:pt x="184524" y="12960"/>
                    <a:pt x="184524" y="20513"/>
                  </a:cubicBezTo>
                  <a:cubicBezTo>
                    <a:pt x="184524" y="28065"/>
                    <a:pt x="178401" y="34188"/>
                    <a:pt x="170849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02B3BB1F-AF27-42D9-A41B-0696F228C9DB}"/>
                </a:ext>
              </a:extLst>
            </p:cNvPr>
            <p:cNvSpPr/>
            <p:nvPr/>
          </p:nvSpPr>
          <p:spPr>
            <a:xfrm>
              <a:off x="5224435" y="3184208"/>
              <a:ext cx="474073" cy="36467"/>
            </a:xfrm>
            <a:custGeom>
              <a:avLst/>
              <a:gdLst>
                <a:gd name="connsiteX0" fmla="*/ 459395 w 474072"/>
                <a:gd name="connsiteY0" fmla="*/ 34188 h 36467"/>
                <a:gd name="connsiteX1" fmla="*/ 20513 w 474072"/>
                <a:gd name="connsiteY1" fmla="*/ 34188 h 36467"/>
                <a:gd name="connsiteX2" fmla="*/ 6838 w 474072"/>
                <a:gd name="connsiteY2" fmla="*/ 20513 h 36467"/>
                <a:gd name="connsiteX3" fmla="*/ 20513 w 474072"/>
                <a:gd name="connsiteY3" fmla="*/ 6838 h 36467"/>
                <a:gd name="connsiteX4" fmla="*/ 459395 w 474072"/>
                <a:gd name="connsiteY4" fmla="*/ 6838 h 36467"/>
                <a:gd name="connsiteX5" fmla="*/ 473070 w 474072"/>
                <a:gd name="connsiteY5" fmla="*/ 20513 h 36467"/>
                <a:gd name="connsiteX6" fmla="*/ 459395 w 474072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4072" h="36467">
                  <a:moveTo>
                    <a:pt x="459395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459395" y="6838"/>
                  </a:lnTo>
                  <a:cubicBezTo>
                    <a:pt x="466947" y="6838"/>
                    <a:pt x="473070" y="12960"/>
                    <a:pt x="473070" y="20513"/>
                  </a:cubicBezTo>
                  <a:cubicBezTo>
                    <a:pt x="473070" y="28065"/>
                    <a:pt x="466947" y="34188"/>
                    <a:pt x="459395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02A359A0-D8D2-4DDA-A126-8CF5EF966353}"/>
                </a:ext>
              </a:extLst>
            </p:cNvPr>
            <p:cNvSpPr/>
            <p:nvPr/>
          </p:nvSpPr>
          <p:spPr>
            <a:xfrm>
              <a:off x="5927431" y="3322327"/>
              <a:ext cx="182336" cy="36467"/>
            </a:xfrm>
            <a:custGeom>
              <a:avLst/>
              <a:gdLst>
                <a:gd name="connsiteX0" fmla="*/ 170849 w 182335"/>
                <a:gd name="connsiteY0" fmla="*/ 34188 h 36467"/>
                <a:gd name="connsiteX1" fmla="*/ 20513 w 182335"/>
                <a:gd name="connsiteY1" fmla="*/ 34188 h 36467"/>
                <a:gd name="connsiteX2" fmla="*/ 6838 w 182335"/>
                <a:gd name="connsiteY2" fmla="*/ 20513 h 36467"/>
                <a:gd name="connsiteX3" fmla="*/ 20513 w 182335"/>
                <a:gd name="connsiteY3" fmla="*/ 6838 h 36467"/>
                <a:gd name="connsiteX4" fmla="*/ 170849 w 182335"/>
                <a:gd name="connsiteY4" fmla="*/ 6838 h 36467"/>
                <a:gd name="connsiteX5" fmla="*/ 184524 w 182335"/>
                <a:gd name="connsiteY5" fmla="*/ 20513 h 36467"/>
                <a:gd name="connsiteX6" fmla="*/ 170849 w 182335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335" h="36467">
                  <a:moveTo>
                    <a:pt x="170849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70849" y="6838"/>
                  </a:lnTo>
                  <a:cubicBezTo>
                    <a:pt x="178401" y="6838"/>
                    <a:pt x="184524" y="12960"/>
                    <a:pt x="184524" y="20513"/>
                  </a:cubicBezTo>
                  <a:cubicBezTo>
                    <a:pt x="184524" y="28065"/>
                    <a:pt x="178401" y="34188"/>
                    <a:pt x="170849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D3AF315F-9F0A-4D74-811B-AE34B696ABCB}"/>
                </a:ext>
              </a:extLst>
            </p:cNvPr>
            <p:cNvSpPr/>
            <p:nvPr/>
          </p:nvSpPr>
          <p:spPr>
            <a:xfrm>
              <a:off x="5728320" y="3322327"/>
              <a:ext cx="182336" cy="36467"/>
            </a:xfrm>
            <a:custGeom>
              <a:avLst/>
              <a:gdLst>
                <a:gd name="connsiteX0" fmla="*/ 170849 w 182335"/>
                <a:gd name="connsiteY0" fmla="*/ 34188 h 36467"/>
                <a:gd name="connsiteX1" fmla="*/ 20513 w 182335"/>
                <a:gd name="connsiteY1" fmla="*/ 34188 h 36467"/>
                <a:gd name="connsiteX2" fmla="*/ 6838 w 182335"/>
                <a:gd name="connsiteY2" fmla="*/ 20513 h 36467"/>
                <a:gd name="connsiteX3" fmla="*/ 20513 w 182335"/>
                <a:gd name="connsiteY3" fmla="*/ 6838 h 36467"/>
                <a:gd name="connsiteX4" fmla="*/ 170849 w 182335"/>
                <a:gd name="connsiteY4" fmla="*/ 6838 h 36467"/>
                <a:gd name="connsiteX5" fmla="*/ 184524 w 182335"/>
                <a:gd name="connsiteY5" fmla="*/ 20513 h 36467"/>
                <a:gd name="connsiteX6" fmla="*/ 170849 w 182335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335" h="36467">
                  <a:moveTo>
                    <a:pt x="170849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70849" y="6838"/>
                  </a:lnTo>
                  <a:cubicBezTo>
                    <a:pt x="178401" y="6838"/>
                    <a:pt x="184524" y="12960"/>
                    <a:pt x="184524" y="20513"/>
                  </a:cubicBezTo>
                  <a:cubicBezTo>
                    <a:pt x="184524" y="28065"/>
                    <a:pt x="178401" y="34188"/>
                    <a:pt x="170849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A6AA7B4A-2760-4CE5-A3A7-20F57B6879DA}"/>
                </a:ext>
              </a:extLst>
            </p:cNvPr>
            <p:cNvSpPr/>
            <p:nvPr/>
          </p:nvSpPr>
          <p:spPr>
            <a:xfrm>
              <a:off x="5224435" y="3322327"/>
              <a:ext cx="474073" cy="36467"/>
            </a:xfrm>
            <a:custGeom>
              <a:avLst/>
              <a:gdLst>
                <a:gd name="connsiteX0" fmla="*/ 459395 w 474072"/>
                <a:gd name="connsiteY0" fmla="*/ 34188 h 36467"/>
                <a:gd name="connsiteX1" fmla="*/ 20513 w 474072"/>
                <a:gd name="connsiteY1" fmla="*/ 34188 h 36467"/>
                <a:gd name="connsiteX2" fmla="*/ 6838 w 474072"/>
                <a:gd name="connsiteY2" fmla="*/ 20513 h 36467"/>
                <a:gd name="connsiteX3" fmla="*/ 20513 w 474072"/>
                <a:gd name="connsiteY3" fmla="*/ 6838 h 36467"/>
                <a:gd name="connsiteX4" fmla="*/ 459395 w 474072"/>
                <a:gd name="connsiteY4" fmla="*/ 6838 h 36467"/>
                <a:gd name="connsiteX5" fmla="*/ 473070 w 474072"/>
                <a:gd name="connsiteY5" fmla="*/ 20513 h 36467"/>
                <a:gd name="connsiteX6" fmla="*/ 459395 w 474072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4072" h="36467">
                  <a:moveTo>
                    <a:pt x="459395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459395" y="6838"/>
                  </a:lnTo>
                  <a:cubicBezTo>
                    <a:pt x="466947" y="6838"/>
                    <a:pt x="473070" y="12960"/>
                    <a:pt x="473070" y="20513"/>
                  </a:cubicBezTo>
                  <a:cubicBezTo>
                    <a:pt x="473070" y="28065"/>
                    <a:pt x="466947" y="34188"/>
                    <a:pt x="459395" y="3418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5924853-4DFA-405C-AD39-F715D5F9476D}"/>
                </a:ext>
              </a:extLst>
            </p:cNvPr>
            <p:cNvSpPr/>
            <p:nvPr/>
          </p:nvSpPr>
          <p:spPr>
            <a:xfrm>
              <a:off x="5224435" y="3253769"/>
              <a:ext cx="182336" cy="36467"/>
            </a:xfrm>
            <a:custGeom>
              <a:avLst/>
              <a:gdLst>
                <a:gd name="connsiteX0" fmla="*/ 170849 w 182335"/>
                <a:gd name="connsiteY0" fmla="*/ 34188 h 36467"/>
                <a:gd name="connsiteX1" fmla="*/ 20513 w 182335"/>
                <a:gd name="connsiteY1" fmla="*/ 34188 h 36467"/>
                <a:gd name="connsiteX2" fmla="*/ 6838 w 182335"/>
                <a:gd name="connsiteY2" fmla="*/ 20513 h 36467"/>
                <a:gd name="connsiteX3" fmla="*/ 20513 w 182335"/>
                <a:gd name="connsiteY3" fmla="*/ 6838 h 36467"/>
                <a:gd name="connsiteX4" fmla="*/ 170849 w 182335"/>
                <a:gd name="connsiteY4" fmla="*/ 6838 h 36467"/>
                <a:gd name="connsiteX5" fmla="*/ 184524 w 182335"/>
                <a:gd name="connsiteY5" fmla="*/ 20513 h 36467"/>
                <a:gd name="connsiteX6" fmla="*/ 170849 w 182335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335" h="36467">
                  <a:moveTo>
                    <a:pt x="170849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70849" y="6838"/>
                  </a:lnTo>
                  <a:cubicBezTo>
                    <a:pt x="178401" y="6838"/>
                    <a:pt x="184524" y="12960"/>
                    <a:pt x="184524" y="20513"/>
                  </a:cubicBezTo>
                  <a:cubicBezTo>
                    <a:pt x="184524" y="28065"/>
                    <a:pt x="178401" y="34188"/>
                    <a:pt x="170849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D2E35350-2376-489B-BE1E-0F4A4FD4888C}"/>
                </a:ext>
              </a:extLst>
            </p:cNvPr>
            <p:cNvSpPr/>
            <p:nvPr/>
          </p:nvSpPr>
          <p:spPr>
            <a:xfrm>
              <a:off x="5423546" y="3253769"/>
              <a:ext cx="191452" cy="36467"/>
            </a:xfrm>
            <a:custGeom>
              <a:avLst/>
              <a:gdLst>
                <a:gd name="connsiteX0" fmla="*/ 171031 w 191452"/>
                <a:gd name="connsiteY0" fmla="*/ 34188 h 36467"/>
                <a:gd name="connsiteX1" fmla="*/ 20513 w 191452"/>
                <a:gd name="connsiteY1" fmla="*/ 34188 h 36467"/>
                <a:gd name="connsiteX2" fmla="*/ 6838 w 191452"/>
                <a:gd name="connsiteY2" fmla="*/ 20513 h 36467"/>
                <a:gd name="connsiteX3" fmla="*/ 20513 w 191452"/>
                <a:gd name="connsiteY3" fmla="*/ 6838 h 36467"/>
                <a:gd name="connsiteX4" fmla="*/ 171031 w 191452"/>
                <a:gd name="connsiteY4" fmla="*/ 6838 h 36467"/>
                <a:gd name="connsiteX5" fmla="*/ 184706 w 191452"/>
                <a:gd name="connsiteY5" fmla="*/ 20513 h 36467"/>
                <a:gd name="connsiteX6" fmla="*/ 171031 w 191452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1452" h="36467">
                  <a:moveTo>
                    <a:pt x="171031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71031" y="6838"/>
                  </a:lnTo>
                  <a:cubicBezTo>
                    <a:pt x="178583" y="6838"/>
                    <a:pt x="184706" y="12960"/>
                    <a:pt x="184706" y="20513"/>
                  </a:cubicBezTo>
                  <a:cubicBezTo>
                    <a:pt x="184706" y="28065"/>
                    <a:pt x="178583" y="34188"/>
                    <a:pt x="171031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47D4DBEF-AE42-4B30-B107-474C4D0D573E}"/>
                </a:ext>
              </a:extLst>
            </p:cNvPr>
            <p:cNvSpPr/>
            <p:nvPr/>
          </p:nvSpPr>
          <p:spPr>
            <a:xfrm>
              <a:off x="5638884" y="3253769"/>
              <a:ext cx="474073" cy="36467"/>
            </a:xfrm>
            <a:custGeom>
              <a:avLst/>
              <a:gdLst>
                <a:gd name="connsiteX0" fmla="*/ 459395 w 474072"/>
                <a:gd name="connsiteY0" fmla="*/ 34188 h 36467"/>
                <a:gd name="connsiteX1" fmla="*/ 20513 w 474072"/>
                <a:gd name="connsiteY1" fmla="*/ 34188 h 36467"/>
                <a:gd name="connsiteX2" fmla="*/ 6838 w 474072"/>
                <a:gd name="connsiteY2" fmla="*/ 20513 h 36467"/>
                <a:gd name="connsiteX3" fmla="*/ 20513 w 474072"/>
                <a:gd name="connsiteY3" fmla="*/ 6838 h 36467"/>
                <a:gd name="connsiteX4" fmla="*/ 459395 w 474072"/>
                <a:gd name="connsiteY4" fmla="*/ 6838 h 36467"/>
                <a:gd name="connsiteX5" fmla="*/ 473070 w 474072"/>
                <a:gd name="connsiteY5" fmla="*/ 20513 h 36467"/>
                <a:gd name="connsiteX6" fmla="*/ 459395 w 474072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4072" h="36467">
                  <a:moveTo>
                    <a:pt x="459395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459395" y="6838"/>
                  </a:lnTo>
                  <a:cubicBezTo>
                    <a:pt x="466947" y="6838"/>
                    <a:pt x="473070" y="12960"/>
                    <a:pt x="473070" y="20513"/>
                  </a:cubicBezTo>
                  <a:cubicBezTo>
                    <a:pt x="473070" y="28065"/>
                    <a:pt x="466947" y="34188"/>
                    <a:pt x="459395" y="3418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E0E1D611-ECAB-4853-AF52-4F4CAE30DE54}"/>
                </a:ext>
              </a:extLst>
            </p:cNvPr>
            <p:cNvSpPr/>
            <p:nvPr/>
          </p:nvSpPr>
          <p:spPr>
            <a:xfrm>
              <a:off x="5927431" y="3667762"/>
              <a:ext cx="182336" cy="36467"/>
            </a:xfrm>
            <a:custGeom>
              <a:avLst/>
              <a:gdLst>
                <a:gd name="connsiteX0" fmla="*/ 170849 w 182335"/>
                <a:gd name="connsiteY0" fmla="*/ 34188 h 36467"/>
                <a:gd name="connsiteX1" fmla="*/ 20513 w 182335"/>
                <a:gd name="connsiteY1" fmla="*/ 34188 h 36467"/>
                <a:gd name="connsiteX2" fmla="*/ 6838 w 182335"/>
                <a:gd name="connsiteY2" fmla="*/ 20513 h 36467"/>
                <a:gd name="connsiteX3" fmla="*/ 20513 w 182335"/>
                <a:gd name="connsiteY3" fmla="*/ 6838 h 36467"/>
                <a:gd name="connsiteX4" fmla="*/ 170849 w 182335"/>
                <a:gd name="connsiteY4" fmla="*/ 6838 h 36467"/>
                <a:gd name="connsiteX5" fmla="*/ 184524 w 182335"/>
                <a:gd name="connsiteY5" fmla="*/ 20513 h 36467"/>
                <a:gd name="connsiteX6" fmla="*/ 170849 w 182335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335" h="36467">
                  <a:moveTo>
                    <a:pt x="170849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70849" y="6838"/>
                  </a:lnTo>
                  <a:cubicBezTo>
                    <a:pt x="178401" y="6838"/>
                    <a:pt x="184524" y="12960"/>
                    <a:pt x="184524" y="20513"/>
                  </a:cubicBezTo>
                  <a:cubicBezTo>
                    <a:pt x="184524" y="28065"/>
                    <a:pt x="178401" y="34188"/>
                    <a:pt x="170849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F76F7E95-DA19-40E2-9E5B-1278C37A345D}"/>
                </a:ext>
              </a:extLst>
            </p:cNvPr>
            <p:cNvSpPr/>
            <p:nvPr/>
          </p:nvSpPr>
          <p:spPr>
            <a:xfrm>
              <a:off x="5728320" y="3667762"/>
              <a:ext cx="182336" cy="36467"/>
            </a:xfrm>
            <a:custGeom>
              <a:avLst/>
              <a:gdLst>
                <a:gd name="connsiteX0" fmla="*/ 170849 w 182335"/>
                <a:gd name="connsiteY0" fmla="*/ 34188 h 36467"/>
                <a:gd name="connsiteX1" fmla="*/ 20513 w 182335"/>
                <a:gd name="connsiteY1" fmla="*/ 34188 h 36467"/>
                <a:gd name="connsiteX2" fmla="*/ 6838 w 182335"/>
                <a:gd name="connsiteY2" fmla="*/ 20513 h 36467"/>
                <a:gd name="connsiteX3" fmla="*/ 20513 w 182335"/>
                <a:gd name="connsiteY3" fmla="*/ 6838 h 36467"/>
                <a:gd name="connsiteX4" fmla="*/ 170849 w 182335"/>
                <a:gd name="connsiteY4" fmla="*/ 6838 h 36467"/>
                <a:gd name="connsiteX5" fmla="*/ 184524 w 182335"/>
                <a:gd name="connsiteY5" fmla="*/ 20513 h 36467"/>
                <a:gd name="connsiteX6" fmla="*/ 170849 w 182335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335" h="36467">
                  <a:moveTo>
                    <a:pt x="170849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70849" y="6838"/>
                  </a:lnTo>
                  <a:cubicBezTo>
                    <a:pt x="178401" y="6838"/>
                    <a:pt x="184524" y="12960"/>
                    <a:pt x="184524" y="20513"/>
                  </a:cubicBezTo>
                  <a:cubicBezTo>
                    <a:pt x="184524" y="28065"/>
                    <a:pt x="178401" y="34188"/>
                    <a:pt x="170849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012C40E8-B898-4C4B-ABA0-5AC65C096B9A}"/>
                </a:ext>
              </a:extLst>
            </p:cNvPr>
            <p:cNvSpPr/>
            <p:nvPr/>
          </p:nvSpPr>
          <p:spPr>
            <a:xfrm>
              <a:off x="5224435" y="3667762"/>
              <a:ext cx="474073" cy="36467"/>
            </a:xfrm>
            <a:custGeom>
              <a:avLst/>
              <a:gdLst>
                <a:gd name="connsiteX0" fmla="*/ 459395 w 474072"/>
                <a:gd name="connsiteY0" fmla="*/ 34188 h 36467"/>
                <a:gd name="connsiteX1" fmla="*/ 20513 w 474072"/>
                <a:gd name="connsiteY1" fmla="*/ 34188 h 36467"/>
                <a:gd name="connsiteX2" fmla="*/ 6838 w 474072"/>
                <a:gd name="connsiteY2" fmla="*/ 20513 h 36467"/>
                <a:gd name="connsiteX3" fmla="*/ 20513 w 474072"/>
                <a:gd name="connsiteY3" fmla="*/ 6838 h 36467"/>
                <a:gd name="connsiteX4" fmla="*/ 459395 w 474072"/>
                <a:gd name="connsiteY4" fmla="*/ 6838 h 36467"/>
                <a:gd name="connsiteX5" fmla="*/ 473070 w 474072"/>
                <a:gd name="connsiteY5" fmla="*/ 20513 h 36467"/>
                <a:gd name="connsiteX6" fmla="*/ 459395 w 474072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4072" h="36467">
                  <a:moveTo>
                    <a:pt x="459395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459395" y="6838"/>
                  </a:lnTo>
                  <a:cubicBezTo>
                    <a:pt x="466947" y="6838"/>
                    <a:pt x="473070" y="12960"/>
                    <a:pt x="473070" y="20513"/>
                  </a:cubicBezTo>
                  <a:cubicBezTo>
                    <a:pt x="473070" y="28065"/>
                    <a:pt x="466947" y="34188"/>
                    <a:pt x="459395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A15F17E0-95F5-4C81-B456-2DFB6DE2AADB}"/>
                </a:ext>
              </a:extLst>
            </p:cNvPr>
            <p:cNvSpPr/>
            <p:nvPr/>
          </p:nvSpPr>
          <p:spPr>
            <a:xfrm>
              <a:off x="5927431" y="3805881"/>
              <a:ext cx="182336" cy="36467"/>
            </a:xfrm>
            <a:custGeom>
              <a:avLst/>
              <a:gdLst>
                <a:gd name="connsiteX0" fmla="*/ 170849 w 182335"/>
                <a:gd name="connsiteY0" fmla="*/ 34188 h 36467"/>
                <a:gd name="connsiteX1" fmla="*/ 20513 w 182335"/>
                <a:gd name="connsiteY1" fmla="*/ 34188 h 36467"/>
                <a:gd name="connsiteX2" fmla="*/ 6838 w 182335"/>
                <a:gd name="connsiteY2" fmla="*/ 20513 h 36467"/>
                <a:gd name="connsiteX3" fmla="*/ 20513 w 182335"/>
                <a:gd name="connsiteY3" fmla="*/ 6838 h 36467"/>
                <a:gd name="connsiteX4" fmla="*/ 170849 w 182335"/>
                <a:gd name="connsiteY4" fmla="*/ 6838 h 36467"/>
                <a:gd name="connsiteX5" fmla="*/ 184524 w 182335"/>
                <a:gd name="connsiteY5" fmla="*/ 20513 h 36467"/>
                <a:gd name="connsiteX6" fmla="*/ 170849 w 182335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335" h="36467">
                  <a:moveTo>
                    <a:pt x="170849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70849" y="6838"/>
                  </a:lnTo>
                  <a:cubicBezTo>
                    <a:pt x="178401" y="6838"/>
                    <a:pt x="184524" y="12960"/>
                    <a:pt x="184524" y="20513"/>
                  </a:cubicBezTo>
                  <a:cubicBezTo>
                    <a:pt x="184524" y="28065"/>
                    <a:pt x="178401" y="34188"/>
                    <a:pt x="170849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AA76D0E1-57C6-46E2-8547-D746466A53B5}"/>
                </a:ext>
              </a:extLst>
            </p:cNvPr>
            <p:cNvSpPr/>
            <p:nvPr/>
          </p:nvSpPr>
          <p:spPr>
            <a:xfrm>
              <a:off x="5728320" y="3805881"/>
              <a:ext cx="182336" cy="36467"/>
            </a:xfrm>
            <a:custGeom>
              <a:avLst/>
              <a:gdLst>
                <a:gd name="connsiteX0" fmla="*/ 170849 w 182335"/>
                <a:gd name="connsiteY0" fmla="*/ 34188 h 36467"/>
                <a:gd name="connsiteX1" fmla="*/ 20513 w 182335"/>
                <a:gd name="connsiteY1" fmla="*/ 34188 h 36467"/>
                <a:gd name="connsiteX2" fmla="*/ 6838 w 182335"/>
                <a:gd name="connsiteY2" fmla="*/ 20513 h 36467"/>
                <a:gd name="connsiteX3" fmla="*/ 20513 w 182335"/>
                <a:gd name="connsiteY3" fmla="*/ 6838 h 36467"/>
                <a:gd name="connsiteX4" fmla="*/ 170849 w 182335"/>
                <a:gd name="connsiteY4" fmla="*/ 6838 h 36467"/>
                <a:gd name="connsiteX5" fmla="*/ 184524 w 182335"/>
                <a:gd name="connsiteY5" fmla="*/ 20513 h 36467"/>
                <a:gd name="connsiteX6" fmla="*/ 170849 w 182335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335" h="36467">
                  <a:moveTo>
                    <a:pt x="170849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70849" y="6838"/>
                  </a:lnTo>
                  <a:cubicBezTo>
                    <a:pt x="178401" y="6838"/>
                    <a:pt x="184524" y="12960"/>
                    <a:pt x="184524" y="20513"/>
                  </a:cubicBezTo>
                  <a:cubicBezTo>
                    <a:pt x="184524" y="28065"/>
                    <a:pt x="178401" y="34188"/>
                    <a:pt x="170849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549C88D8-2532-4B06-8D9B-89675AEAFBBA}"/>
                </a:ext>
              </a:extLst>
            </p:cNvPr>
            <p:cNvSpPr/>
            <p:nvPr/>
          </p:nvSpPr>
          <p:spPr>
            <a:xfrm>
              <a:off x="5224435" y="3805881"/>
              <a:ext cx="474073" cy="36467"/>
            </a:xfrm>
            <a:custGeom>
              <a:avLst/>
              <a:gdLst>
                <a:gd name="connsiteX0" fmla="*/ 459395 w 474072"/>
                <a:gd name="connsiteY0" fmla="*/ 34188 h 36467"/>
                <a:gd name="connsiteX1" fmla="*/ 20513 w 474072"/>
                <a:gd name="connsiteY1" fmla="*/ 34188 h 36467"/>
                <a:gd name="connsiteX2" fmla="*/ 6838 w 474072"/>
                <a:gd name="connsiteY2" fmla="*/ 20513 h 36467"/>
                <a:gd name="connsiteX3" fmla="*/ 20513 w 474072"/>
                <a:gd name="connsiteY3" fmla="*/ 6838 h 36467"/>
                <a:gd name="connsiteX4" fmla="*/ 459395 w 474072"/>
                <a:gd name="connsiteY4" fmla="*/ 6838 h 36467"/>
                <a:gd name="connsiteX5" fmla="*/ 473070 w 474072"/>
                <a:gd name="connsiteY5" fmla="*/ 20513 h 36467"/>
                <a:gd name="connsiteX6" fmla="*/ 459395 w 474072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4072" h="36467">
                  <a:moveTo>
                    <a:pt x="459395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459395" y="6838"/>
                  </a:lnTo>
                  <a:cubicBezTo>
                    <a:pt x="466947" y="6838"/>
                    <a:pt x="473070" y="12960"/>
                    <a:pt x="473070" y="20513"/>
                  </a:cubicBezTo>
                  <a:cubicBezTo>
                    <a:pt x="473070" y="28065"/>
                    <a:pt x="466947" y="34188"/>
                    <a:pt x="459395" y="3418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A745CB46-57E1-49A0-8A46-2D312DB79E41}"/>
                </a:ext>
              </a:extLst>
            </p:cNvPr>
            <p:cNvSpPr/>
            <p:nvPr/>
          </p:nvSpPr>
          <p:spPr>
            <a:xfrm>
              <a:off x="5224435" y="3736958"/>
              <a:ext cx="182336" cy="36467"/>
            </a:xfrm>
            <a:custGeom>
              <a:avLst/>
              <a:gdLst>
                <a:gd name="connsiteX0" fmla="*/ 170849 w 182335"/>
                <a:gd name="connsiteY0" fmla="*/ 34188 h 36467"/>
                <a:gd name="connsiteX1" fmla="*/ 20513 w 182335"/>
                <a:gd name="connsiteY1" fmla="*/ 34188 h 36467"/>
                <a:gd name="connsiteX2" fmla="*/ 6838 w 182335"/>
                <a:gd name="connsiteY2" fmla="*/ 20513 h 36467"/>
                <a:gd name="connsiteX3" fmla="*/ 20513 w 182335"/>
                <a:gd name="connsiteY3" fmla="*/ 6838 h 36467"/>
                <a:gd name="connsiteX4" fmla="*/ 170849 w 182335"/>
                <a:gd name="connsiteY4" fmla="*/ 6838 h 36467"/>
                <a:gd name="connsiteX5" fmla="*/ 184524 w 182335"/>
                <a:gd name="connsiteY5" fmla="*/ 20513 h 36467"/>
                <a:gd name="connsiteX6" fmla="*/ 170849 w 182335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335" h="36467">
                  <a:moveTo>
                    <a:pt x="170849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70849" y="6838"/>
                  </a:lnTo>
                  <a:cubicBezTo>
                    <a:pt x="178401" y="6838"/>
                    <a:pt x="184524" y="12960"/>
                    <a:pt x="184524" y="20513"/>
                  </a:cubicBezTo>
                  <a:cubicBezTo>
                    <a:pt x="184524" y="28065"/>
                    <a:pt x="178401" y="34188"/>
                    <a:pt x="170849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E364641E-CF6C-4806-90E5-C7B60858EC7B}"/>
                </a:ext>
              </a:extLst>
            </p:cNvPr>
            <p:cNvSpPr/>
            <p:nvPr/>
          </p:nvSpPr>
          <p:spPr>
            <a:xfrm>
              <a:off x="5423546" y="3736958"/>
              <a:ext cx="191452" cy="36467"/>
            </a:xfrm>
            <a:custGeom>
              <a:avLst/>
              <a:gdLst>
                <a:gd name="connsiteX0" fmla="*/ 171031 w 191452"/>
                <a:gd name="connsiteY0" fmla="*/ 34188 h 36467"/>
                <a:gd name="connsiteX1" fmla="*/ 20513 w 191452"/>
                <a:gd name="connsiteY1" fmla="*/ 34188 h 36467"/>
                <a:gd name="connsiteX2" fmla="*/ 6838 w 191452"/>
                <a:gd name="connsiteY2" fmla="*/ 20513 h 36467"/>
                <a:gd name="connsiteX3" fmla="*/ 20513 w 191452"/>
                <a:gd name="connsiteY3" fmla="*/ 6838 h 36467"/>
                <a:gd name="connsiteX4" fmla="*/ 171031 w 191452"/>
                <a:gd name="connsiteY4" fmla="*/ 6838 h 36467"/>
                <a:gd name="connsiteX5" fmla="*/ 184706 w 191452"/>
                <a:gd name="connsiteY5" fmla="*/ 20513 h 36467"/>
                <a:gd name="connsiteX6" fmla="*/ 171031 w 191452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1452" h="36467">
                  <a:moveTo>
                    <a:pt x="171031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71031" y="6838"/>
                  </a:lnTo>
                  <a:cubicBezTo>
                    <a:pt x="178583" y="6838"/>
                    <a:pt x="184706" y="12960"/>
                    <a:pt x="184706" y="20513"/>
                  </a:cubicBezTo>
                  <a:cubicBezTo>
                    <a:pt x="184706" y="28065"/>
                    <a:pt x="178583" y="34188"/>
                    <a:pt x="171031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6556DC4F-0E78-49E4-B362-556B205A5792}"/>
                </a:ext>
              </a:extLst>
            </p:cNvPr>
            <p:cNvSpPr/>
            <p:nvPr/>
          </p:nvSpPr>
          <p:spPr>
            <a:xfrm>
              <a:off x="5638884" y="3736958"/>
              <a:ext cx="474073" cy="36467"/>
            </a:xfrm>
            <a:custGeom>
              <a:avLst/>
              <a:gdLst>
                <a:gd name="connsiteX0" fmla="*/ 459395 w 474072"/>
                <a:gd name="connsiteY0" fmla="*/ 34188 h 36467"/>
                <a:gd name="connsiteX1" fmla="*/ 20513 w 474072"/>
                <a:gd name="connsiteY1" fmla="*/ 34188 h 36467"/>
                <a:gd name="connsiteX2" fmla="*/ 6838 w 474072"/>
                <a:gd name="connsiteY2" fmla="*/ 20513 h 36467"/>
                <a:gd name="connsiteX3" fmla="*/ 20513 w 474072"/>
                <a:gd name="connsiteY3" fmla="*/ 6838 h 36467"/>
                <a:gd name="connsiteX4" fmla="*/ 459395 w 474072"/>
                <a:gd name="connsiteY4" fmla="*/ 6838 h 36467"/>
                <a:gd name="connsiteX5" fmla="*/ 473070 w 474072"/>
                <a:gd name="connsiteY5" fmla="*/ 20513 h 36467"/>
                <a:gd name="connsiteX6" fmla="*/ 459395 w 474072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4072" h="36467">
                  <a:moveTo>
                    <a:pt x="459395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459395" y="6838"/>
                  </a:lnTo>
                  <a:cubicBezTo>
                    <a:pt x="466947" y="6838"/>
                    <a:pt x="473070" y="12960"/>
                    <a:pt x="473070" y="20513"/>
                  </a:cubicBezTo>
                  <a:cubicBezTo>
                    <a:pt x="473070" y="28065"/>
                    <a:pt x="466947" y="34188"/>
                    <a:pt x="459395" y="3418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3B5BEA88-4B29-42A8-A600-6411C079CB25}"/>
                </a:ext>
              </a:extLst>
            </p:cNvPr>
            <p:cNvSpPr/>
            <p:nvPr/>
          </p:nvSpPr>
          <p:spPr>
            <a:xfrm>
              <a:off x="5224435" y="3887203"/>
              <a:ext cx="182336" cy="36467"/>
            </a:xfrm>
            <a:custGeom>
              <a:avLst/>
              <a:gdLst>
                <a:gd name="connsiteX0" fmla="*/ 170849 w 182335"/>
                <a:gd name="connsiteY0" fmla="*/ 34188 h 36467"/>
                <a:gd name="connsiteX1" fmla="*/ 20513 w 182335"/>
                <a:gd name="connsiteY1" fmla="*/ 34188 h 36467"/>
                <a:gd name="connsiteX2" fmla="*/ 6838 w 182335"/>
                <a:gd name="connsiteY2" fmla="*/ 20513 h 36467"/>
                <a:gd name="connsiteX3" fmla="*/ 20513 w 182335"/>
                <a:gd name="connsiteY3" fmla="*/ 6838 h 36467"/>
                <a:gd name="connsiteX4" fmla="*/ 170849 w 182335"/>
                <a:gd name="connsiteY4" fmla="*/ 6838 h 36467"/>
                <a:gd name="connsiteX5" fmla="*/ 184524 w 182335"/>
                <a:gd name="connsiteY5" fmla="*/ 20513 h 36467"/>
                <a:gd name="connsiteX6" fmla="*/ 170849 w 182335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335" h="36467">
                  <a:moveTo>
                    <a:pt x="170849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70849" y="6838"/>
                  </a:lnTo>
                  <a:cubicBezTo>
                    <a:pt x="178401" y="6838"/>
                    <a:pt x="184524" y="12960"/>
                    <a:pt x="184524" y="20513"/>
                  </a:cubicBezTo>
                  <a:cubicBezTo>
                    <a:pt x="184524" y="28065"/>
                    <a:pt x="178401" y="34188"/>
                    <a:pt x="170849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5E8037CE-59D6-4185-9932-EA122251C2B0}"/>
                </a:ext>
              </a:extLst>
            </p:cNvPr>
            <p:cNvSpPr/>
            <p:nvPr/>
          </p:nvSpPr>
          <p:spPr>
            <a:xfrm>
              <a:off x="5423546" y="3887203"/>
              <a:ext cx="191452" cy="36467"/>
            </a:xfrm>
            <a:custGeom>
              <a:avLst/>
              <a:gdLst>
                <a:gd name="connsiteX0" fmla="*/ 171031 w 191452"/>
                <a:gd name="connsiteY0" fmla="*/ 34188 h 36467"/>
                <a:gd name="connsiteX1" fmla="*/ 20513 w 191452"/>
                <a:gd name="connsiteY1" fmla="*/ 34188 h 36467"/>
                <a:gd name="connsiteX2" fmla="*/ 6838 w 191452"/>
                <a:gd name="connsiteY2" fmla="*/ 20513 h 36467"/>
                <a:gd name="connsiteX3" fmla="*/ 20513 w 191452"/>
                <a:gd name="connsiteY3" fmla="*/ 6838 h 36467"/>
                <a:gd name="connsiteX4" fmla="*/ 171031 w 191452"/>
                <a:gd name="connsiteY4" fmla="*/ 6838 h 36467"/>
                <a:gd name="connsiteX5" fmla="*/ 184706 w 191452"/>
                <a:gd name="connsiteY5" fmla="*/ 20513 h 36467"/>
                <a:gd name="connsiteX6" fmla="*/ 171031 w 191452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1452" h="36467">
                  <a:moveTo>
                    <a:pt x="171031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71031" y="6838"/>
                  </a:lnTo>
                  <a:cubicBezTo>
                    <a:pt x="178583" y="6838"/>
                    <a:pt x="184706" y="12960"/>
                    <a:pt x="184706" y="20513"/>
                  </a:cubicBezTo>
                  <a:cubicBezTo>
                    <a:pt x="184706" y="28065"/>
                    <a:pt x="178583" y="34188"/>
                    <a:pt x="171031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17C202B2-E14A-423D-97BE-A5AE6F84553A}"/>
                </a:ext>
              </a:extLst>
            </p:cNvPr>
            <p:cNvSpPr/>
            <p:nvPr/>
          </p:nvSpPr>
          <p:spPr>
            <a:xfrm>
              <a:off x="5638884" y="3887203"/>
              <a:ext cx="474073" cy="36467"/>
            </a:xfrm>
            <a:custGeom>
              <a:avLst/>
              <a:gdLst>
                <a:gd name="connsiteX0" fmla="*/ 459395 w 474072"/>
                <a:gd name="connsiteY0" fmla="*/ 34188 h 36467"/>
                <a:gd name="connsiteX1" fmla="*/ 20513 w 474072"/>
                <a:gd name="connsiteY1" fmla="*/ 34188 h 36467"/>
                <a:gd name="connsiteX2" fmla="*/ 6838 w 474072"/>
                <a:gd name="connsiteY2" fmla="*/ 20513 h 36467"/>
                <a:gd name="connsiteX3" fmla="*/ 20513 w 474072"/>
                <a:gd name="connsiteY3" fmla="*/ 6838 h 36467"/>
                <a:gd name="connsiteX4" fmla="*/ 459395 w 474072"/>
                <a:gd name="connsiteY4" fmla="*/ 6838 h 36467"/>
                <a:gd name="connsiteX5" fmla="*/ 473070 w 474072"/>
                <a:gd name="connsiteY5" fmla="*/ 20513 h 36467"/>
                <a:gd name="connsiteX6" fmla="*/ 459395 w 474072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4072" h="36467">
                  <a:moveTo>
                    <a:pt x="459395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459395" y="6838"/>
                  </a:lnTo>
                  <a:cubicBezTo>
                    <a:pt x="466947" y="6838"/>
                    <a:pt x="473070" y="12960"/>
                    <a:pt x="473070" y="20513"/>
                  </a:cubicBezTo>
                  <a:cubicBezTo>
                    <a:pt x="473070" y="28065"/>
                    <a:pt x="466947" y="34188"/>
                    <a:pt x="459395" y="3418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57C45F31-62A9-46B3-B58B-0234C1856491}"/>
                </a:ext>
              </a:extLst>
            </p:cNvPr>
            <p:cNvSpPr/>
            <p:nvPr/>
          </p:nvSpPr>
          <p:spPr>
            <a:xfrm>
              <a:off x="5224435" y="4025322"/>
              <a:ext cx="182336" cy="36467"/>
            </a:xfrm>
            <a:custGeom>
              <a:avLst/>
              <a:gdLst>
                <a:gd name="connsiteX0" fmla="*/ 170849 w 182335"/>
                <a:gd name="connsiteY0" fmla="*/ 34188 h 36467"/>
                <a:gd name="connsiteX1" fmla="*/ 20513 w 182335"/>
                <a:gd name="connsiteY1" fmla="*/ 34188 h 36467"/>
                <a:gd name="connsiteX2" fmla="*/ 6838 w 182335"/>
                <a:gd name="connsiteY2" fmla="*/ 20513 h 36467"/>
                <a:gd name="connsiteX3" fmla="*/ 20513 w 182335"/>
                <a:gd name="connsiteY3" fmla="*/ 6838 h 36467"/>
                <a:gd name="connsiteX4" fmla="*/ 170849 w 182335"/>
                <a:gd name="connsiteY4" fmla="*/ 6838 h 36467"/>
                <a:gd name="connsiteX5" fmla="*/ 184524 w 182335"/>
                <a:gd name="connsiteY5" fmla="*/ 20513 h 36467"/>
                <a:gd name="connsiteX6" fmla="*/ 170849 w 182335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335" h="36467">
                  <a:moveTo>
                    <a:pt x="170849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70849" y="6838"/>
                  </a:lnTo>
                  <a:cubicBezTo>
                    <a:pt x="178401" y="6838"/>
                    <a:pt x="184524" y="12960"/>
                    <a:pt x="184524" y="20513"/>
                  </a:cubicBezTo>
                  <a:cubicBezTo>
                    <a:pt x="184524" y="28065"/>
                    <a:pt x="178401" y="34188"/>
                    <a:pt x="170849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69FA40B3-3965-4A5C-A2D0-C6025C169B58}"/>
                </a:ext>
              </a:extLst>
            </p:cNvPr>
            <p:cNvSpPr/>
            <p:nvPr/>
          </p:nvSpPr>
          <p:spPr>
            <a:xfrm>
              <a:off x="5423546" y="4025322"/>
              <a:ext cx="191452" cy="36467"/>
            </a:xfrm>
            <a:custGeom>
              <a:avLst/>
              <a:gdLst>
                <a:gd name="connsiteX0" fmla="*/ 171031 w 191452"/>
                <a:gd name="connsiteY0" fmla="*/ 34188 h 36467"/>
                <a:gd name="connsiteX1" fmla="*/ 20513 w 191452"/>
                <a:gd name="connsiteY1" fmla="*/ 34188 h 36467"/>
                <a:gd name="connsiteX2" fmla="*/ 6838 w 191452"/>
                <a:gd name="connsiteY2" fmla="*/ 20513 h 36467"/>
                <a:gd name="connsiteX3" fmla="*/ 20513 w 191452"/>
                <a:gd name="connsiteY3" fmla="*/ 6838 h 36467"/>
                <a:gd name="connsiteX4" fmla="*/ 171031 w 191452"/>
                <a:gd name="connsiteY4" fmla="*/ 6838 h 36467"/>
                <a:gd name="connsiteX5" fmla="*/ 184706 w 191452"/>
                <a:gd name="connsiteY5" fmla="*/ 20513 h 36467"/>
                <a:gd name="connsiteX6" fmla="*/ 171031 w 191452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1452" h="36467">
                  <a:moveTo>
                    <a:pt x="171031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71031" y="6838"/>
                  </a:lnTo>
                  <a:cubicBezTo>
                    <a:pt x="178583" y="6838"/>
                    <a:pt x="184706" y="12960"/>
                    <a:pt x="184706" y="20513"/>
                  </a:cubicBezTo>
                  <a:cubicBezTo>
                    <a:pt x="184706" y="28065"/>
                    <a:pt x="178583" y="34188"/>
                    <a:pt x="171031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E1369A2A-4D6C-4993-999E-89C23F300840}"/>
                </a:ext>
              </a:extLst>
            </p:cNvPr>
            <p:cNvSpPr/>
            <p:nvPr/>
          </p:nvSpPr>
          <p:spPr>
            <a:xfrm>
              <a:off x="5638884" y="4025322"/>
              <a:ext cx="474073" cy="36467"/>
            </a:xfrm>
            <a:custGeom>
              <a:avLst/>
              <a:gdLst>
                <a:gd name="connsiteX0" fmla="*/ 459395 w 474072"/>
                <a:gd name="connsiteY0" fmla="*/ 34188 h 36467"/>
                <a:gd name="connsiteX1" fmla="*/ 20513 w 474072"/>
                <a:gd name="connsiteY1" fmla="*/ 34188 h 36467"/>
                <a:gd name="connsiteX2" fmla="*/ 6838 w 474072"/>
                <a:gd name="connsiteY2" fmla="*/ 20513 h 36467"/>
                <a:gd name="connsiteX3" fmla="*/ 20513 w 474072"/>
                <a:gd name="connsiteY3" fmla="*/ 6838 h 36467"/>
                <a:gd name="connsiteX4" fmla="*/ 459395 w 474072"/>
                <a:gd name="connsiteY4" fmla="*/ 6838 h 36467"/>
                <a:gd name="connsiteX5" fmla="*/ 473070 w 474072"/>
                <a:gd name="connsiteY5" fmla="*/ 20513 h 36467"/>
                <a:gd name="connsiteX6" fmla="*/ 459395 w 474072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4072" h="36467">
                  <a:moveTo>
                    <a:pt x="459395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459395" y="6838"/>
                  </a:lnTo>
                  <a:cubicBezTo>
                    <a:pt x="466947" y="6838"/>
                    <a:pt x="473070" y="12960"/>
                    <a:pt x="473070" y="20513"/>
                  </a:cubicBezTo>
                  <a:cubicBezTo>
                    <a:pt x="473070" y="28065"/>
                    <a:pt x="466947" y="34188"/>
                    <a:pt x="459395" y="3418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19F3D81A-E5EC-4BDD-8AA8-7551509D083F}"/>
                </a:ext>
              </a:extLst>
            </p:cNvPr>
            <p:cNvSpPr/>
            <p:nvPr/>
          </p:nvSpPr>
          <p:spPr>
            <a:xfrm>
              <a:off x="5927431" y="3956217"/>
              <a:ext cx="182336" cy="36467"/>
            </a:xfrm>
            <a:custGeom>
              <a:avLst/>
              <a:gdLst>
                <a:gd name="connsiteX0" fmla="*/ 170849 w 182335"/>
                <a:gd name="connsiteY0" fmla="*/ 34188 h 36467"/>
                <a:gd name="connsiteX1" fmla="*/ 20513 w 182335"/>
                <a:gd name="connsiteY1" fmla="*/ 34188 h 36467"/>
                <a:gd name="connsiteX2" fmla="*/ 6838 w 182335"/>
                <a:gd name="connsiteY2" fmla="*/ 20513 h 36467"/>
                <a:gd name="connsiteX3" fmla="*/ 20513 w 182335"/>
                <a:gd name="connsiteY3" fmla="*/ 6838 h 36467"/>
                <a:gd name="connsiteX4" fmla="*/ 170849 w 182335"/>
                <a:gd name="connsiteY4" fmla="*/ 6838 h 36467"/>
                <a:gd name="connsiteX5" fmla="*/ 184524 w 182335"/>
                <a:gd name="connsiteY5" fmla="*/ 20513 h 36467"/>
                <a:gd name="connsiteX6" fmla="*/ 170849 w 182335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335" h="36467">
                  <a:moveTo>
                    <a:pt x="170849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70849" y="6838"/>
                  </a:lnTo>
                  <a:cubicBezTo>
                    <a:pt x="178401" y="6838"/>
                    <a:pt x="184524" y="12960"/>
                    <a:pt x="184524" y="20513"/>
                  </a:cubicBezTo>
                  <a:cubicBezTo>
                    <a:pt x="184524" y="28065"/>
                    <a:pt x="178401" y="34188"/>
                    <a:pt x="170849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70B6C82E-A99E-41FA-87FF-66D2E1EBEA41}"/>
                </a:ext>
              </a:extLst>
            </p:cNvPr>
            <p:cNvSpPr/>
            <p:nvPr/>
          </p:nvSpPr>
          <p:spPr>
            <a:xfrm>
              <a:off x="5728320" y="3956217"/>
              <a:ext cx="182336" cy="36467"/>
            </a:xfrm>
            <a:custGeom>
              <a:avLst/>
              <a:gdLst>
                <a:gd name="connsiteX0" fmla="*/ 170849 w 182335"/>
                <a:gd name="connsiteY0" fmla="*/ 34188 h 36467"/>
                <a:gd name="connsiteX1" fmla="*/ 20513 w 182335"/>
                <a:gd name="connsiteY1" fmla="*/ 34188 h 36467"/>
                <a:gd name="connsiteX2" fmla="*/ 6838 w 182335"/>
                <a:gd name="connsiteY2" fmla="*/ 20513 h 36467"/>
                <a:gd name="connsiteX3" fmla="*/ 20513 w 182335"/>
                <a:gd name="connsiteY3" fmla="*/ 6838 h 36467"/>
                <a:gd name="connsiteX4" fmla="*/ 170849 w 182335"/>
                <a:gd name="connsiteY4" fmla="*/ 6838 h 36467"/>
                <a:gd name="connsiteX5" fmla="*/ 184524 w 182335"/>
                <a:gd name="connsiteY5" fmla="*/ 20513 h 36467"/>
                <a:gd name="connsiteX6" fmla="*/ 170849 w 182335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2335" h="36467">
                  <a:moveTo>
                    <a:pt x="170849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170849" y="6838"/>
                  </a:lnTo>
                  <a:cubicBezTo>
                    <a:pt x="178401" y="6838"/>
                    <a:pt x="184524" y="12960"/>
                    <a:pt x="184524" y="20513"/>
                  </a:cubicBezTo>
                  <a:cubicBezTo>
                    <a:pt x="184524" y="28065"/>
                    <a:pt x="178401" y="34188"/>
                    <a:pt x="170849" y="341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6E73E4A6-1EBC-40FF-A9E0-C9CB54A2A811}"/>
                </a:ext>
              </a:extLst>
            </p:cNvPr>
            <p:cNvSpPr/>
            <p:nvPr/>
          </p:nvSpPr>
          <p:spPr>
            <a:xfrm>
              <a:off x="5224435" y="3956217"/>
              <a:ext cx="474073" cy="36467"/>
            </a:xfrm>
            <a:custGeom>
              <a:avLst/>
              <a:gdLst>
                <a:gd name="connsiteX0" fmla="*/ 459395 w 474072"/>
                <a:gd name="connsiteY0" fmla="*/ 34188 h 36467"/>
                <a:gd name="connsiteX1" fmla="*/ 20513 w 474072"/>
                <a:gd name="connsiteY1" fmla="*/ 34188 h 36467"/>
                <a:gd name="connsiteX2" fmla="*/ 6838 w 474072"/>
                <a:gd name="connsiteY2" fmla="*/ 20513 h 36467"/>
                <a:gd name="connsiteX3" fmla="*/ 20513 w 474072"/>
                <a:gd name="connsiteY3" fmla="*/ 6838 h 36467"/>
                <a:gd name="connsiteX4" fmla="*/ 459395 w 474072"/>
                <a:gd name="connsiteY4" fmla="*/ 6838 h 36467"/>
                <a:gd name="connsiteX5" fmla="*/ 473070 w 474072"/>
                <a:gd name="connsiteY5" fmla="*/ 20513 h 36467"/>
                <a:gd name="connsiteX6" fmla="*/ 459395 w 474072"/>
                <a:gd name="connsiteY6" fmla="*/ 3418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4072" h="36467">
                  <a:moveTo>
                    <a:pt x="459395" y="34188"/>
                  </a:moveTo>
                  <a:lnTo>
                    <a:pt x="20513" y="34188"/>
                  </a:lnTo>
                  <a:cubicBezTo>
                    <a:pt x="12960" y="34188"/>
                    <a:pt x="6838" y="28065"/>
                    <a:pt x="6838" y="20513"/>
                  </a:cubicBezTo>
                  <a:cubicBezTo>
                    <a:pt x="6838" y="12960"/>
                    <a:pt x="12960" y="6838"/>
                    <a:pt x="20513" y="6838"/>
                  </a:cubicBezTo>
                  <a:lnTo>
                    <a:pt x="459395" y="6838"/>
                  </a:lnTo>
                  <a:cubicBezTo>
                    <a:pt x="466947" y="6838"/>
                    <a:pt x="473070" y="12960"/>
                    <a:pt x="473070" y="20513"/>
                  </a:cubicBezTo>
                  <a:cubicBezTo>
                    <a:pt x="473070" y="28065"/>
                    <a:pt x="466947" y="34188"/>
                    <a:pt x="459395" y="3418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9EBD66E4-51E5-4CCA-88A4-520CE6709396}"/>
                </a:ext>
              </a:extLst>
            </p:cNvPr>
            <p:cNvSpPr/>
            <p:nvPr/>
          </p:nvSpPr>
          <p:spPr>
            <a:xfrm>
              <a:off x="4992140" y="2935411"/>
              <a:ext cx="54701" cy="54701"/>
            </a:xfrm>
            <a:custGeom>
              <a:avLst/>
              <a:gdLst>
                <a:gd name="connsiteX0" fmla="*/ 6838 w 54700"/>
                <a:gd name="connsiteY0" fmla="*/ 6838 h 54700"/>
                <a:gd name="connsiteX1" fmla="*/ 54883 w 54700"/>
                <a:gd name="connsiteY1" fmla="*/ 6838 h 54700"/>
                <a:gd name="connsiteX2" fmla="*/ 54883 w 54700"/>
                <a:gd name="connsiteY2" fmla="*/ 54245 h 54700"/>
                <a:gd name="connsiteX3" fmla="*/ 6838 w 54700"/>
                <a:gd name="connsiteY3" fmla="*/ 54245 h 5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700" h="54700">
                  <a:moveTo>
                    <a:pt x="6838" y="6838"/>
                  </a:moveTo>
                  <a:lnTo>
                    <a:pt x="54883" y="6838"/>
                  </a:lnTo>
                  <a:lnTo>
                    <a:pt x="54883" y="54245"/>
                  </a:lnTo>
                  <a:lnTo>
                    <a:pt x="6838" y="54245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C62FE365-67AF-4ED3-BB12-F832C09D6730}"/>
                </a:ext>
              </a:extLst>
            </p:cNvPr>
            <p:cNvSpPr/>
            <p:nvPr/>
          </p:nvSpPr>
          <p:spPr>
            <a:xfrm>
              <a:off x="4992140" y="3013268"/>
              <a:ext cx="54701" cy="54701"/>
            </a:xfrm>
            <a:custGeom>
              <a:avLst/>
              <a:gdLst>
                <a:gd name="connsiteX0" fmla="*/ 6838 w 54700"/>
                <a:gd name="connsiteY0" fmla="*/ 6838 h 54700"/>
                <a:gd name="connsiteX1" fmla="*/ 54883 w 54700"/>
                <a:gd name="connsiteY1" fmla="*/ 6838 h 54700"/>
                <a:gd name="connsiteX2" fmla="*/ 54883 w 54700"/>
                <a:gd name="connsiteY2" fmla="*/ 54245 h 54700"/>
                <a:gd name="connsiteX3" fmla="*/ 6838 w 54700"/>
                <a:gd name="connsiteY3" fmla="*/ 54245 h 5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700" h="54700">
                  <a:moveTo>
                    <a:pt x="6838" y="6838"/>
                  </a:moveTo>
                  <a:lnTo>
                    <a:pt x="54883" y="6838"/>
                  </a:lnTo>
                  <a:lnTo>
                    <a:pt x="54883" y="54245"/>
                  </a:lnTo>
                  <a:lnTo>
                    <a:pt x="6838" y="54245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DD5110EB-7C1C-48B5-9F71-9B51C33CDBD4}"/>
                </a:ext>
              </a:extLst>
            </p:cNvPr>
            <p:cNvSpPr/>
            <p:nvPr/>
          </p:nvSpPr>
          <p:spPr>
            <a:xfrm>
              <a:off x="4992140" y="3091217"/>
              <a:ext cx="54701" cy="54701"/>
            </a:xfrm>
            <a:custGeom>
              <a:avLst/>
              <a:gdLst>
                <a:gd name="connsiteX0" fmla="*/ 6838 w 54700"/>
                <a:gd name="connsiteY0" fmla="*/ 6838 h 54700"/>
                <a:gd name="connsiteX1" fmla="*/ 54883 w 54700"/>
                <a:gd name="connsiteY1" fmla="*/ 6838 h 54700"/>
                <a:gd name="connsiteX2" fmla="*/ 54883 w 54700"/>
                <a:gd name="connsiteY2" fmla="*/ 54245 h 54700"/>
                <a:gd name="connsiteX3" fmla="*/ 6838 w 54700"/>
                <a:gd name="connsiteY3" fmla="*/ 54245 h 5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700" h="54700">
                  <a:moveTo>
                    <a:pt x="6838" y="6838"/>
                  </a:moveTo>
                  <a:lnTo>
                    <a:pt x="54883" y="6838"/>
                  </a:lnTo>
                  <a:lnTo>
                    <a:pt x="54883" y="54245"/>
                  </a:lnTo>
                  <a:lnTo>
                    <a:pt x="6838" y="54245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E2A7958A-DBEC-4F9C-B32C-621CB9727A04}"/>
                </a:ext>
              </a:extLst>
            </p:cNvPr>
            <p:cNvSpPr/>
            <p:nvPr/>
          </p:nvSpPr>
          <p:spPr>
            <a:xfrm>
              <a:off x="4992140" y="3169074"/>
              <a:ext cx="54701" cy="54701"/>
            </a:xfrm>
            <a:custGeom>
              <a:avLst/>
              <a:gdLst>
                <a:gd name="connsiteX0" fmla="*/ 6838 w 54700"/>
                <a:gd name="connsiteY0" fmla="*/ 6838 h 54700"/>
                <a:gd name="connsiteX1" fmla="*/ 54883 w 54700"/>
                <a:gd name="connsiteY1" fmla="*/ 6838 h 54700"/>
                <a:gd name="connsiteX2" fmla="*/ 54883 w 54700"/>
                <a:gd name="connsiteY2" fmla="*/ 54245 h 54700"/>
                <a:gd name="connsiteX3" fmla="*/ 6838 w 54700"/>
                <a:gd name="connsiteY3" fmla="*/ 54245 h 5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700" h="54700">
                  <a:moveTo>
                    <a:pt x="6838" y="6838"/>
                  </a:moveTo>
                  <a:lnTo>
                    <a:pt x="54883" y="6838"/>
                  </a:lnTo>
                  <a:lnTo>
                    <a:pt x="54883" y="54245"/>
                  </a:lnTo>
                  <a:lnTo>
                    <a:pt x="6838" y="54245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0C476A5B-F60B-4C32-8DD4-86E903BF990F}"/>
                </a:ext>
              </a:extLst>
            </p:cNvPr>
            <p:cNvSpPr/>
            <p:nvPr/>
          </p:nvSpPr>
          <p:spPr>
            <a:xfrm>
              <a:off x="4992140" y="3246931"/>
              <a:ext cx="54701" cy="54701"/>
            </a:xfrm>
            <a:custGeom>
              <a:avLst/>
              <a:gdLst>
                <a:gd name="connsiteX0" fmla="*/ 6838 w 54700"/>
                <a:gd name="connsiteY0" fmla="*/ 6838 h 54700"/>
                <a:gd name="connsiteX1" fmla="*/ 54883 w 54700"/>
                <a:gd name="connsiteY1" fmla="*/ 6838 h 54700"/>
                <a:gd name="connsiteX2" fmla="*/ 54883 w 54700"/>
                <a:gd name="connsiteY2" fmla="*/ 54245 h 54700"/>
                <a:gd name="connsiteX3" fmla="*/ 6838 w 54700"/>
                <a:gd name="connsiteY3" fmla="*/ 54245 h 5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700" h="54700">
                  <a:moveTo>
                    <a:pt x="6838" y="6838"/>
                  </a:moveTo>
                  <a:lnTo>
                    <a:pt x="54883" y="6838"/>
                  </a:lnTo>
                  <a:lnTo>
                    <a:pt x="54883" y="54245"/>
                  </a:lnTo>
                  <a:lnTo>
                    <a:pt x="6838" y="54245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6CD2AA45-794F-4F39-8F84-F2FAE29101E1}"/>
                </a:ext>
              </a:extLst>
            </p:cNvPr>
            <p:cNvSpPr/>
            <p:nvPr/>
          </p:nvSpPr>
          <p:spPr>
            <a:xfrm>
              <a:off x="4992140" y="3324880"/>
              <a:ext cx="54701" cy="54701"/>
            </a:xfrm>
            <a:custGeom>
              <a:avLst/>
              <a:gdLst>
                <a:gd name="connsiteX0" fmla="*/ 6838 w 54700"/>
                <a:gd name="connsiteY0" fmla="*/ 6838 h 54700"/>
                <a:gd name="connsiteX1" fmla="*/ 54883 w 54700"/>
                <a:gd name="connsiteY1" fmla="*/ 6838 h 54700"/>
                <a:gd name="connsiteX2" fmla="*/ 54883 w 54700"/>
                <a:gd name="connsiteY2" fmla="*/ 54245 h 54700"/>
                <a:gd name="connsiteX3" fmla="*/ 6838 w 54700"/>
                <a:gd name="connsiteY3" fmla="*/ 54245 h 5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700" h="54700">
                  <a:moveTo>
                    <a:pt x="6838" y="6838"/>
                  </a:moveTo>
                  <a:lnTo>
                    <a:pt x="54883" y="6838"/>
                  </a:lnTo>
                  <a:lnTo>
                    <a:pt x="54883" y="54245"/>
                  </a:lnTo>
                  <a:lnTo>
                    <a:pt x="6838" y="54245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483773E0-073B-4419-9DC5-922138DA9A30}"/>
                </a:ext>
              </a:extLst>
            </p:cNvPr>
            <p:cNvSpPr/>
            <p:nvPr/>
          </p:nvSpPr>
          <p:spPr>
            <a:xfrm>
              <a:off x="4992140" y="3402737"/>
              <a:ext cx="54701" cy="54701"/>
            </a:xfrm>
            <a:custGeom>
              <a:avLst/>
              <a:gdLst>
                <a:gd name="connsiteX0" fmla="*/ 6838 w 54700"/>
                <a:gd name="connsiteY0" fmla="*/ 6838 h 54700"/>
                <a:gd name="connsiteX1" fmla="*/ 54883 w 54700"/>
                <a:gd name="connsiteY1" fmla="*/ 6838 h 54700"/>
                <a:gd name="connsiteX2" fmla="*/ 54883 w 54700"/>
                <a:gd name="connsiteY2" fmla="*/ 54245 h 54700"/>
                <a:gd name="connsiteX3" fmla="*/ 6838 w 54700"/>
                <a:gd name="connsiteY3" fmla="*/ 54245 h 5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700" h="54700">
                  <a:moveTo>
                    <a:pt x="6838" y="6838"/>
                  </a:moveTo>
                  <a:lnTo>
                    <a:pt x="54883" y="6838"/>
                  </a:lnTo>
                  <a:lnTo>
                    <a:pt x="54883" y="54245"/>
                  </a:lnTo>
                  <a:lnTo>
                    <a:pt x="6838" y="54245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57116243-3FA8-41F0-BD4A-1721A05682EB}"/>
                </a:ext>
              </a:extLst>
            </p:cNvPr>
            <p:cNvSpPr/>
            <p:nvPr/>
          </p:nvSpPr>
          <p:spPr>
            <a:xfrm>
              <a:off x="4992140" y="3480594"/>
              <a:ext cx="54701" cy="54701"/>
            </a:xfrm>
            <a:custGeom>
              <a:avLst/>
              <a:gdLst>
                <a:gd name="connsiteX0" fmla="*/ 6838 w 54700"/>
                <a:gd name="connsiteY0" fmla="*/ 6838 h 54700"/>
                <a:gd name="connsiteX1" fmla="*/ 54883 w 54700"/>
                <a:gd name="connsiteY1" fmla="*/ 6838 h 54700"/>
                <a:gd name="connsiteX2" fmla="*/ 54883 w 54700"/>
                <a:gd name="connsiteY2" fmla="*/ 54245 h 54700"/>
                <a:gd name="connsiteX3" fmla="*/ 6838 w 54700"/>
                <a:gd name="connsiteY3" fmla="*/ 54245 h 5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700" h="54700">
                  <a:moveTo>
                    <a:pt x="6838" y="6838"/>
                  </a:moveTo>
                  <a:lnTo>
                    <a:pt x="54883" y="6838"/>
                  </a:lnTo>
                  <a:lnTo>
                    <a:pt x="54883" y="54245"/>
                  </a:lnTo>
                  <a:lnTo>
                    <a:pt x="6838" y="54245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3CDAC9BE-B11F-4431-9A02-22AF0B264802}"/>
                </a:ext>
              </a:extLst>
            </p:cNvPr>
            <p:cNvSpPr/>
            <p:nvPr/>
          </p:nvSpPr>
          <p:spPr>
            <a:xfrm>
              <a:off x="4992140" y="3558543"/>
              <a:ext cx="54701" cy="54701"/>
            </a:xfrm>
            <a:custGeom>
              <a:avLst/>
              <a:gdLst>
                <a:gd name="connsiteX0" fmla="*/ 6838 w 54700"/>
                <a:gd name="connsiteY0" fmla="*/ 6838 h 54700"/>
                <a:gd name="connsiteX1" fmla="*/ 54883 w 54700"/>
                <a:gd name="connsiteY1" fmla="*/ 6838 h 54700"/>
                <a:gd name="connsiteX2" fmla="*/ 54883 w 54700"/>
                <a:gd name="connsiteY2" fmla="*/ 54245 h 54700"/>
                <a:gd name="connsiteX3" fmla="*/ 6838 w 54700"/>
                <a:gd name="connsiteY3" fmla="*/ 54245 h 5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700" h="54700">
                  <a:moveTo>
                    <a:pt x="6838" y="6838"/>
                  </a:moveTo>
                  <a:lnTo>
                    <a:pt x="54883" y="6838"/>
                  </a:lnTo>
                  <a:lnTo>
                    <a:pt x="54883" y="54245"/>
                  </a:lnTo>
                  <a:lnTo>
                    <a:pt x="6838" y="54245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0C62238A-A41C-4089-B7A6-DFF2DC4FD34A}"/>
                </a:ext>
              </a:extLst>
            </p:cNvPr>
            <p:cNvSpPr/>
            <p:nvPr/>
          </p:nvSpPr>
          <p:spPr>
            <a:xfrm>
              <a:off x="4992140" y="3636400"/>
              <a:ext cx="54701" cy="54701"/>
            </a:xfrm>
            <a:custGeom>
              <a:avLst/>
              <a:gdLst>
                <a:gd name="connsiteX0" fmla="*/ 6838 w 54700"/>
                <a:gd name="connsiteY0" fmla="*/ 6838 h 54700"/>
                <a:gd name="connsiteX1" fmla="*/ 54883 w 54700"/>
                <a:gd name="connsiteY1" fmla="*/ 6838 h 54700"/>
                <a:gd name="connsiteX2" fmla="*/ 54883 w 54700"/>
                <a:gd name="connsiteY2" fmla="*/ 54245 h 54700"/>
                <a:gd name="connsiteX3" fmla="*/ 6838 w 54700"/>
                <a:gd name="connsiteY3" fmla="*/ 54245 h 5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700" h="54700">
                  <a:moveTo>
                    <a:pt x="6838" y="6838"/>
                  </a:moveTo>
                  <a:lnTo>
                    <a:pt x="54883" y="6838"/>
                  </a:lnTo>
                  <a:lnTo>
                    <a:pt x="54883" y="54245"/>
                  </a:lnTo>
                  <a:lnTo>
                    <a:pt x="6838" y="54245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D65A59F9-61F7-4990-8B68-95D28C83FAB3}"/>
                </a:ext>
              </a:extLst>
            </p:cNvPr>
            <p:cNvSpPr/>
            <p:nvPr/>
          </p:nvSpPr>
          <p:spPr>
            <a:xfrm>
              <a:off x="4992140" y="3714258"/>
              <a:ext cx="54701" cy="54701"/>
            </a:xfrm>
            <a:custGeom>
              <a:avLst/>
              <a:gdLst>
                <a:gd name="connsiteX0" fmla="*/ 6838 w 54700"/>
                <a:gd name="connsiteY0" fmla="*/ 6838 h 54700"/>
                <a:gd name="connsiteX1" fmla="*/ 54883 w 54700"/>
                <a:gd name="connsiteY1" fmla="*/ 6838 h 54700"/>
                <a:gd name="connsiteX2" fmla="*/ 54883 w 54700"/>
                <a:gd name="connsiteY2" fmla="*/ 54245 h 54700"/>
                <a:gd name="connsiteX3" fmla="*/ 6838 w 54700"/>
                <a:gd name="connsiteY3" fmla="*/ 54245 h 5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700" h="54700">
                  <a:moveTo>
                    <a:pt x="6838" y="6838"/>
                  </a:moveTo>
                  <a:lnTo>
                    <a:pt x="54883" y="6838"/>
                  </a:lnTo>
                  <a:lnTo>
                    <a:pt x="54883" y="54245"/>
                  </a:lnTo>
                  <a:lnTo>
                    <a:pt x="6838" y="54245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2317D006-EE97-4747-8382-030402ECEDBA}"/>
                </a:ext>
              </a:extLst>
            </p:cNvPr>
            <p:cNvSpPr/>
            <p:nvPr/>
          </p:nvSpPr>
          <p:spPr>
            <a:xfrm>
              <a:off x="4992140" y="3792206"/>
              <a:ext cx="54701" cy="54701"/>
            </a:xfrm>
            <a:custGeom>
              <a:avLst/>
              <a:gdLst>
                <a:gd name="connsiteX0" fmla="*/ 6838 w 54700"/>
                <a:gd name="connsiteY0" fmla="*/ 6838 h 54700"/>
                <a:gd name="connsiteX1" fmla="*/ 54883 w 54700"/>
                <a:gd name="connsiteY1" fmla="*/ 6838 h 54700"/>
                <a:gd name="connsiteX2" fmla="*/ 54883 w 54700"/>
                <a:gd name="connsiteY2" fmla="*/ 54245 h 54700"/>
                <a:gd name="connsiteX3" fmla="*/ 6838 w 54700"/>
                <a:gd name="connsiteY3" fmla="*/ 54245 h 5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700" h="54700">
                  <a:moveTo>
                    <a:pt x="6838" y="6838"/>
                  </a:moveTo>
                  <a:lnTo>
                    <a:pt x="54883" y="6838"/>
                  </a:lnTo>
                  <a:lnTo>
                    <a:pt x="54883" y="54245"/>
                  </a:lnTo>
                  <a:lnTo>
                    <a:pt x="6838" y="54245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8EE88C6B-57CC-4E9E-9529-C665679D6F9E}"/>
                </a:ext>
              </a:extLst>
            </p:cNvPr>
            <p:cNvSpPr/>
            <p:nvPr/>
          </p:nvSpPr>
          <p:spPr>
            <a:xfrm>
              <a:off x="4992140" y="3870063"/>
              <a:ext cx="54701" cy="54701"/>
            </a:xfrm>
            <a:custGeom>
              <a:avLst/>
              <a:gdLst>
                <a:gd name="connsiteX0" fmla="*/ 6838 w 54700"/>
                <a:gd name="connsiteY0" fmla="*/ 6838 h 54700"/>
                <a:gd name="connsiteX1" fmla="*/ 54883 w 54700"/>
                <a:gd name="connsiteY1" fmla="*/ 6838 h 54700"/>
                <a:gd name="connsiteX2" fmla="*/ 54883 w 54700"/>
                <a:gd name="connsiteY2" fmla="*/ 54245 h 54700"/>
                <a:gd name="connsiteX3" fmla="*/ 6838 w 54700"/>
                <a:gd name="connsiteY3" fmla="*/ 54245 h 5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700" h="54700">
                  <a:moveTo>
                    <a:pt x="6838" y="6838"/>
                  </a:moveTo>
                  <a:lnTo>
                    <a:pt x="54883" y="6838"/>
                  </a:lnTo>
                  <a:lnTo>
                    <a:pt x="54883" y="54245"/>
                  </a:lnTo>
                  <a:lnTo>
                    <a:pt x="6838" y="54245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5B4276B9-18DC-4EA3-AD30-D2F305D35BC3}"/>
                </a:ext>
              </a:extLst>
            </p:cNvPr>
            <p:cNvSpPr/>
            <p:nvPr/>
          </p:nvSpPr>
          <p:spPr>
            <a:xfrm>
              <a:off x="4992140" y="3947921"/>
              <a:ext cx="54701" cy="54701"/>
            </a:xfrm>
            <a:custGeom>
              <a:avLst/>
              <a:gdLst>
                <a:gd name="connsiteX0" fmla="*/ 6838 w 54700"/>
                <a:gd name="connsiteY0" fmla="*/ 6838 h 54700"/>
                <a:gd name="connsiteX1" fmla="*/ 54883 w 54700"/>
                <a:gd name="connsiteY1" fmla="*/ 6838 h 54700"/>
                <a:gd name="connsiteX2" fmla="*/ 54883 w 54700"/>
                <a:gd name="connsiteY2" fmla="*/ 54245 h 54700"/>
                <a:gd name="connsiteX3" fmla="*/ 6838 w 54700"/>
                <a:gd name="connsiteY3" fmla="*/ 54245 h 5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700" h="54700">
                  <a:moveTo>
                    <a:pt x="6838" y="6838"/>
                  </a:moveTo>
                  <a:lnTo>
                    <a:pt x="54883" y="6838"/>
                  </a:lnTo>
                  <a:lnTo>
                    <a:pt x="54883" y="54245"/>
                  </a:lnTo>
                  <a:lnTo>
                    <a:pt x="6838" y="54245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A44293DE-CDA6-4B66-852A-FA1C55018185}"/>
                </a:ext>
              </a:extLst>
            </p:cNvPr>
            <p:cNvSpPr/>
            <p:nvPr/>
          </p:nvSpPr>
          <p:spPr>
            <a:xfrm>
              <a:off x="4992140" y="4025869"/>
              <a:ext cx="54701" cy="54701"/>
            </a:xfrm>
            <a:custGeom>
              <a:avLst/>
              <a:gdLst>
                <a:gd name="connsiteX0" fmla="*/ 6838 w 54700"/>
                <a:gd name="connsiteY0" fmla="*/ 6838 h 54700"/>
                <a:gd name="connsiteX1" fmla="*/ 54883 w 54700"/>
                <a:gd name="connsiteY1" fmla="*/ 6838 h 54700"/>
                <a:gd name="connsiteX2" fmla="*/ 54883 w 54700"/>
                <a:gd name="connsiteY2" fmla="*/ 54245 h 54700"/>
                <a:gd name="connsiteX3" fmla="*/ 6838 w 54700"/>
                <a:gd name="connsiteY3" fmla="*/ 54245 h 5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700" h="54700">
                  <a:moveTo>
                    <a:pt x="6838" y="6838"/>
                  </a:moveTo>
                  <a:lnTo>
                    <a:pt x="54883" y="6838"/>
                  </a:lnTo>
                  <a:lnTo>
                    <a:pt x="54883" y="54245"/>
                  </a:lnTo>
                  <a:lnTo>
                    <a:pt x="6838" y="54245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99EDE326-FE92-4B16-8A85-7DF14003463C}"/>
                </a:ext>
              </a:extLst>
            </p:cNvPr>
            <p:cNvSpPr/>
            <p:nvPr/>
          </p:nvSpPr>
          <p:spPr>
            <a:xfrm>
              <a:off x="4992140" y="4103727"/>
              <a:ext cx="54701" cy="54701"/>
            </a:xfrm>
            <a:custGeom>
              <a:avLst/>
              <a:gdLst>
                <a:gd name="connsiteX0" fmla="*/ 6838 w 54700"/>
                <a:gd name="connsiteY0" fmla="*/ 6838 h 54700"/>
                <a:gd name="connsiteX1" fmla="*/ 54883 w 54700"/>
                <a:gd name="connsiteY1" fmla="*/ 6838 h 54700"/>
                <a:gd name="connsiteX2" fmla="*/ 54883 w 54700"/>
                <a:gd name="connsiteY2" fmla="*/ 54245 h 54700"/>
                <a:gd name="connsiteX3" fmla="*/ 6838 w 54700"/>
                <a:gd name="connsiteY3" fmla="*/ 54245 h 5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700" h="54700">
                  <a:moveTo>
                    <a:pt x="6838" y="6838"/>
                  </a:moveTo>
                  <a:lnTo>
                    <a:pt x="54883" y="6838"/>
                  </a:lnTo>
                  <a:lnTo>
                    <a:pt x="54883" y="54245"/>
                  </a:lnTo>
                  <a:lnTo>
                    <a:pt x="6838" y="54245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FAF72B78-362E-46D9-A133-3CC65858FDF5}"/>
                </a:ext>
              </a:extLst>
            </p:cNvPr>
            <p:cNvSpPr/>
            <p:nvPr/>
          </p:nvSpPr>
          <p:spPr>
            <a:xfrm>
              <a:off x="4992140" y="4181584"/>
              <a:ext cx="54701" cy="54701"/>
            </a:xfrm>
            <a:custGeom>
              <a:avLst/>
              <a:gdLst>
                <a:gd name="connsiteX0" fmla="*/ 6838 w 54700"/>
                <a:gd name="connsiteY0" fmla="*/ 6838 h 54700"/>
                <a:gd name="connsiteX1" fmla="*/ 54883 w 54700"/>
                <a:gd name="connsiteY1" fmla="*/ 6838 h 54700"/>
                <a:gd name="connsiteX2" fmla="*/ 54883 w 54700"/>
                <a:gd name="connsiteY2" fmla="*/ 54245 h 54700"/>
                <a:gd name="connsiteX3" fmla="*/ 6838 w 54700"/>
                <a:gd name="connsiteY3" fmla="*/ 54245 h 5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700" h="54700">
                  <a:moveTo>
                    <a:pt x="6838" y="6838"/>
                  </a:moveTo>
                  <a:lnTo>
                    <a:pt x="54883" y="6838"/>
                  </a:lnTo>
                  <a:lnTo>
                    <a:pt x="54883" y="54245"/>
                  </a:lnTo>
                  <a:lnTo>
                    <a:pt x="6838" y="54245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EAB526A4-0F0D-495B-9620-02B7E4C8D40F}"/>
                </a:ext>
              </a:extLst>
            </p:cNvPr>
            <p:cNvSpPr/>
            <p:nvPr/>
          </p:nvSpPr>
          <p:spPr>
            <a:xfrm>
              <a:off x="4992140" y="4259532"/>
              <a:ext cx="54701" cy="54701"/>
            </a:xfrm>
            <a:custGeom>
              <a:avLst/>
              <a:gdLst>
                <a:gd name="connsiteX0" fmla="*/ 6838 w 54700"/>
                <a:gd name="connsiteY0" fmla="*/ 6838 h 54700"/>
                <a:gd name="connsiteX1" fmla="*/ 54883 w 54700"/>
                <a:gd name="connsiteY1" fmla="*/ 6838 h 54700"/>
                <a:gd name="connsiteX2" fmla="*/ 54883 w 54700"/>
                <a:gd name="connsiteY2" fmla="*/ 54245 h 54700"/>
                <a:gd name="connsiteX3" fmla="*/ 6838 w 54700"/>
                <a:gd name="connsiteY3" fmla="*/ 54245 h 5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700" h="54700">
                  <a:moveTo>
                    <a:pt x="6838" y="6838"/>
                  </a:moveTo>
                  <a:lnTo>
                    <a:pt x="54883" y="6838"/>
                  </a:lnTo>
                  <a:lnTo>
                    <a:pt x="54883" y="54245"/>
                  </a:lnTo>
                  <a:lnTo>
                    <a:pt x="6838" y="54245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D6DF9F1F-FC6D-44F0-966A-DDBA384D4CCC}"/>
                </a:ext>
              </a:extLst>
            </p:cNvPr>
            <p:cNvSpPr/>
            <p:nvPr/>
          </p:nvSpPr>
          <p:spPr>
            <a:xfrm>
              <a:off x="6752995" y="2083721"/>
              <a:ext cx="1048430" cy="1048430"/>
            </a:xfrm>
            <a:custGeom>
              <a:avLst/>
              <a:gdLst>
                <a:gd name="connsiteX0" fmla="*/ 528187 w 1048430"/>
                <a:gd name="connsiteY0" fmla="*/ 6838 h 1048430"/>
                <a:gd name="connsiteX1" fmla="*/ 6838 w 1048430"/>
                <a:gd name="connsiteY1" fmla="*/ 528084 h 1048430"/>
                <a:gd name="connsiteX2" fmla="*/ 167892 w 1048430"/>
                <a:gd name="connsiteY2" fmla="*/ 904932 h 1048430"/>
                <a:gd name="connsiteX3" fmla="*/ 93681 w 1048430"/>
                <a:gd name="connsiteY3" fmla="*/ 1043507 h 1048430"/>
                <a:gd name="connsiteX4" fmla="*/ 276017 w 1048430"/>
                <a:gd name="connsiteY4" fmla="*/ 984430 h 1048430"/>
                <a:gd name="connsiteX5" fmla="*/ 984657 w 1048430"/>
                <a:gd name="connsiteY5" fmla="*/ 780663 h 1048430"/>
                <a:gd name="connsiteX6" fmla="*/ 780890 w 1048430"/>
                <a:gd name="connsiteY6" fmla="*/ 72023 h 1048430"/>
                <a:gd name="connsiteX7" fmla="*/ 528187 w 1048430"/>
                <a:gd name="connsiteY7" fmla="*/ 6838 h 1048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8430" h="1048430">
                  <a:moveTo>
                    <a:pt x="528187" y="6838"/>
                  </a:moveTo>
                  <a:cubicBezTo>
                    <a:pt x="240282" y="6809"/>
                    <a:pt x="6866" y="240179"/>
                    <a:pt x="6838" y="528084"/>
                  </a:cubicBezTo>
                  <a:cubicBezTo>
                    <a:pt x="6823" y="670419"/>
                    <a:pt x="65011" y="806571"/>
                    <a:pt x="167892" y="904932"/>
                  </a:cubicBezTo>
                  <a:lnTo>
                    <a:pt x="93681" y="1043507"/>
                  </a:lnTo>
                  <a:lnTo>
                    <a:pt x="276017" y="984430"/>
                  </a:lnTo>
                  <a:cubicBezTo>
                    <a:pt x="527971" y="1123847"/>
                    <a:pt x="845240" y="1032618"/>
                    <a:pt x="984657" y="780663"/>
                  </a:cubicBezTo>
                  <a:cubicBezTo>
                    <a:pt x="1124074" y="528709"/>
                    <a:pt x="1032845" y="211439"/>
                    <a:pt x="780890" y="72023"/>
                  </a:cubicBezTo>
                  <a:cubicBezTo>
                    <a:pt x="703544" y="29223"/>
                    <a:pt x="616585" y="6792"/>
                    <a:pt x="528187" y="683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2A044BD2-25B2-4FF1-8359-B3CFFF478803}"/>
                </a:ext>
              </a:extLst>
            </p:cNvPr>
            <p:cNvSpPr/>
            <p:nvPr/>
          </p:nvSpPr>
          <p:spPr>
            <a:xfrm>
              <a:off x="6748761" y="2079019"/>
              <a:ext cx="1057547" cy="1057547"/>
            </a:xfrm>
            <a:custGeom>
              <a:avLst/>
              <a:gdLst>
                <a:gd name="connsiteX0" fmla="*/ 532421 w 1057546"/>
                <a:gd name="connsiteY0" fmla="*/ 1058967 h 1057546"/>
                <a:gd name="connsiteX1" fmla="*/ 279430 w 1057546"/>
                <a:gd name="connsiteY1" fmla="*/ 994055 h 1057546"/>
                <a:gd name="connsiteX2" fmla="*/ 99282 w 1057546"/>
                <a:gd name="connsiteY2" fmla="*/ 1052494 h 1057546"/>
                <a:gd name="connsiteX3" fmla="*/ 94359 w 1057546"/>
                <a:gd name="connsiteY3" fmla="*/ 1051126 h 1057546"/>
                <a:gd name="connsiteX4" fmla="*/ 93903 w 1057546"/>
                <a:gd name="connsiteY4" fmla="*/ 1046021 h 1057546"/>
                <a:gd name="connsiteX5" fmla="*/ 166838 w 1057546"/>
                <a:gd name="connsiteY5" fmla="*/ 910546 h 1057546"/>
                <a:gd name="connsiteX6" fmla="*/ 155025 w 1057546"/>
                <a:gd name="connsiteY6" fmla="*/ 166838 h 1057546"/>
                <a:gd name="connsiteX7" fmla="*/ 898733 w 1057546"/>
                <a:gd name="connsiteY7" fmla="*/ 155025 h 1057546"/>
                <a:gd name="connsiteX8" fmla="*/ 1058732 w 1057546"/>
                <a:gd name="connsiteY8" fmla="*/ 532928 h 1057546"/>
                <a:gd name="connsiteX9" fmla="*/ 532420 w 1057546"/>
                <a:gd name="connsiteY9" fmla="*/ 1058967 h 1057546"/>
                <a:gd name="connsiteX10" fmla="*/ 279886 w 1057546"/>
                <a:gd name="connsiteY10" fmla="*/ 984574 h 1057546"/>
                <a:gd name="connsiteX11" fmla="*/ 282074 w 1057546"/>
                <a:gd name="connsiteY11" fmla="*/ 985212 h 1057546"/>
                <a:gd name="connsiteX12" fmla="*/ 984716 w 1057546"/>
                <a:gd name="connsiteY12" fmla="*/ 783446 h 1057546"/>
                <a:gd name="connsiteX13" fmla="*/ 782949 w 1057546"/>
                <a:gd name="connsiteY13" fmla="*/ 80803 h 1057546"/>
                <a:gd name="connsiteX14" fmla="*/ 80307 w 1057546"/>
                <a:gd name="connsiteY14" fmla="*/ 282570 h 1057546"/>
                <a:gd name="connsiteX15" fmla="*/ 15590 w 1057546"/>
                <a:gd name="connsiteY15" fmla="*/ 532928 h 1057546"/>
                <a:gd name="connsiteX16" fmla="*/ 175225 w 1057546"/>
                <a:gd name="connsiteY16" fmla="*/ 906717 h 1057546"/>
                <a:gd name="connsiteX17" fmla="*/ 176137 w 1057546"/>
                <a:gd name="connsiteY17" fmla="*/ 912187 h 1057546"/>
                <a:gd name="connsiteX18" fmla="*/ 107305 w 1057546"/>
                <a:gd name="connsiteY18" fmla="*/ 1040733 h 1057546"/>
                <a:gd name="connsiteX19" fmla="*/ 278427 w 1057546"/>
                <a:gd name="connsiteY19" fmla="*/ 985212 h 1057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57546" h="1057546">
                  <a:moveTo>
                    <a:pt x="532421" y="1058967"/>
                  </a:moveTo>
                  <a:cubicBezTo>
                    <a:pt x="443971" y="1058966"/>
                    <a:pt x="356953" y="1036639"/>
                    <a:pt x="279430" y="994055"/>
                  </a:cubicBezTo>
                  <a:lnTo>
                    <a:pt x="99282" y="1052494"/>
                  </a:lnTo>
                  <a:cubicBezTo>
                    <a:pt x="97515" y="1053014"/>
                    <a:pt x="95605" y="1052484"/>
                    <a:pt x="94359" y="1051126"/>
                  </a:cubicBezTo>
                  <a:cubicBezTo>
                    <a:pt x="93174" y="1049679"/>
                    <a:pt x="92993" y="1047655"/>
                    <a:pt x="93903" y="1046021"/>
                  </a:cubicBezTo>
                  <a:lnTo>
                    <a:pt x="166838" y="910546"/>
                  </a:lnTo>
                  <a:cubicBezTo>
                    <a:pt x="-41794" y="708438"/>
                    <a:pt x="-47082" y="375469"/>
                    <a:pt x="155025" y="166838"/>
                  </a:cubicBezTo>
                  <a:cubicBezTo>
                    <a:pt x="357132" y="-41794"/>
                    <a:pt x="690102" y="-47082"/>
                    <a:pt x="898733" y="155025"/>
                  </a:cubicBezTo>
                  <a:cubicBezTo>
                    <a:pt x="1001037" y="254131"/>
                    <a:pt x="1058771" y="390492"/>
                    <a:pt x="1058732" y="532928"/>
                  </a:cubicBezTo>
                  <a:cubicBezTo>
                    <a:pt x="1058431" y="823433"/>
                    <a:pt x="822925" y="1058816"/>
                    <a:pt x="532420" y="1058967"/>
                  </a:cubicBezTo>
                  <a:close/>
                  <a:moveTo>
                    <a:pt x="279886" y="984574"/>
                  </a:moveTo>
                  <a:cubicBezTo>
                    <a:pt x="280663" y="984560"/>
                    <a:pt x="281426" y="984782"/>
                    <a:pt x="282074" y="985212"/>
                  </a:cubicBezTo>
                  <a:cubicBezTo>
                    <a:pt x="531819" y="1123525"/>
                    <a:pt x="846403" y="1033191"/>
                    <a:pt x="984716" y="783446"/>
                  </a:cubicBezTo>
                  <a:cubicBezTo>
                    <a:pt x="1123029" y="533700"/>
                    <a:pt x="1032695" y="219116"/>
                    <a:pt x="782949" y="80803"/>
                  </a:cubicBezTo>
                  <a:cubicBezTo>
                    <a:pt x="533204" y="-57510"/>
                    <a:pt x="218620" y="32824"/>
                    <a:pt x="80307" y="282570"/>
                  </a:cubicBezTo>
                  <a:cubicBezTo>
                    <a:pt x="37872" y="359192"/>
                    <a:pt x="15603" y="445340"/>
                    <a:pt x="15590" y="532928"/>
                  </a:cubicBezTo>
                  <a:cubicBezTo>
                    <a:pt x="15014" y="674200"/>
                    <a:pt x="72773" y="809445"/>
                    <a:pt x="175225" y="906717"/>
                  </a:cubicBezTo>
                  <a:cubicBezTo>
                    <a:pt x="176675" y="908154"/>
                    <a:pt x="177042" y="910357"/>
                    <a:pt x="176137" y="912187"/>
                  </a:cubicBezTo>
                  <a:lnTo>
                    <a:pt x="107305" y="1040733"/>
                  </a:lnTo>
                  <a:lnTo>
                    <a:pt x="278427" y="985212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4164C6BF-347A-4B57-9B83-F59AF1EA910A}"/>
                </a:ext>
              </a:extLst>
            </p:cNvPr>
            <p:cNvSpPr/>
            <p:nvPr/>
          </p:nvSpPr>
          <p:spPr>
            <a:xfrm>
              <a:off x="6728471" y="2046524"/>
              <a:ext cx="1048430" cy="1048430"/>
            </a:xfrm>
            <a:custGeom>
              <a:avLst/>
              <a:gdLst>
                <a:gd name="connsiteX0" fmla="*/ 528187 w 1048430"/>
                <a:gd name="connsiteY0" fmla="*/ 6838 h 1048430"/>
                <a:gd name="connsiteX1" fmla="*/ 6838 w 1048430"/>
                <a:gd name="connsiteY1" fmla="*/ 528084 h 1048430"/>
                <a:gd name="connsiteX2" fmla="*/ 167892 w 1048430"/>
                <a:gd name="connsiteY2" fmla="*/ 904932 h 1048430"/>
                <a:gd name="connsiteX3" fmla="*/ 93681 w 1048430"/>
                <a:gd name="connsiteY3" fmla="*/ 1043416 h 1048430"/>
                <a:gd name="connsiteX4" fmla="*/ 276017 w 1048430"/>
                <a:gd name="connsiteY4" fmla="*/ 984430 h 1048430"/>
                <a:gd name="connsiteX5" fmla="*/ 984657 w 1048430"/>
                <a:gd name="connsiteY5" fmla="*/ 780663 h 1048430"/>
                <a:gd name="connsiteX6" fmla="*/ 780890 w 1048430"/>
                <a:gd name="connsiteY6" fmla="*/ 72023 h 1048430"/>
                <a:gd name="connsiteX7" fmla="*/ 528187 w 1048430"/>
                <a:gd name="connsiteY7" fmla="*/ 6838 h 1048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8430" h="1048430">
                  <a:moveTo>
                    <a:pt x="528187" y="6838"/>
                  </a:moveTo>
                  <a:cubicBezTo>
                    <a:pt x="240282" y="6809"/>
                    <a:pt x="6866" y="240179"/>
                    <a:pt x="6838" y="528084"/>
                  </a:cubicBezTo>
                  <a:cubicBezTo>
                    <a:pt x="6823" y="670419"/>
                    <a:pt x="65011" y="806571"/>
                    <a:pt x="167892" y="904932"/>
                  </a:cubicBezTo>
                  <a:lnTo>
                    <a:pt x="93681" y="1043416"/>
                  </a:lnTo>
                  <a:lnTo>
                    <a:pt x="276017" y="984430"/>
                  </a:lnTo>
                  <a:cubicBezTo>
                    <a:pt x="527971" y="1123847"/>
                    <a:pt x="845240" y="1032618"/>
                    <a:pt x="984657" y="780663"/>
                  </a:cubicBezTo>
                  <a:cubicBezTo>
                    <a:pt x="1124074" y="528709"/>
                    <a:pt x="1032845" y="211439"/>
                    <a:pt x="780890" y="72023"/>
                  </a:cubicBezTo>
                  <a:cubicBezTo>
                    <a:pt x="703544" y="29223"/>
                    <a:pt x="616585" y="6792"/>
                    <a:pt x="528187" y="683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0D728E3E-93BD-4181-931D-6E09B177349C}"/>
                </a:ext>
              </a:extLst>
            </p:cNvPr>
            <p:cNvSpPr/>
            <p:nvPr/>
          </p:nvSpPr>
          <p:spPr>
            <a:xfrm>
              <a:off x="6724385" y="2041966"/>
              <a:ext cx="1057547" cy="1057547"/>
            </a:xfrm>
            <a:custGeom>
              <a:avLst/>
              <a:gdLst>
                <a:gd name="connsiteX0" fmla="*/ 532273 w 1057546"/>
                <a:gd name="connsiteY0" fmla="*/ 1058733 h 1057546"/>
                <a:gd name="connsiteX1" fmla="*/ 279282 w 1057546"/>
                <a:gd name="connsiteY1" fmla="*/ 993912 h 1057546"/>
                <a:gd name="connsiteX2" fmla="*/ 99226 w 1057546"/>
                <a:gd name="connsiteY2" fmla="*/ 1052351 h 1057546"/>
                <a:gd name="connsiteX3" fmla="*/ 94303 w 1057546"/>
                <a:gd name="connsiteY3" fmla="*/ 1050892 h 1057546"/>
                <a:gd name="connsiteX4" fmla="*/ 93756 w 1057546"/>
                <a:gd name="connsiteY4" fmla="*/ 1045787 h 1057546"/>
                <a:gd name="connsiteX5" fmla="*/ 166690 w 1057546"/>
                <a:gd name="connsiteY5" fmla="*/ 910402 h 1057546"/>
                <a:gd name="connsiteX6" fmla="*/ 155168 w 1057546"/>
                <a:gd name="connsiteY6" fmla="*/ 166690 h 1057546"/>
                <a:gd name="connsiteX7" fmla="*/ 898881 w 1057546"/>
                <a:gd name="connsiteY7" fmla="*/ 155168 h 1057546"/>
                <a:gd name="connsiteX8" fmla="*/ 910403 w 1057546"/>
                <a:gd name="connsiteY8" fmla="*/ 898881 h 1057546"/>
                <a:gd name="connsiteX9" fmla="*/ 532638 w 1057546"/>
                <a:gd name="connsiteY9" fmla="*/ 1058733 h 1057546"/>
                <a:gd name="connsiteX10" fmla="*/ 279829 w 1057546"/>
                <a:gd name="connsiteY10" fmla="*/ 984431 h 1057546"/>
                <a:gd name="connsiteX11" fmla="*/ 282017 w 1057546"/>
                <a:gd name="connsiteY11" fmla="*/ 984978 h 1057546"/>
                <a:gd name="connsiteX12" fmla="*/ 986351 w 1057546"/>
                <a:gd name="connsiteY12" fmla="*/ 783495 h 1057546"/>
                <a:gd name="connsiteX13" fmla="*/ 784868 w 1057546"/>
                <a:gd name="connsiteY13" fmla="*/ 79162 h 1057546"/>
                <a:gd name="connsiteX14" fmla="*/ 80535 w 1057546"/>
                <a:gd name="connsiteY14" fmla="*/ 280644 h 1057546"/>
                <a:gd name="connsiteX15" fmla="*/ 175169 w 1057546"/>
                <a:gd name="connsiteY15" fmla="*/ 906209 h 1057546"/>
                <a:gd name="connsiteX16" fmla="*/ 175989 w 1057546"/>
                <a:gd name="connsiteY16" fmla="*/ 911587 h 1057546"/>
                <a:gd name="connsiteX17" fmla="*/ 107157 w 1057546"/>
                <a:gd name="connsiteY17" fmla="*/ 1040134 h 1057546"/>
                <a:gd name="connsiteX18" fmla="*/ 278371 w 1057546"/>
                <a:gd name="connsiteY18" fmla="*/ 984613 h 1057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57546" h="1057546">
                  <a:moveTo>
                    <a:pt x="532273" y="1058733"/>
                  </a:moveTo>
                  <a:cubicBezTo>
                    <a:pt x="443840" y="1058697"/>
                    <a:pt x="356838" y="1036405"/>
                    <a:pt x="279282" y="993912"/>
                  </a:cubicBezTo>
                  <a:lnTo>
                    <a:pt x="99226" y="1052351"/>
                  </a:lnTo>
                  <a:cubicBezTo>
                    <a:pt x="97441" y="1052897"/>
                    <a:pt x="95502" y="1052323"/>
                    <a:pt x="94303" y="1050892"/>
                  </a:cubicBezTo>
                  <a:cubicBezTo>
                    <a:pt x="93135" y="1049445"/>
                    <a:pt x="92921" y="1047448"/>
                    <a:pt x="93756" y="1045787"/>
                  </a:cubicBezTo>
                  <a:lnTo>
                    <a:pt x="166690" y="910402"/>
                  </a:lnTo>
                  <a:cubicBezTo>
                    <a:pt x="-41862" y="708214"/>
                    <a:pt x="-47021" y="375242"/>
                    <a:pt x="155168" y="166690"/>
                  </a:cubicBezTo>
                  <a:cubicBezTo>
                    <a:pt x="357357" y="-41862"/>
                    <a:pt x="690329" y="-47021"/>
                    <a:pt x="898881" y="155168"/>
                  </a:cubicBezTo>
                  <a:cubicBezTo>
                    <a:pt x="1107433" y="357357"/>
                    <a:pt x="1112592" y="690328"/>
                    <a:pt x="910403" y="898881"/>
                  </a:cubicBezTo>
                  <a:cubicBezTo>
                    <a:pt x="811306" y="1001096"/>
                    <a:pt x="675004" y="1058773"/>
                    <a:pt x="532638" y="1058733"/>
                  </a:cubicBezTo>
                  <a:close/>
                  <a:moveTo>
                    <a:pt x="279829" y="984431"/>
                  </a:moveTo>
                  <a:cubicBezTo>
                    <a:pt x="280592" y="984438"/>
                    <a:pt x="281341" y="984625"/>
                    <a:pt x="282017" y="984978"/>
                  </a:cubicBezTo>
                  <a:cubicBezTo>
                    <a:pt x="532151" y="1123836"/>
                    <a:pt x="847492" y="1033630"/>
                    <a:pt x="986351" y="783495"/>
                  </a:cubicBezTo>
                  <a:cubicBezTo>
                    <a:pt x="1125209" y="533361"/>
                    <a:pt x="1035002" y="218021"/>
                    <a:pt x="784868" y="79162"/>
                  </a:cubicBezTo>
                  <a:cubicBezTo>
                    <a:pt x="534735" y="-59696"/>
                    <a:pt x="219394" y="30510"/>
                    <a:pt x="80535" y="280644"/>
                  </a:cubicBezTo>
                  <a:cubicBezTo>
                    <a:pt x="-33714" y="486448"/>
                    <a:pt x="5158" y="743407"/>
                    <a:pt x="175169" y="906209"/>
                  </a:cubicBezTo>
                  <a:cubicBezTo>
                    <a:pt x="176628" y="907609"/>
                    <a:pt x="176965" y="909816"/>
                    <a:pt x="175989" y="911587"/>
                  </a:cubicBezTo>
                  <a:lnTo>
                    <a:pt x="107157" y="1040134"/>
                  </a:lnTo>
                  <a:lnTo>
                    <a:pt x="278371" y="984613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65B86F9A-5960-4652-AA68-2BA1F82F7755}"/>
                </a:ext>
              </a:extLst>
            </p:cNvPr>
            <p:cNvSpPr/>
            <p:nvPr/>
          </p:nvSpPr>
          <p:spPr>
            <a:xfrm>
              <a:off x="6874665" y="2423412"/>
              <a:ext cx="209686" cy="364671"/>
            </a:xfrm>
            <a:custGeom>
              <a:avLst/>
              <a:gdLst>
                <a:gd name="connsiteX0" fmla="*/ 207407 w 209686"/>
                <a:gd name="connsiteY0" fmla="*/ 366221 h 364671"/>
                <a:gd name="connsiteX1" fmla="*/ 6838 w 209686"/>
                <a:gd name="connsiteY1" fmla="*/ 224729 h 364671"/>
                <a:gd name="connsiteX2" fmla="*/ 6838 w 209686"/>
                <a:gd name="connsiteY2" fmla="*/ 149698 h 364671"/>
                <a:gd name="connsiteX3" fmla="*/ 207407 w 209686"/>
                <a:gd name="connsiteY3" fmla="*/ 6838 h 364671"/>
                <a:gd name="connsiteX4" fmla="*/ 207407 w 209686"/>
                <a:gd name="connsiteY4" fmla="*/ 82507 h 364671"/>
                <a:gd name="connsiteX5" fmla="*/ 63817 w 209686"/>
                <a:gd name="connsiteY5" fmla="*/ 186894 h 364671"/>
                <a:gd name="connsiteX6" fmla="*/ 207407 w 209686"/>
                <a:gd name="connsiteY6" fmla="*/ 291281 h 364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686" h="364671">
                  <a:moveTo>
                    <a:pt x="207407" y="366221"/>
                  </a:moveTo>
                  <a:lnTo>
                    <a:pt x="6838" y="224729"/>
                  </a:lnTo>
                  <a:lnTo>
                    <a:pt x="6838" y="149698"/>
                  </a:lnTo>
                  <a:lnTo>
                    <a:pt x="207407" y="6838"/>
                  </a:lnTo>
                  <a:lnTo>
                    <a:pt x="207407" y="82507"/>
                  </a:lnTo>
                  <a:lnTo>
                    <a:pt x="63817" y="186894"/>
                  </a:lnTo>
                  <a:lnTo>
                    <a:pt x="207407" y="291281"/>
                  </a:lnTo>
                  <a:close/>
                </a:path>
              </a:pathLst>
            </a:custGeom>
            <a:solidFill>
              <a:srgbClr val="9DC08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E8310100-E3FB-4903-93A6-0C92797ADDF9}"/>
                </a:ext>
              </a:extLst>
            </p:cNvPr>
            <p:cNvSpPr/>
            <p:nvPr/>
          </p:nvSpPr>
          <p:spPr>
            <a:xfrm>
              <a:off x="7136225" y="2240529"/>
              <a:ext cx="227920" cy="574357"/>
            </a:xfrm>
            <a:custGeom>
              <a:avLst/>
              <a:gdLst>
                <a:gd name="connsiteX0" fmla="*/ 6838 w 227919"/>
                <a:gd name="connsiteY0" fmla="*/ 574357 h 574357"/>
                <a:gd name="connsiteX1" fmla="*/ 159544 w 227919"/>
                <a:gd name="connsiteY1" fmla="*/ 6838 h 574357"/>
                <a:gd name="connsiteX2" fmla="*/ 224729 w 227919"/>
                <a:gd name="connsiteY2" fmla="*/ 6838 h 574357"/>
                <a:gd name="connsiteX3" fmla="*/ 71293 w 227919"/>
                <a:gd name="connsiteY3" fmla="*/ 574357 h 574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7919" h="574357">
                  <a:moveTo>
                    <a:pt x="6838" y="574357"/>
                  </a:moveTo>
                  <a:lnTo>
                    <a:pt x="159544" y="6838"/>
                  </a:lnTo>
                  <a:lnTo>
                    <a:pt x="224729" y="6838"/>
                  </a:lnTo>
                  <a:lnTo>
                    <a:pt x="71293" y="574357"/>
                  </a:lnTo>
                  <a:close/>
                </a:path>
              </a:pathLst>
            </a:custGeom>
            <a:solidFill>
              <a:srgbClr val="9DC08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24D21106-CBA2-450B-8302-D0A4D77C5F2A}"/>
                </a:ext>
              </a:extLst>
            </p:cNvPr>
            <p:cNvSpPr/>
            <p:nvPr/>
          </p:nvSpPr>
          <p:spPr>
            <a:xfrm>
              <a:off x="7415016" y="2423412"/>
              <a:ext cx="209686" cy="364671"/>
            </a:xfrm>
            <a:custGeom>
              <a:avLst/>
              <a:gdLst>
                <a:gd name="connsiteX0" fmla="*/ 6838 w 209686"/>
                <a:gd name="connsiteY0" fmla="*/ 366221 h 364671"/>
                <a:gd name="connsiteX1" fmla="*/ 6838 w 209686"/>
                <a:gd name="connsiteY1" fmla="*/ 291281 h 364671"/>
                <a:gd name="connsiteX2" fmla="*/ 151156 w 209686"/>
                <a:gd name="connsiteY2" fmla="*/ 186165 h 364671"/>
                <a:gd name="connsiteX3" fmla="*/ 6838 w 209686"/>
                <a:gd name="connsiteY3" fmla="*/ 82507 h 364671"/>
                <a:gd name="connsiteX4" fmla="*/ 6838 w 209686"/>
                <a:gd name="connsiteY4" fmla="*/ 6838 h 364671"/>
                <a:gd name="connsiteX5" fmla="*/ 207954 w 209686"/>
                <a:gd name="connsiteY5" fmla="*/ 149059 h 364671"/>
                <a:gd name="connsiteX6" fmla="*/ 207954 w 209686"/>
                <a:gd name="connsiteY6" fmla="*/ 223999 h 364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686" h="364671">
                  <a:moveTo>
                    <a:pt x="6838" y="366221"/>
                  </a:moveTo>
                  <a:lnTo>
                    <a:pt x="6838" y="291281"/>
                  </a:lnTo>
                  <a:lnTo>
                    <a:pt x="151156" y="186165"/>
                  </a:lnTo>
                  <a:lnTo>
                    <a:pt x="6838" y="82507"/>
                  </a:lnTo>
                  <a:lnTo>
                    <a:pt x="6838" y="6838"/>
                  </a:lnTo>
                  <a:lnTo>
                    <a:pt x="207954" y="149059"/>
                  </a:lnTo>
                  <a:lnTo>
                    <a:pt x="207954" y="223999"/>
                  </a:lnTo>
                  <a:close/>
                </a:path>
              </a:pathLst>
            </a:custGeom>
            <a:solidFill>
              <a:srgbClr val="9DC08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62C77215-B8C7-4439-9082-ED0BA88A9B2E}"/>
                </a:ext>
              </a:extLst>
            </p:cNvPr>
            <p:cNvSpPr/>
            <p:nvPr/>
          </p:nvSpPr>
          <p:spPr>
            <a:xfrm>
              <a:off x="6899553" y="2392324"/>
              <a:ext cx="209686" cy="364671"/>
            </a:xfrm>
            <a:custGeom>
              <a:avLst/>
              <a:gdLst>
                <a:gd name="connsiteX0" fmla="*/ 207407 w 209686"/>
                <a:gd name="connsiteY0" fmla="*/ 366221 h 364671"/>
                <a:gd name="connsiteX1" fmla="*/ 6838 w 209686"/>
                <a:gd name="connsiteY1" fmla="*/ 224729 h 364671"/>
                <a:gd name="connsiteX2" fmla="*/ 6838 w 209686"/>
                <a:gd name="connsiteY2" fmla="*/ 149789 h 364671"/>
                <a:gd name="connsiteX3" fmla="*/ 207407 w 209686"/>
                <a:gd name="connsiteY3" fmla="*/ 6838 h 364671"/>
                <a:gd name="connsiteX4" fmla="*/ 207407 w 209686"/>
                <a:gd name="connsiteY4" fmla="*/ 82507 h 364671"/>
                <a:gd name="connsiteX5" fmla="*/ 63726 w 209686"/>
                <a:gd name="connsiteY5" fmla="*/ 186894 h 364671"/>
                <a:gd name="connsiteX6" fmla="*/ 207407 w 209686"/>
                <a:gd name="connsiteY6" fmla="*/ 291281 h 364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686" h="364671">
                  <a:moveTo>
                    <a:pt x="207407" y="366221"/>
                  </a:moveTo>
                  <a:lnTo>
                    <a:pt x="6838" y="224729"/>
                  </a:lnTo>
                  <a:lnTo>
                    <a:pt x="6838" y="149789"/>
                  </a:lnTo>
                  <a:lnTo>
                    <a:pt x="207407" y="6838"/>
                  </a:lnTo>
                  <a:lnTo>
                    <a:pt x="207407" y="82507"/>
                  </a:lnTo>
                  <a:lnTo>
                    <a:pt x="63726" y="186894"/>
                  </a:lnTo>
                  <a:lnTo>
                    <a:pt x="207407" y="291281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F71E5E12-29FF-4D3B-B0D5-F0560BC558D1}"/>
                </a:ext>
              </a:extLst>
            </p:cNvPr>
            <p:cNvSpPr/>
            <p:nvPr/>
          </p:nvSpPr>
          <p:spPr>
            <a:xfrm>
              <a:off x="7161023" y="2209532"/>
              <a:ext cx="227920" cy="574357"/>
            </a:xfrm>
            <a:custGeom>
              <a:avLst/>
              <a:gdLst>
                <a:gd name="connsiteX0" fmla="*/ 6838 w 227919"/>
                <a:gd name="connsiteY0" fmla="*/ 574266 h 574357"/>
                <a:gd name="connsiteX1" fmla="*/ 159544 w 227919"/>
                <a:gd name="connsiteY1" fmla="*/ 6838 h 574357"/>
                <a:gd name="connsiteX2" fmla="*/ 224729 w 227919"/>
                <a:gd name="connsiteY2" fmla="*/ 6838 h 574357"/>
                <a:gd name="connsiteX3" fmla="*/ 71293 w 227919"/>
                <a:gd name="connsiteY3" fmla="*/ 574266 h 574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7919" h="574357">
                  <a:moveTo>
                    <a:pt x="6838" y="574266"/>
                  </a:moveTo>
                  <a:lnTo>
                    <a:pt x="159544" y="6838"/>
                  </a:lnTo>
                  <a:lnTo>
                    <a:pt x="224729" y="6838"/>
                  </a:lnTo>
                  <a:lnTo>
                    <a:pt x="71293" y="574266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F89168D3-DE6F-4BAD-B945-5EC783A7442F}"/>
                </a:ext>
              </a:extLst>
            </p:cNvPr>
            <p:cNvSpPr/>
            <p:nvPr/>
          </p:nvSpPr>
          <p:spPr>
            <a:xfrm>
              <a:off x="7439814" y="2392324"/>
              <a:ext cx="209686" cy="364671"/>
            </a:xfrm>
            <a:custGeom>
              <a:avLst/>
              <a:gdLst>
                <a:gd name="connsiteX0" fmla="*/ 6838 w 209686"/>
                <a:gd name="connsiteY0" fmla="*/ 366221 h 364671"/>
                <a:gd name="connsiteX1" fmla="*/ 6838 w 209686"/>
                <a:gd name="connsiteY1" fmla="*/ 291281 h 364671"/>
                <a:gd name="connsiteX2" fmla="*/ 151339 w 209686"/>
                <a:gd name="connsiteY2" fmla="*/ 186256 h 364671"/>
                <a:gd name="connsiteX3" fmla="*/ 6838 w 209686"/>
                <a:gd name="connsiteY3" fmla="*/ 82507 h 364671"/>
                <a:gd name="connsiteX4" fmla="*/ 6838 w 209686"/>
                <a:gd name="connsiteY4" fmla="*/ 6838 h 364671"/>
                <a:gd name="connsiteX5" fmla="*/ 207954 w 209686"/>
                <a:gd name="connsiteY5" fmla="*/ 149059 h 364671"/>
                <a:gd name="connsiteX6" fmla="*/ 207954 w 209686"/>
                <a:gd name="connsiteY6" fmla="*/ 224091 h 364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686" h="364671">
                  <a:moveTo>
                    <a:pt x="6838" y="366221"/>
                  </a:moveTo>
                  <a:lnTo>
                    <a:pt x="6838" y="291281"/>
                  </a:lnTo>
                  <a:lnTo>
                    <a:pt x="151339" y="186256"/>
                  </a:lnTo>
                  <a:lnTo>
                    <a:pt x="6838" y="82507"/>
                  </a:lnTo>
                  <a:lnTo>
                    <a:pt x="6838" y="6838"/>
                  </a:lnTo>
                  <a:lnTo>
                    <a:pt x="207954" y="149059"/>
                  </a:lnTo>
                  <a:lnTo>
                    <a:pt x="207954" y="224091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 dirty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CE8EFC39-F73A-4498-B881-859D40F3AD9C}"/>
                </a:ext>
              </a:extLst>
            </p:cNvPr>
            <p:cNvSpPr/>
            <p:nvPr/>
          </p:nvSpPr>
          <p:spPr>
            <a:xfrm>
              <a:off x="6853422" y="5317718"/>
              <a:ext cx="1030197" cy="720226"/>
            </a:xfrm>
            <a:custGeom>
              <a:avLst/>
              <a:gdLst>
                <a:gd name="connsiteX0" fmla="*/ 6838 w 1030196"/>
                <a:gd name="connsiteY0" fmla="*/ 62814 h 720225"/>
                <a:gd name="connsiteX1" fmla="*/ 322552 w 1030196"/>
                <a:gd name="connsiteY1" fmla="*/ 323463 h 720225"/>
                <a:gd name="connsiteX2" fmla="*/ 384637 w 1030196"/>
                <a:gd name="connsiteY2" fmla="*/ 428945 h 720225"/>
                <a:gd name="connsiteX3" fmla="*/ 937114 w 1030196"/>
                <a:gd name="connsiteY3" fmla="*/ 695884 h 720225"/>
                <a:gd name="connsiteX4" fmla="*/ 1023997 w 1030196"/>
                <a:gd name="connsiteY4" fmla="*/ 720682 h 720225"/>
                <a:gd name="connsiteX5" fmla="*/ 74302 w 1030196"/>
                <a:gd name="connsiteY5" fmla="*/ 6838 h 720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30196" h="720225">
                  <a:moveTo>
                    <a:pt x="6838" y="62814"/>
                  </a:moveTo>
                  <a:lnTo>
                    <a:pt x="322552" y="323463"/>
                  </a:lnTo>
                  <a:cubicBezTo>
                    <a:pt x="338371" y="361275"/>
                    <a:pt x="359257" y="396760"/>
                    <a:pt x="384637" y="428945"/>
                  </a:cubicBezTo>
                  <a:cubicBezTo>
                    <a:pt x="428124" y="484831"/>
                    <a:pt x="937114" y="695884"/>
                    <a:pt x="937114" y="695884"/>
                  </a:cubicBezTo>
                  <a:lnTo>
                    <a:pt x="1023997" y="720682"/>
                  </a:lnTo>
                  <a:lnTo>
                    <a:pt x="74302" y="683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DBD15104-FB40-4489-B128-C077FCD54F4C}"/>
                </a:ext>
              </a:extLst>
            </p:cNvPr>
            <p:cNvSpPr/>
            <p:nvPr/>
          </p:nvSpPr>
          <p:spPr>
            <a:xfrm>
              <a:off x="6848864" y="5313454"/>
              <a:ext cx="1039313" cy="729343"/>
            </a:xfrm>
            <a:custGeom>
              <a:avLst/>
              <a:gdLst>
                <a:gd name="connsiteX0" fmla="*/ 1028556 w 1039313"/>
                <a:gd name="connsiteY0" fmla="*/ 729504 h 729342"/>
                <a:gd name="connsiteX1" fmla="*/ 1027279 w 1039313"/>
                <a:gd name="connsiteY1" fmla="*/ 729504 h 729342"/>
                <a:gd name="connsiteX2" fmla="*/ 940397 w 1039313"/>
                <a:gd name="connsiteY2" fmla="*/ 704706 h 729342"/>
                <a:gd name="connsiteX3" fmla="*/ 385640 w 1039313"/>
                <a:gd name="connsiteY3" fmla="*/ 436217 h 729342"/>
                <a:gd name="connsiteX4" fmla="*/ 323373 w 1039313"/>
                <a:gd name="connsiteY4" fmla="*/ 330645 h 729342"/>
                <a:gd name="connsiteX5" fmla="*/ 8570 w 1039313"/>
                <a:gd name="connsiteY5" fmla="*/ 70816 h 729342"/>
                <a:gd name="connsiteX6" fmla="*/ 6838 w 1039313"/>
                <a:gd name="connsiteY6" fmla="*/ 67261 h 729342"/>
                <a:gd name="connsiteX7" fmla="*/ 8479 w 1039313"/>
                <a:gd name="connsiteY7" fmla="*/ 63705 h 729342"/>
                <a:gd name="connsiteX8" fmla="*/ 75943 w 1039313"/>
                <a:gd name="connsiteY8" fmla="*/ 7819 h 729342"/>
                <a:gd name="connsiteX9" fmla="*/ 81595 w 1039313"/>
                <a:gd name="connsiteY9" fmla="*/ 7819 h 729342"/>
                <a:gd name="connsiteX10" fmla="*/ 1031291 w 1039313"/>
                <a:gd name="connsiteY10" fmla="*/ 721663 h 729342"/>
                <a:gd name="connsiteX11" fmla="*/ 1032658 w 1039313"/>
                <a:gd name="connsiteY11" fmla="*/ 727407 h 729342"/>
                <a:gd name="connsiteX12" fmla="*/ 1028556 w 1039313"/>
                <a:gd name="connsiteY12" fmla="*/ 729504 h 729342"/>
                <a:gd name="connsiteX13" fmla="*/ 18598 w 1039313"/>
                <a:gd name="connsiteY13" fmla="*/ 67078 h 729342"/>
                <a:gd name="connsiteX14" fmla="*/ 330028 w 1039313"/>
                <a:gd name="connsiteY14" fmla="*/ 324172 h 729342"/>
                <a:gd name="connsiteX15" fmla="*/ 331395 w 1039313"/>
                <a:gd name="connsiteY15" fmla="*/ 326086 h 729342"/>
                <a:gd name="connsiteX16" fmla="*/ 392842 w 1039313"/>
                <a:gd name="connsiteY16" fmla="*/ 430474 h 729342"/>
                <a:gd name="connsiteX17" fmla="*/ 943405 w 1039313"/>
                <a:gd name="connsiteY17" fmla="*/ 695954 h 729342"/>
                <a:gd name="connsiteX18" fmla="*/ 1006128 w 1039313"/>
                <a:gd name="connsiteY18" fmla="*/ 714188 h 729342"/>
                <a:gd name="connsiteX19" fmla="*/ 78951 w 1039313"/>
                <a:gd name="connsiteY19" fmla="*/ 16663 h 729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39313" h="729342">
                  <a:moveTo>
                    <a:pt x="1028556" y="729504"/>
                  </a:moveTo>
                  <a:cubicBezTo>
                    <a:pt x="1028134" y="729588"/>
                    <a:pt x="1027701" y="729588"/>
                    <a:pt x="1027279" y="729504"/>
                  </a:cubicBezTo>
                  <a:lnTo>
                    <a:pt x="940397" y="704706"/>
                  </a:lnTo>
                  <a:cubicBezTo>
                    <a:pt x="919063" y="695590"/>
                    <a:pt x="429310" y="492376"/>
                    <a:pt x="385640" y="436217"/>
                  </a:cubicBezTo>
                  <a:cubicBezTo>
                    <a:pt x="360204" y="404005"/>
                    <a:pt x="339257" y="368490"/>
                    <a:pt x="323373" y="330645"/>
                  </a:cubicBezTo>
                  <a:lnTo>
                    <a:pt x="8570" y="70816"/>
                  </a:lnTo>
                  <a:cubicBezTo>
                    <a:pt x="7492" y="69948"/>
                    <a:pt x="6857" y="68645"/>
                    <a:pt x="6838" y="67261"/>
                  </a:cubicBezTo>
                  <a:cubicBezTo>
                    <a:pt x="6858" y="65897"/>
                    <a:pt x="7454" y="64606"/>
                    <a:pt x="8479" y="63705"/>
                  </a:cubicBezTo>
                  <a:lnTo>
                    <a:pt x="75943" y="7819"/>
                  </a:lnTo>
                  <a:cubicBezTo>
                    <a:pt x="77600" y="6510"/>
                    <a:pt x="79939" y="6510"/>
                    <a:pt x="81595" y="7819"/>
                  </a:cubicBezTo>
                  <a:lnTo>
                    <a:pt x="1031291" y="721663"/>
                  </a:lnTo>
                  <a:cubicBezTo>
                    <a:pt x="1033060" y="723006"/>
                    <a:pt x="1033633" y="725412"/>
                    <a:pt x="1032658" y="727407"/>
                  </a:cubicBezTo>
                  <a:cubicBezTo>
                    <a:pt x="1031771" y="728797"/>
                    <a:pt x="1030202" y="729598"/>
                    <a:pt x="1028556" y="729504"/>
                  </a:cubicBezTo>
                  <a:close/>
                  <a:moveTo>
                    <a:pt x="18598" y="67078"/>
                  </a:moveTo>
                  <a:lnTo>
                    <a:pt x="330028" y="324172"/>
                  </a:lnTo>
                  <a:cubicBezTo>
                    <a:pt x="330640" y="324682"/>
                    <a:pt x="331111" y="325342"/>
                    <a:pt x="331395" y="326086"/>
                  </a:cubicBezTo>
                  <a:cubicBezTo>
                    <a:pt x="347056" y="363504"/>
                    <a:pt x="367728" y="398621"/>
                    <a:pt x="392842" y="430474"/>
                  </a:cubicBezTo>
                  <a:cubicBezTo>
                    <a:pt x="435053" y="484718"/>
                    <a:pt x="938300" y="693857"/>
                    <a:pt x="943405" y="695954"/>
                  </a:cubicBezTo>
                  <a:lnTo>
                    <a:pt x="1006128" y="714188"/>
                  </a:lnTo>
                  <a:lnTo>
                    <a:pt x="78951" y="16663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277C40B7-C3AB-4603-BC32-79EFA9133077}"/>
                </a:ext>
              </a:extLst>
            </p:cNvPr>
            <p:cNvSpPr/>
            <p:nvPr/>
          </p:nvSpPr>
          <p:spPr>
            <a:xfrm>
              <a:off x="6301148" y="4519990"/>
              <a:ext cx="1194299" cy="975496"/>
            </a:xfrm>
            <a:custGeom>
              <a:avLst/>
              <a:gdLst>
                <a:gd name="connsiteX0" fmla="*/ 1174039 w 1194298"/>
                <a:gd name="connsiteY0" fmla="*/ 653500 h 975495"/>
                <a:gd name="connsiteX1" fmla="*/ 1051692 w 1194298"/>
                <a:gd name="connsiteY1" fmla="*/ 484110 h 975495"/>
                <a:gd name="connsiteX2" fmla="*/ 919863 w 1194298"/>
                <a:gd name="connsiteY2" fmla="*/ 173501 h 975495"/>
                <a:gd name="connsiteX3" fmla="*/ 747374 w 1194298"/>
                <a:gd name="connsiteY3" fmla="*/ 26083 h 975495"/>
                <a:gd name="connsiteX4" fmla="*/ 647089 w 1194298"/>
                <a:gd name="connsiteY4" fmla="*/ 22983 h 975495"/>
                <a:gd name="connsiteX5" fmla="*/ 675351 w 1194298"/>
                <a:gd name="connsiteY5" fmla="*/ 76316 h 975495"/>
                <a:gd name="connsiteX6" fmla="*/ 553004 w 1194298"/>
                <a:gd name="connsiteY6" fmla="*/ 98288 h 975495"/>
                <a:gd name="connsiteX7" fmla="*/ 471408 w 1194298"/>
                <a:gd name="connsiteY7" fmla="*/ 79416 h 975495"/>
                <a:gd name="connsiteX8" fmla="*/ 380241 w 1194298"/>
                <a:gd name="connsiteY8" fmla="*/ 148430 h 975495"/>
                <a:gd name="connsiteX9" fmla="*/ 279956 w 1194298"/>
                <a:gd name="connsiteY9" fmla="*/ 135849 h 975495"/>
                <a:gd name="connsiteX10" fmla="*/ 94885 w 1194298"/>
                <a:gd name="connsiteY10" fmla="*/ 217444 h 975495"/>
                <a:gd name="connsiteX11" fmla="*/ 6999 w 1194298"/>
                <a:gd name="connsiteY11" fmla="*/ 261387 h 975495"/>
                <a:gd name="connsiteX12" fmla="*/ 94885 w 1194298"/>
                <a:gd name="connsiteY12" fmla="*/ 305330 h 975495"/>
                <a:gd name="connsiteX13" fmla="*/ 248594 w 1194298"/>
                <a:gd name="connsiteY13" fmla="*/ 273877 h 975495"/>
                <a:gd name="connsiteX14" fmla="*/ 336389 w 1194298"/>
                <a:gd name="connsiteY14" fmla="*/ 299039 h 975495"/>
                <a:gd name="connsiteX15" fmla="*/ 461927 w 1194298"/>
                <a:gd name="connsiteY15" fmla="*/ 459039 h 975495"/>
                <a:gd name="connsiteX16" fmla="*/ 486998 w 1194298"/>
                <a:gd name="connsiteY16" fmla="*/ 537443 h 975495"/>
                <a:gd name="connsiteX17" fmla="*/ 397198 w 1194298"/>
                <a:gd name="connsiteY17" fmla="*/ 482742 h 975495"/>
                <a:gd name="connsiteX18" fmla="*/ 256800 w 1194298"/>
                <a:gd name="connsiteY18" fmla="*/ 371609 h 975495"/>
                <a:gd name="connsiteX19" fmla="*/ 170190 w 1194298"/>
                <a:gd name="connsiteY19" fmla="*/ 440532 h 975495"/>
                <a:gd name="connsiteX20" fmla="*/ 254885 w 1194298"/>
                <a:gd name="connsiteY20" fmla="*/ 509546 h 975495"/>
                <a:gd name="connsiteX21" fmla="*/ 370942 w 1194298"/>
                <a:gd name="connsiteY21" fmla="*/ 713488 h 975495"/>
                <a:gd name="connsiteX22" fmla="*/ 559112 w 1194298"/>
                <a:gd name="connsiteY22" fmla="*/ 860907 h 975495"/>
                <a:gd name="connsiteX23" fmla="*/ 825778 w 1194298"/>
                <a:gd name="connsiteY23" fmla="*/ 970308 h 975495"/>
                <a:gd name="connsiteX24" fmla="*/ 1023430 w 1194298"/>
                <a:gd name="connsiteY24" fmla="*/ 763266 h 975495"/>
                <a:gd name="connsiteX25" fmla="*/ 1189720 w 1194298"/>
                <a:gd name="connsiteY25" fmla="*/ 700725 h 975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94298" h="975495">
                  <a:moveTo>
                    <a:pt x="1174039" y="653500"/>
                  </a:moveTo>
                  <a:cubicBezTo>
                    <a:pt x="1174039" y="653500"/>
                    <a:pt x="1089344" y="549933"/>
                    <a:pt x="1051692" y="484110"/>
                  </a:cubicBezTo>
                  <a:cubicBezTo>
                    <a:pt x="1014040" y="418287"/>
                    <a:pt x="960524" y="264487"/>
                    <a:pt x="919863" y="173501"/>
                  </a:cubicBezTo>
                  <a:cubicBezTo>
                    <a:pt x="879202" y="82516"/>
                    <a:pt x="819578" y="54345"/>
                    <a:pt x="747374" y="26083"/>
                  </a:cubicBezTo>
                  <a:cubicBezTo>
                    <a:pt x="675169" y="-2179"/>
                    <a:pt x="647089" y="4111"/>
                    <a:pt x="647089" y="22983"/>
                  </a:cubicBezTo>
                  <a:cubicBezTo>
                    <a:pt x="647089" y="41855"/>
                    <a:pt x="675351" y="76316"/>
                    <a:pt x="675351" y="76316"/>
                  </a:cubicBezTo>
                  <a:lnTo>
                    <a:pt x="553004" y="98288"/>
                  </a:lnTo>
                  <a:cubicBezTo>
                    <a:pt x="553004" y="98288"/>
                    <a:pt x="502770" y="70026"/>
                    <a:pt x="471408" y="79416"/>
                  </a:cubicBezTo>
                  <a:cubicBezTo>
                    <a:pt x="440047" y="88806"/>
                    <a:pt x="380241" y="148430"/>
                    <a:pt x="380241" y="148430"/>
                  </a:cubicBezTo>
                  <a:cubicBezTo>
                    <a:pt x="380241" y="148430"/>
                    <a:pt x="317517" y="126459"/>
                    <a:pt x="279956" y="135849"/>
                  </a:cubicBezTo>
                  <a:cubicBezTo>
                    <a:pt x="242395" y="145239"/>
                    <a:pt x="138828" y="195473"/>
                    <a:pt x="94885" y="217444"/>
                  </a:cubicBezTo>
                  <a:cubicBezTo>
                    <a:pt x="50942" y="239415"/>
                    <a:pt x="3718" y="242515"/>
                    <a:pt x="6999" y="261387"/>
                  </a:cubicBezTo>
                  <a:cubicBezTo>
                    <a:pt x="10282" y="280259"/>
                    <a:pt x="54133" y="311529"/>
                    <a:pt x="94885" y="305330"/>
                  </a:cubicBezTo>
                  <a:cubicBezTo>
                    <a:pt x="135637" y="299131"/>
                    <a:pt x="204287" y="273877"/>
                    <a:pt x="248594" y="273877"/>
                  </a:cubicBezTo>
                  <a:cubicBezTo>
                    <a:pt x="292902" y="273877"/>
                    <a:pt x="314417" y="282994"/>
                    <a:pt x="336389" y="299039"/>
                  </a:cubicBezTo>
                  <a:cubicBezTo>
                    <a:pt x="358360" y="315085"/>
                    <a:pt x="449346" y="443358"/>
                    <a:pt x="461927" y="459039"/>
                  </a:cubicBezTo>
                  <a:cubicBezTo>
                    <a:pt x="474508" y="474720"/>
                    <a:pt x="486998" y="537443"/>
                    <a:pt x="486998" y="537443"/>
                  </a:cubicBezTo>
                  <a:cubicBezTo>
                    <a:pt x="486998" y="537443"/>
                    <a:pt x="431659" y="513831"/>
                    <a:pt x="397198" y="482742"/>
                  </a:cubicBezTo>
                  <a:cubicBezTo>
                    <a:pt x="362737" y="451654"/>
                    <a:pt x="313323" y="377808"/>
                    <a:pt x="256800" y="371609"/>
                  </a:cubicBezTo>
                  <a:cubicBezTo>
                    <a:pt x="200275" y="365410"/>
                    <a:pt x="138828" y="415461"/>
                    <a:pt x="170190" y="440532"/>
                  </a:cubicBezTo>
                  <a:cubicBezTo>
                    <a:pt x="201552" y="465603"/>
                    <a:pt x="232913" y="481284"/>
                    <a:pt x="254885" y="509546"/>
                  </a:cubicBezTo>
                  <a:cubicBezTo>
                    <a:pt x="276856" y="537808"/>
                    <a:pt x="311318" y="622503"/>
                    <a:pt x="370942" y="713488"/>
                  </a:cubicBezTo>
                  <a:cubicBezTo>
                    <a:pt x="430565" y="804474"/>
                    <a:pt x="559112" y="860907"/>
                    <a:pt x="559112" y="860907"/>
                  </a:cubicBezTo>
                  <a:lnTo>
                    <a:pt x="825778" y="970308"/>
                  </a:lnTo>
                  <a:cubicBezTo>
                    <a:pt x="825778" y="970308"/>
                    <a:pt x="894792" y="807209"/>
                    <a:pt x="1023430" y="763266"/>
                  </a:cubicBezTo>
                  <a:cubicBezTo>
                    <a:pt x="1152068" y="719323"/>
                    <a:pt x="1189720" y="700725"/>
                    <a:pt x="1189720" y="700725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B94B2FB1-0CB4-41D0-BC9A-D051958FB23F}"/>
                </a:ext>
              </a:extLst>
            </p:cNvPr>
            <p:cNvSpPr/>
            <p:nvPr/>
          </p:nvSpPr>
          <p:spPr>
            <a:xfrm>
              <a:off x="6296519" y="4515511"/>
              <a:ext cx="1203415" cy="984613"/>
            </a:xfrm>
            <a:custGeom>
              <a:avLst/>
              <a:gdLst>
                <a:gd name="connsiteX0" fmla="*/ 830407 w 1203415"/>
                <a:gd name="connsiteY0" fmla="*/ 979345 h 984612"/>
                <a:gd name="connsiteX1" fmla="*/ 828674 w 1203415"/>
                <a:gd name="connsiteY1" fmla="*/ 979345 h 984612"/>
                <a:gd name="connsiteX2" fmla="*/ 562009 w 1203415"/>
                <a:gd name="connsiteY2" fmla="*/ 869306 h 984612"/>
                <a:gd name="connsiteX3" fmla="*/ 371741 w 1203415"/>
                <a:gd name="connsiteY3" fmla="*/ 720155 h 984612"/>
                <a:gd name="connsiteX4" fmla="*/ 292243 w 1203415"/>
                <a:gd name="connsiteY4" fmla="*/ 580486 h 984612"/>
                <a:gd name="connsiteX5" fmla="*/ 255776 w 1203415"/>
                <a:gd name="connsiteY5" fmla="*/ 516669 h 984612"/>
                <a:gd name="connsiteX6" fmla="*/ 202716 w 1203415"/>
                <a:gd name="connsiteY6" fmla="*/ 471085 h 984612"/>
                <a:gd name="connsiteX7" fmla="*/ 171810 w 1203415"/>
                <a:gd name="connsiteY7" fmla="*/ 448384 h 984612"/>
                <a:gd name="connsiteX8" fmla="*/ 164061 w 1203415"/>
                <a:gd name="connsiteY8" fmla="*/ 417478 h 984612"/>
                <a:gd name="connsiteX9" fmla="*/ 261884 w 1203415"/>
                <a:gd name="connsiteY9" fmla="*/ 371347 h 984612"/>
                <a:gd name="connsiteX10" fmla="*/ 375753 w 1203415"/>
                <a:gd name="connsiteY10" fmla="*/ 453398 h 984612"/>
                <a:gd name="connsiteX11" fmla="*/ 404744 w 1203415"/>
                <a:gd name="connsiteY11" fmla="*/ 483575 h 984612"/>
                <a:gd name="connsiteX12" fmla="*/ 485245 w 1203415"/>
                <a:gd name="connsiteY12" fmla="*/ 534082 h 984612"/>
                <a:gd name="connsiteX13" fmla="*/ 462909 w 1203415"/>
                <a:gd name="connsiteY13" fmla="*/ 466435 h 984612"/>
                <a:gd name="connsiteX14" fmla="*/ 442123 w 1203415"/>
                <a:gd name="connsiteY14" fmla="*/ 438446 h 984612"/>
                <a:gd name="connsiteX15" fmla="*/ 338283 w 1203415"/>
                <a:gd name="connsiteY15" fmla="*/ 307256 h 984612"/>
                <a:gd name="connsiteX16" fmla="*/ 253132 w 1203415"/>
                <a:gd name="connsiteY16" fmla="*/ 283005 h 984612"/>
                <a:gd name="connsiteX17" fmla="*/ 156676 w 1203415"/>
                <a:gd name="connsiteY17" fmla="*/ 301239 h 984612"/>
                <a:gd name="connsiteX18" fmla="*/ 100061 w 1203415"/>
                <a:gd name="connsiteY18" fmla="*/ 314276 h 984612"/>
                <a:gd name="connsiteX19" fmla="*/ 7070 w 1203415"/>
                <a:gd name="connsiteY19" fmla="*/ 266595 h 984612"/>
                <a:gd name="connsiteX20" fmla="*/ 49281 w 1203415"/>
                <a:gd name="connsiteY20" fmla="*/ 236418 h 984612"/>
                <a:gd name="connsiteX21" fmla="*/ 97326 w 1203415"/>
                <a:gd name="connsiteY21" fmla="*/ 218185 h 984612"/>
                <a:gd name="connsiteX22" fmla="*/ 283400 w 1203415"/>
                <a:gd name="connsiteY22" fmla="*/ 136134 h 984612"/>
                <a:gd name="connsiteX23" fmla="*/ 383684 w 1203415"/>
                <a:gd name="connsiteY23" fmla="*/ 147895 h 984612"/>
                <a:gd name="connsiteX24" fmla="*/ 474852 w 1203415"/>
                <a:gd name="connsiteY24" fmla="*/ 79701 h 984612"/>
                <a:gd name="connsiteX25" fmla="*/ 558453 w 1203415"/>
                <a:gd name="connsiteY25" fmla="*/ 97935 h 984612"/>
                <a:gd name="connsiteX26" fmla="*/ 671775 w 1203415"/>
                <a:gd name="connsiteY26" fmla="*/ 77604 h 984612"/>
                <a:gd name="connsiteX27" fmla="*/ 647250 w 1203415"/>
                <a:gd name="connsiteY27" fmla="*/ 27462 h 984612"/>
                <a:gd name="connsiteX28" fmla="*/ 655273 w 1203415"/>
                <a:gd name="connsiteY28" fmla="*/ 11872 h 984612"/>
                <a:gd name="connsiteX29" fmla="*/ 753826 w 1203415"/>
                <a:gd name="connsiteY29" fmla="*/ 26368 h 984612"/>
                <a:gd name="connsiteX30" fmla="*/ 928868 w 1203415"/>
                <a:gd name="connsiteY30" fmla="*/ 176157 h 984612"/>
                <a:gd name="connsiteX31" fmla="*/ 980925 w 1203415"/>
                <a:gd name="connsiteY31" fmla="*/ 302971 h 984612"/>
                <a:gd name="connsiteX32" fmla="*/ 1060423 w 1203415"/>
                <a:gd name="connsiteY32" fmla="*/ 486310 h 984612"/>
                <a:gd name="connsiteX33" fmla="*/ 1182315 w 1203415"/>
                <a:gd name="connsiteY33" fmla="*/ 655061 h 984612"/>
                <a:gd name="connsiteX34" fmla="*/ 1183135 w 1203415"/>
                <a:gd name="connsiteY34" fmla="*/ 656520 h 984612"/>
                <a:gd name="connsiteX35" fmla="*/ 1198816 w 1203415"/>
                <a:gd name="connsiteY35" fmla="*/ 703563 h 984612"/>
                <a:gd name="connsiteX36" fmla="*/ 1196537 w 1203415"/>
                <a:gd name="connsiteY36" fmla="*/ 709124 h 984612"/>
                <a:gd name="connsiteX37" fmla="*/ 1029700 w 1203415"/>
                <a:gd name="connsiteY37" fmla="*/ 772121 h 984612"/>
                <a:gd name="connsiteX38" fmla="*/ 834783 w 1203415"/>
                <a:gd name="connsiteY38" fmla="*/ 976610 h 984612"/>
                <a:gd name="connsiteX39" fmla="*/ 830407 w 1203415"/>
                <a:gd name="connsiteY39" fmla="*/ 979345 h 984612"/>
                <a:gd name="connsiteX40" fmla="*/ 251673 w 1203415"/>
                <a:gd name="connsiteY40" fmla="*/ 379734 h 984612"/>
                <a:gd name="connsiteX41" fmla="*/ 172540 w 1203415"/>
                <a:gd name="connsiteY41" fmla="*/ 420760 h 984612"/>
                <a:gd name="connsiteX42" fmla="*/ 177645 w 1203415"/>
                <a:gd name="connsiteY42" fmla="*/ 441090 h 984612"/>
                <a:gd name="connsiteX43" fmla="*/ 208095 w 1203415"/>
                <a:gd name="connsiteY43" fmla="*/ 463427 h 984612"/>
                <a:gd name="connsiteX44" fmla="*/ 262796 w 1203415"/>
                <a:gd name="connsiteY44" fmla="*/ 510834 h 984612"/>
                <a:gd name="connsiteX45" fmla="*/ 299992 w 1203415"/>
                <a:gd name="connsiteY45" fmla="*/ 576202 h 984612"/>
                <a:gd name="connsiteX46" fmla="*/ 379126 w 1203415"/>
                <a:gd name="connsiteY46" fmla="*/ 715050 h 984612"/>
                <a:gd name="connsiteX47" fmla="*/ 565382 w 1203415"/>
                <a:gd name="connsiteY47" fmla="*/ 860918 h 984612"/>
                <a:gd name="connsiteX48" fmla="*/ 827763 w 1203415"/>
                <a:gd name="connsiteY48" fmla="*/ 969043 h 984612"/>
                <a:gd name="connsiteX49" fmla="*/ 1026326 w 1203415"/>
                <a:gd name="connsiteY49" fmla="*/ 763551 h 984612"/>
                <a:gd name="connsiteX50" fmla="*/ 1188423 w 1203415"/>
                <a:gd name="connsiteY50" fmla="*/ 702742 h 984612"/>
                <a:gd name="connsiteX51" fmla="*/ 1174292 w 1203415"/>
                <a:gd name="connsiteY51" fmla="*/ 660258 h 984612"/>
                <a:gd name="connsiteX52" fmla="*/ 1052036 w 1203415"/>
                <a:gd name="connsiteY52" fmla="*/ 490959 h 984612"/>
                <a:gd name="connsiteX53" fmla="*/ 971990 w 1203415"/>
                <a:gd name="connsiteY53" fmla="*/ 306436 h 984612"/>
                <a:gd name="connsiteX54" fmla="*/ 920116 w 1203415"/>
                <a:gd name="connsiteY54" fmla="*/ 179986 h 984612"/>
                <a:gd name="connsiteX55" fmla="*/ 750088 w 1203415"/>
                <a:gd name="connsiteY55" fmla="*/ 34938 h 984612"/>
                <a:gd name="connsiteX56" fmla="*/ 659923 w 1203415"/>
                <a:gd name="connsiteY56" fmla="*/ 19530 h 984612"/>
                <a:gd name="connsiteX57" fmla="*/ 655911 w 1203415"/>
                <a:gd name="connsiteY57" fmla="*/ 27553 h 984612"/>
                <a:gd name="connsiteX58" fmla="*/ 683262 w 1203415"/>
                <a:gd name="connsiteY58" fmla="*/ 77969 h 984612"/>
                <a:gd name="connsiteX59" fmla="*/ 682635 w 1203415"/>
                <a:gd name="connsiteY59" fmla="*/ 84385 h 984612"/>
                <a:gd name="connsiteX60" fmla="*/ 680527 w 1203415"/>
                <a:gd name="connsiteY60" fmla="*/ 85354 h 984612"/>
                <a:gd name="connsiteX61" fmla="*/ 558180 w 1203415"/>
                <a:gd name="connsiteY61" fmla="*/ 107325 h 984612"/>
                <a:gd name="connsiteX62" fmla="*/ 555171 w 1203415"/>
                <a:gd name="connsiteY62" fmla="*/ 106778 h 984612"/>
                <a:gd name="connsiteX63" fmla="*/ 477131 w 1203415"/>
                <a:gd name="connsiteY63" fmla="*/ 88544 h 984612"/>
                <a:gd name="connsiteX64" fmla="*/ 388060 w 1203415"/>
                <a:gd name="connsiteY64" fmla="*/ 156373 h 984612"/>
                <a:gd name="connsiteX65" fmla="*/ 383411 w 1203415"/>
                <a:gd name="connsiteY65" fmla="*/ 157467 h 984612"/>
                <a:gd name="connsiteX66" fmla="*/ 285588 w 1203415"/>
                <a:gd name="connsiteY66" fmla="*/ 145068 h 984612"/>
                <a:gd name="connsiteX67" fmla="*/ 101429 w 1203415"/>
                <a:gd name="connsiteY67" fmla="*/ 226299 h 984612"/>
                <a:gd name="connsiteX68" fmla="*/ 52107 w 1203415"/>
                <a:gd name="connsiteY68" fmla="*/ 245353 h 984612"/>
                <a:gd name="connsiteX69" fmla="*/ 15640 w 1203415"/>
                <a:gd name="connsiteY69" fmla="*/ 265410 h 984612"/>
                <a:gd name="connsiteX70" fmla="*/ 98238 w 1203415"/>
                <a:gd name="connsiteY70" fmla="*/ 305524 h 984612"/>
                <a:gd name="connsiteX71" fmla="*/ 153850 w 1203415"/>
                <a:gd name="connsiteY71" fmla="*/ 292669 h 984612"/>
                <a:gd name="connsiteX72" fmla="*/ 252676 w 1203415"/>
                <a:gd name="connsiteY72" fmla="*/ 274436 h 984612"/>
                <a:gd name="connsiteX73" fmla="*/ 343115 w 1203415"/>
                <a:gd name="connsiteY73" fmla="*/ 300419 h 984612"/>
                <a:gd name="connsiteX74" fmla="*/ 448960 w 1203415"/>
                <a:gd name="connsiteY74" fmla="*/ 433615 h 984612"/>
                <a:gd name="connsiteX75" fmla="*/ 469564 w 1203415"/>
                <a:gd name="connsiteY75" fmla="*/ 460965 h 984612"/>
                <a:gd name="connsiteX76" fmla="*/ 495547 w 1203415"/>
                <a:gd name="connsiteY76" fmla="*/ 541375 h 984612"/>
                <a:gd name="connsiteX77" fmla="*/ 493997 w 1203415"/>
                <a:gd name="connsiteY77" fmla="*/ 545842 h 984612"/>
                <a:gd name="connsiteX78" fmla="*/ 489257 w 1203415"/>
                <a:gd name="connsiteY78" fmla="*/ 546480 h 984612"/>
                <a:gd name="connsiteX79" fmla="*/ 398089 w 1203415"/>
                <a:gd name="connsiteY79" fmla="*/ 490594 h 984612"/>
                <a:gd name="connsiteX80" fmla="*/ 368459 w 1203415"/>
                <a:gd name="connsiteY80" fmla="*/ 459780 h 984612"/>
                <a:gd name="connsiteX81" fmla="*/ 260334 w 1203415"/>
                <a:gd name="connsiteY81" fmla="*/ 380555 h 984612"/>
                <a:gd name="connsiteX82" fmla="*/ 251673 w 1203415"/>
                <a:gd name="connsiteY82" fmla="*/ 379734 h 984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1203415" h="984612">
                  <a:moveTo>
                    <a:pt x="830407" y="979345"/>
                  </a:moveTo>
                  <a:cubicBezTo>
                    <a:pt x="829833" y="979433"/>
                    <a:pt x="829248" y="979433"/>
                    <a:pt x="828674" y="979345"/>
                  </a:cubicBezTo>
                  <a:lnTo>
                    <a:pt x="562009" y="869306"/>
                  </a:lnTo>
                  <a:cubicBezTo>
                    <a:pt x="560641" y="868668"/>
                    <a:pt x="431365" y="811232"/>
                    <a:pt x="371741" y="720155"/>
                  </a:cubicBezTo>
                  <a:cubicBezTo>
                    <a:pt x="342794" y="675035"/>
                    <a:pt x="316258" y="628414"/>
                    <a:pt x="292243" y="580486"/>
                  </a:cubicBezTo>
                  <a:cubicBezTo>
                    <a:pt x="281609" y="558379"/>
                    <a:pt x="269422" y="537054"/>
                    <a:pt x="255776" y="516669"/>
                  </a:cubicBezTo>
                  <a:cubicBezTo>
                    <a:pt x="240495" y="498879"/>
                    <a:pt x="222605" y="483510"/>
                    <a:pt x="202716" y="471085"/>
                  </a:cubicBezTo>
                  <a:cubicBezTo>
                    <a:pt x="192688" y="464065"/>
                    <a:pt x="182294" y="456771"/>
                    <a:pt x="171810" y="448384"/>
                  </a:cubicBezTo>
                  <a:cubicBezTo>
                    <a:pt x="162075" y="441324"/>
                    <a:pt x="158808" y="428296"/>
                    <a:pt x="164061" y="417478"/>
                  </a:cubicBezTo>
                  <a:cubicBezTo>
                    <a:pt x="174454" y="392316"/>
                    <a:pt x="219491" y="366606"/>
                    <a:pt x="261884" y="371347"/>
                  </a:cubicBezTo>
                  <a:cubicBezTo>
                    <a:pt x="304277" y="376088"/>
                    <a:pt x="344573" y="419028"/>
                    <a:pt x="375753" y="453398"/>
                  </a:cubicBezTo>
                  <a:cubicBezTo>
                    <a:pt x="386237" y="464885"/>
                    <a:pt x="396083" y="475734"/>
                    <a:pt x="404744" y="483575"/>
                  </a:cubicBezTo>
                  <a:cubicBezTo>
                    <a:pt x="429190" y="503946"/>
                    <a:pt x="456267" y="520934"/>
                    <a:pt x="485245" y="534082"/>
                  </a:cubicBezTo>
                  <a:cubicBezTo>
                    <a:pt x="480596" y="513204"/>
                    <a:pt x="471205" y="476828"/>
                    <a:pt x="462909" y="466435"/>
                  </a:cubicBezTo>
                  <a:cubicBezTo>
                    <a:pt x="459809" y="462606"/>
                    <a:pt x="452334" y="452486"/>
                    <a:pt x="442123" y="438446"/>
                  </a:cubicBezTo>
                  <a:cubicBezTo>
                    <a:pt x="411399" y="396600"/>
                    <a:pt x="354419" y="318743"/>
                    <a:pt x="338283" y="307256"/>
                  </a:cubicBezTo>
                  <a:cubicBezTo>
                    <a:pt x="316767" y="291940"/>
                    <a:pt x="295981" y="283005"/>
                    <a:pt x="253132" y="283005"/>
                  </a:cubicBezTo>
                  <a:cubicBezTo>
                    <a:pt x="226511" y="283005"/>
                    <a:pt x="189315" y="292760"/>
                    <a:pt x="156676" y="301239"/>
                  </a:cubicBezTo>
                  <a:cubicBezTo>
                    <a:pt x="135708" y="306709"/>
                    <a:pt x="115924" y="311814"/>
                    <a:pt x="100061" y="314276"/>
                  </a:cubicBezTo>
                  <a:cubicBezTo>
                    <a:pt x="58215" y="320658"/>
                    <a:pt x="10808" y="288840"/>
                    <a:pt x="7070" y="266595"/>
                  </a:cubicBezTo>
                  <a:cubicBezTo>
                    <a:pt x="4517" y="251097"/>
                    <a:pt x="23298" y="244988"/>
                    <a:pt x="49281" y="236418"/>
                  </a:cubicBezTo>
                  <a:cubicBezTo>
                    <a:pt x="65739" y="231579"/>
                    <a:pt x="81801" y="225483"/>
                    <a:pt x="97326" y="218185"/>
                  </a:cubicBezTo>
                  <a:cubicBezTo>
                    <a:pt x="121030" y="206424"/>
                    <a:pt x="241098" y="146892"/>
                    <a:pt x="283400" y="136134"/>
                  </a:cubicBezTo>
                  <a:cubicBezTo>
                    <a:pt x="317861" y="127473"/>
                    <a:pt x="371012" y="143701"/>
                    <a:pt x="383684" y="147895"/>
                  </a:cubicBezTo>
                  <a:cubicBezTo>
                    <a:pt x="394533" y="137228"/>
                    <a:pt x="445405" y="88453"/>
                    <a:pt x="474852" y="79701"/>
                  </a:cubicBezTo>
                  <a:cubicBezTo>
                    <a:pt x="504299" y="70949"/>
                    <a:pt x="549701" y="93467"/>
                    <a:pt x="558453" y="97935"/>
                  </a:cubicBezTo>
                  <a:lnTo>
                    <a:pt x="671775" y="77604"/>
                  </a:lnTo>
                  <a:cubicBezTo>
                    <a:pt x="663387" y="66391"/>
                    <a:pt x="647250" y="43052"/>
                    <a:pt x="647250" y="27462"/>
                  </a:cubicBezTo>
                  <a:cubicBezTo>
                    <a:pt x="647087" y="21236"/>
                    <a:pt x="650112" y="15358"/>
                    <a:pt x="655273" y="11872"/>
                  </a:cubicBezTo>
                  <a:cubicBezTo>
                    <a:pt x="669951" y="1844"/>
                    <a:pt x="704048" y="6858"/>
                    <a:pt x="753826" y="26368"/>
                  </a:cubicBezTo>
                  <a:cubicBezTo>
                    <a:pt x="827945" y="55359"/>
                    <a:pt x="887934" y="84807"/>
                    <a:pt x="928868" y="176157"/>
                  </a:cubicBezTo>
                  <a:cubicBezTo>
                    <a:pt x="944914" y="211895"/>
                    <a:pt x="962418" y="256111"/>
                    <a:pt x="980925" y="302971"/>
                  </a:cubicBezTo>
                  <a:cubicBezTo>
                    <a:pt x="1008822" y="373535"/>
                    <a:pt x="1037722" y="446469"/>
                    <a:pt x="1060423" y="486310"/>
                  </a:cubicBezTo>
                  <a:cubicBezTo>
                    <a:pt x="1097437" y="551130"/>
                    <a:pt x="1181494" y="654059"/>
                    <a:pt x="1182315" y="655061"/>
                  </a:cubicBezTo>
                  <a:cubicBezTo>
                    <a:pt x="1182674" y="655494"/>
                    <a:pt x="1182952" y="655988"/>
                    <a:pt x="1183135" y="656520"/>
                  </a:cubicBezTo>
                  <a:lnTo>
                    <a:pt x="1198816" y="703563"/>
                  </a:lnTo>
                  <a:cubicBezTo>
                    <a:pt x="1199559" y="705726"/>
                    <a:pt x="1198584" y="708104"/>
                    <a:pt x="1196537" y="709124"/>
                  </a:cubicBezTo>
                  <a:cubicBezTo>
                    <a:pt x="1194987" y="709853"/>
                    <a:pt x="1157152" y="728543"/>
                    <a:pt x="1029700" y="772121"/>
                  </a:cubicBezTo>
                  <a:cubicBezTo>
                    <a:pt x="904526" y="814787"/>
                    <a:pt x="835512" y="974969"/>
                    <a:pt x="834783" y="976610"/>
                  </a:cubicBezTo>
                  <a:cubicBezTo>
                    <a:pt x="834051" y="978357"/>
                    <a:pt x="832298" y="979453"/>
                    <a:pt x="830407" y="979345"/>
                  </a:cubicBezTo>
                  <a:close/>
                  <a:moveTo>
                    <a:pt x="251673" y="379734"/>
                  </a:moveTo>
                  <a:cubicBezTo>
                    <a:pt x="216574" y="379734"/>
                    <a:pt x="180836" y="400703"/>
                    <a:pt x="172540" y="420760"/>
                  </a:cubicBezTo>
                  <a:cubicBezTo>
                    <a:pt x="168926" y="427861"/>
                    <a:pt x="171106" y="436539"/>
                    <a:pt x="177645" y="441090"/>
                  </a:cubicBezTo>
                  <a:cubicBezTo>
                    <a:pt x="187856" y="449295"/>
                    <a:pt x="198158" y="456498"/>
                    <a:pt x="208095" y="463427"/>
                  </a:cubicBezTo>
                  <a:cubicBezTo>
                    <a:pt x="228605" y="476393"/>
                    <a:pt x="247045" y="492375"/>
                    <a:pt x="262796" y="510834"/>
                  </a:cubicBezTo>
                  <a:cubicBezTo>
                    <a:pt x="276764" y="531692"/>
                    <a:pt x="289196" y="553538"/>
                    <a:pt x="299992" y="576202"/>
                  </a:cubicBezTo>
                  <a:cubicBezTo>
                    <a:pt x="323941" y="623827"/>
                    <a:pt x="350355" y="670173"/>
                    <a:pt x="379126" y="715050"/>
                  </a:cubicBezTo>
                  <a:cubicBezTo>
                    <a:pt x="437291" y="803847"/>
                    <a:pt x="564105" y="860280"/>
                    <a:pt x="565382" y="860918"/>
                  </a:cubicBezTo>
                  <a:lnTo>
                    <a:pt x="827763" y="969043"/>
                  </a:lnTo>
                  <a:cubicBezTo>
                    <a:pt x="839706" y="943152"/>
                    <a:pt x="908811" y="803665"/>
                    <a:pt x="1026326" y="763551"/>
                  </a:cubicBezTo>
                  <a:cubicBezTo>
                    <a:pt x="1131899" y="727084"/>
                    <a:pt x="1176389" y="708212"/>
                    <a:pt x="1188423" y="702742"/>
                  </a:cubicBezTo>
                  <a:lnTo>
                    <a:pt x="1174292" y="660258"/>
                  </a:lnTo>
                  <a:cubicBezTo>
                    <a:pt x="1166998" y="651141"/>
                    <a:pt x="1087865" y="553683"/>
                    <a:pt x="1052036" y="490959"/>
                  </a:cubicBezTo>
                  <a:cubicBezTo>
                    <a:pt x="1028970" y="450572"/>
                    <a:pt x="999979" y="377273"/>
                    <a:pt x="971990" y="306436"/>
                  </a:cubicBezTo>
                  <a:cubicBezTo>
                    <a:pt x="953757" y="259666"/>
                    <a:pt x="935979" y="215268"/>
                    <a:pt x="920116" y="179986"/>
                  </a:cubicBezTo>
                  <a:cubicBezTo>
                    <a:pt x="880458" y="91553"/>
                    <a:pt x="824663" y="64111"/>
                    <a:pt x="750088" y="34938"/>
                  </a:cubicBezTo>
                  <a:cubicBezTo>
                    <a:pt x="685450" y="9593"/>
                    <a:pt x="665484" y="15701"/>
                    <a:pt x="659923" y="19530"/>
                  </a:cubicBezTo>
                  <a:cubicBezTo>
                    <a:pt x="657272" y="21316"/>
                    <a:pt x="655750" y="24361"/>
                    <a:pt x="655911" y="27553"/>
                  </a:cubicBezTo>
                  <a:cubicBezTo>
                    <a:pt x="655911" y="41593"/>
                    <a:pt x="675512" y="68670"/>
                    <a:pt x="683262" y="77969"/>
                  </a:cubicBezTo>
                  <a:cubicBezTo>
                    <a:pt x="684860" y="79914"/>
                    <a:pt x="684580" y="82786"/>
                    <a:pt x="682635" y="84385"/>
                  </a:cubicBezTo>
                  <a:cubicBezTo>
                    <a:pt x="682028" y="84885"/>
                    <a:pt x="681301" y="85218"/>
                    <a:pt x="680527" y="85354"/>
                  </a:cubicBezTo>
                  <a:lnTo>
                    <a:pt x="558180" y="107325"/>
                  </a:lnTo>
                  <a:cubicBezTo>
                    <a:pt x="557143" y="107510"/>
                    <a:pt x="556075" y="107316"/>
                    <a:pt x="555171" y="106778"/>
                  </a:cubicBezTo>
                  <a:cubicBezTo>
                    <a:pt x="555171" y="106778"/>
                    <a:pt x="506305" y="79427"/>
                    <a:pt x="477131" y="88544"/>
                  </a:cubicBezTo>
                  <a:cubicBezTo>
                    <a:pt x="447958" y="97661"/>
                    <a:pt x="388699" y="155826"/>
                    <a:pt x="388060" y="156373"/>
                  </a:cubicBezTo>
                  <a:cubicBezTo>
                    <a:pt x="386890" y="157671"/>
                    <a:pt x="385037" y="158107"/>
                    <a:pt x="383411" y="157467"/>
                  </a:cubicBezTo>
                  <a:cubicBezTo>
                    <a:pt x="382773" y="157467"/>
                    <a:pt x="321508" y="136134"/>
                    <a:pt x="285588" y="145068"/>
                  </a:cubicBezTo>
                  <a:cubicBezTo>
                    <a:pt x="253496" y="153091"/>
                    <a:pt x="166340" y="193843"/>
                    <a:pt x="101429" y="226299"/>
                  </a:cubicBezTo>
                  <a:cubicBezTo>
                    <a:pt x="85502" y="233908"/>
                    <a:pt x="69012" y="240278"/>
                    <a:pt x="52107" y="245353"/>
                  </a:cubicBezTo>
                  <a:cubicBezTo>
                    <a:pt x="32050" y="251917"/>
                    <a:pt x="14728" y="257569"/>
                    <a:pt x="15640" y="265410"/>
                  </a:cubicBezTo>
                  <a:cubicBezTo>
                    <a:pt x="18284" y="281455"/>
                    <a:pt x="60038" y="310994"/>
                    <a:pt x="98238" y="305524"/>
                  </a:cubicBezTo>
                  <a:cubicBezTo>
                    <a:pt x="113554" y="303153"/>
                    <a:pt x="133155" y="298048"/>
                    <a:pt x="153850" y="292669"/>
                  </a:cubicBezTo>
                  <a:cubicBezTo>
                    <a:pt x="187218" y="283552"/>
                    <a:pt x="224961" y="274436"/>
                    <a:pt x="252676" y="274436"/>
                  </a:cubicBezTo>
                  <a:cubicBezTo>
                    <a:pt x="298260" y="274436"/>
                    <a:pt x="320687" y="284373"/>
                    <a:pt x="343115" y="300419"/>
                  </a:cubicBezTo>
                  <a:cubicBezTo>
                    <a:pt x="359069" y="311814"/>
                    <a:pt x="406112" y="375085"/>
                    <a:pt x="448960" y="433615"/>
                  </a:cubicBezTo>
                  <a:cubicBezTo>
                    <a:pt x="458807" y="447016"/>
                    <a:pt x="466556" y="457592"/>
                    <a:pt x="469564" y="460965"/>
                  </a:cubicBezTo>
                  <a:cubicBezTo>
                    <a:pt x="482601" y="477375"/>
                    <a:pt x="495000" y="538731"/>
                    <a:pt x="495547" y="541375"/>
                  </a:cubicBezTo>
                  <a:cubicBezTo>
                    <a:pt x="495883" y="543035"/>
                    <a:pt x="495289" y="544747"/>
                    <a:pt x="493997" y="545842"/>
                  </a:cubicBezTo>
                  <a:cubicBezTo>
                    <a:pt x="492633" y="546860"/>
                    <a:pt x="490841" y="547101"/>
                    <a:pt x="489257" y="546480"/>
                  </a:cubicBezTo>
                  <a:cubicBezTo>
                    <a:pt x="456403" y="532208"/>
                    <a:pt x="425715" y="513396"/>
                    <a:pt x="398089" y="490594"/>
                  </a:cubicBezTo>
                  <a:cubicBezTo>
                    <a:pt x="388972" y="482481"/>
                    <a:pt x="379126" y="471449"/>
                    <a:pt x="368459" y="459780"/>
                  </a:cubicBezTo>
                  <a:cubicBezTo>
                    <a:pt x="338283" y="426504"/>
                    <a:pt x="300630" y="385022"/>
                    <a:pt x="260334" y="380555"/>
                  </a:cubicBezTo>
                  <a:cubicBezTo>
                    <a:pt x="257873" y="379917"/>
                    <a:pt x="254773" y="379734"/>
                    <a:pt x="251673" y="379734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45C4152C-87EE-4897-AF98-6A0FD5E93A2D}"/>
                </a:ext>
              </a:extLst>
            </p:cNvPr>
            <p:cNvSpPr/>
            <p:nvPr/>
          </p:nvSpPr>
          <p:spPr>
            <a:xfrm>
              <a:off x="6296171" y="4747404"/>
              <a:ext cx="72934" cy="36467"/>
            </a:xfrm>
            <a:custGeom>
              <a:avLst/>
              <a:gdLst>
                <a:gd name="connsiteX0" fmla="*/ 11976 w 72934"/>
                <a:gd name="connsiteY0" fmla="*/ 38531 h 36467"/>
                <a:gd name="connsiteX1" fmla="*/ 6871 w 72934"/>
                <a:gd name="connsiteY1" fmla="*/ 34520 h 36467"/>
                <a:gd name="connsiteX2" fmla="*/ 10882 w 72934"/>
                <a:gd name="connsiteY2" fmla="*/ 29414 h 36467"/>
                <a:gd name="connsiteX3" fmla="*/ 49993 w 72934"/>
                <a:gd name="connsiteY3" fmla="*/ 18839 h 36467"/>
                <a:gd name="connsiteX4" fmla="*/ 67498 w 72934"/>
                <a:gd name="connsiteY4" fmla="*/ 7899 h 36467"/>
                <a:gd name="connsiteX5" fmla="*/ 73970 w 72934"/>
                <a:gd name="connsiteY5" fmla="*/ 8446 h 36467"/>
                <a:gd name="connsiteX6" fmla="*/ 73519 w 72934"/>
                <a:gd name="connsiteY6" fmla="*/ 14747 h 36467"/>
                <a:gd name="connsiteX7" fmla="*/ 73423 w 72934"/>
                <a:gd name="connsiteY7" fmla="*/ 14827 h 36467"/>
                <a:gd name="connsiteX8" fmla="*/ 52819 w 72934"/>
                <a:gd name="connsiteY8" fmla="*/ 27500 h 36467"/>
                <a:gd name="connsiteX9" fmla="*/ 13161 w 72934"/>
                <a:gd name="connsiteY9" fmla="*/ 38258 h 36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934" h="36467">
                  <a:moveTo>
                    <a:pt x="11976" y="38531"/>
                  </a:moveTo>
                  <a:cubicBezTo>
                    <a:pt x="9459" y="38833"/>
                    <a:pt x="7173" y="37037"/>
                    <a:pt x="6871" y="34520"/>
                  </a:cubicBezTo>
                  <a:cubicBezTo>
                    <a:pt x="6569" y="32002"/>
                    <a:pt x="8365" y="29716"/>
                    <a:pt x="10882" y="29414"/>
                  </a:cubicBezTo>
                  <a:cubicBezTo>
                    <a:pt x="10882" y="29414"/>
                    <a:pt x="41423" y="21665"/>
                    <a:pt x="49993" y="18839"/>
                  </a:cubicBezTo>
                  <a:cubicBezTo>
                    <a:pt x="56359" y="16119"/>
                    <a:pt x="62264" y="12429"/>
                    <a:pt x="67498" y="7899"/>
                  </a:cubicBezTo>
                  <a:cubicBezTo>
                    <a:pt x="69446" y="6293"/>
                    <a:pt x="72319" y="6536"/>
                    <a:pt x="73970" y="8446"/>
                  </a:cubicBezTo>
                  <a:cubicBezTo>
                    <a:pt x="75586" y="10310"/>
                    <a:pt x="75384" y="13132"/>
                    <a:pt x="73519" y="14747"/>
                  </a:cubicBezTo>
                  <a:cubicBezTo>
                    <a:pt x="73487" y="14774"/>
                    <a:pt x="73456" y="14801"/>
                    <a:pt x="73423" y="14827"/>
                  </a:cubicBezTo>
                  <a:cubicBezTo>
                    <a:pt x="67300" y="20157"/>
                    <a:pt x="60338" y="24438"/>
                    <a:pt x="52819" y="27500"/>
                  </a:cubicBezTo>
                  <a:cubicBezTo>
                    <a:pt x="43703" y="30417"/>
                    <a:pt x="14347" y="37984"/>
                    <a:pt x="13161" y="3825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9B6BDC3B-1AFB-4419-8EAE-C4A088B45461}"/>
                </a:ext>
              </a:extLst>
            </p:cNvPr>
            <p:cNvSpPr/>
            <p:nvPr/>
          </p:nvSpPr>
          <p:spPr>
            <a:xfrm>
              <a:off x="6670100" y="4657738"/>
              <a:ext cx="319087" cy="264387"/>
            </a:xfrm>
            <a:custGeom>
              <a:avLst/>
              <a:gdLst>
                <a:gd name="connsiteX0" fmla="*/ 309134 w 319087"/>
                <a:gd name="connsiteY0" fmla="*/ 262123 h 264386"/>
                <a:gd name="connsiteX1" fmla="*/ 306126 w 319087"/>
                <a:gd name="connsiteY1" fmla="*/ 260938 h 264386"/>
                <a:gd name="connsiteX2" fmla="*/ 260998 w 319087"/>
                <a:gd name="connsiteY2" fmla="*/ 183901 h 264386"/>
                <a:gd name="connsiteX3" fmla="*/ 198092 w 319087"/>
                <a:gd name="connsiteY3" fmla="*/ 120084 h 264386"/>
                <a:gd name="connsiteX4" fmla="*/ 194536 w 319087"/>
                <a:gd name="connsiteY4" fmla="*/ 118169 h 264386"/>
                <a:gd name="connsiteX5" fmla="*/ 9192 w 319087"/>
                <a:gd name="connsiteY5" fmla="*/ 15423 h 264386"/>
                <a:gd name="connsiteX6" fmla="*/ 7369 w 319087"/>
                <a:gd name="connsiteY6" fmla="*/ 9224 h 264386"/>
                <a:gd name="connsiteX7" fmla="*/ 13549 w 319087"/>
                <a:gd name="connsiteY7" fmla="*/ 7390 h 264386"/>
                <a:gd name="connsiteX8" fmla="*/ 13568 w 319087"/>
                <a:gd name="connsiteY8" fmla="*/ 7400 h 264386"/>
                <a:gd name="connsiteX9" fmla="*/ 198821 w 319087"/>
                <a:gd name="connsiteY9" fmla="*/ 110146 h 264386"/>
                <a:gd name="connsiteX10" fmla="*/ 202377 w 319087"/>
                <a:gd name="connsiteY10" fmla="*/ 112061 h 264386"/>
                <a:gd name="connsiteX11" fmla="*/ 269750 w 319087"/>
                <a:gd name="connsiteY11" fmla="*/ 181622 h 264386"/>
                <a:gd name="connsiteX12" fmla="*/ 312234 w 319087"/>
                <a:gd name="connsiteY12" fmla="*/ 254556 h 264386"/>
                <a:gd name="connsiteX13" fmla="*/ 312541 w 319087"/>
                <a:gd name="connsiteY13" fmla="*/ 260995 h 264386"/>
                <a:gd name="connsiteX14" fmla="*/ 309134 w 319087"/>
                <a:gd name="connsiteY14" fmla="*/ 262488 h 264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9087" h="264386">
                  <a:moveTo>
                    <a:pt x="309134" y="262123"/>
                  </a:moveTo>
                  <a:cubicBezTo>
                    <a:pt x="308013" y="262146"/>
                    <a:pt x="306930" y="261719"/>
                    <a:pt x="306126" y="260938"/>
                  </a:cubicBezTo>
                  <a:cubicBezTo>
                    <a:pt x="284752" y="239533"/>
                    <a:pt x="269216" y="213012"/>
                    <a:pt x="260998" y="183901"/>
                  </a:cubicBezTo>
                  <a:cubicBezTo>
                    <a:pt x="250149" y="147434"/>
                    <a:pt x="216234" y="129201"/>
                    <a:pt x="198092" y="120084"/>
                  </a:cubicBezTo>
                  <a:lnTo>
                    <a:pt x="194536" y="118169"/>
                  </a:lnTo>
                  <a:cubicBezTo>
                    <a:pt x="154149" y="96471"/>
                    <a:pt x="10559" y="16243"/>
                    <a:pt x="9192" y="15423"/>
                  </a:cubicBezTo>
                  <a:cubicBezTo>
                    <a:pt x="7013" y="14185"/>
                    <a:pt x="6206" y="11444"/>
                    <a:pt x="7369" y="9224"/>
                  </a:cubicBezTo>
                  <a:cubicBezTo>
                    <a:pt x="8569" y="7011"/>
                    <a:pt x="11336" y="6190"/>
                    <a:pt x="13549" y="7390"/>
                  </a:cubicBezTo>
                  <a:cubicBezTo>
                    <a:pt x="13555" y="7393"/>
                    <a:pt x="13562" y="7397"/>
                    <a:pt x="13568" y="7400"/>
                  </a:cubicBezTo>
                  <a:cubicBezTo>
                    <a:pt x="15027" y="8221"/>
                    <a:pt x="158525" y="88539"/>
                    <a:pt x="198821" y="110146"/>
                  </a:cubicBezTo>
                  <a:lnTo>
                    <a:pt x="202377" y="112061"/>
                  </a:lnTo>
                  <a:cubicBezTo>
                    <a:pt x="220610" y="121178"/>
                    <a:pt x="257807" y="141326"/>
                    <a:pt x="269750" y="181622"/>
                  </a:cubicBezTo>
                  <a:cubicBezTo>
                    <a:pt x="277610" y="209095"/>
                    <a:pt x="292214" y="234167"/>
                    <a:pt x="312234" y="254556"/>
                  </a:cubicBezTo>
                  <a:cubicBezTo>
                    <a:pt x="314097" y="256250"/>
                    <a:pt x="314235" y="259133"/>
                    <a:pt x="312541" y="260995"/>
                  </a:cubicBezTo>
                  <a:cubicBezTo>
                    <a:pt x="311669" y="261955"/>
                    <a:pt x="310430" y="262498"/>
                    <a:pt x="309134" y="2624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21C66186-69D9-4C24-B10C-20F57A8312BF}"/>
                </a:ext>
              </a:extLst>
            </p:cNvPr>
            <p:cNvSpPr/>
            <p:nvPr/>
          </p:nvSpPr>
          <p:spPr>
            <a:xfrm>
              <a:off x="6842396" y="4606664"/>
              <a:ext cx="264387" cy="227920"/>
            </a:xfrm>
            <a:custGeom>
              <a:avLst/>
              <a:gdLst>
                <a:gd name="connsiteX0" fmla="*/ 253168 w 264386"/>
                <a:gd name="connsiteY0" fmla="*/ 223214 h 227919"/>
                <a:gd name="connsiteX1" fmla="*/ 249066 w 264386"/>
                <a:gd name="connsiteY1" fmla="*/ 220662 h 227919"/>
                <a:gd name="connsiteX2" fmla="*/ 217795 w 264386"/>
                <a:gd name="connsiteY2" fmla="*/ 161220 h 227919"/>
                <a:gd name="connsiteX3" fmla="*/ 167653 w 264386"/>
                <a:gd name="connsiteY3" fmla="*/ 130588 h 227919"/>
                <a:gd name="connsiteX4" fmla="*/ 160724 w 264386"/>
                <a:gd name="connsiteY4" fmla="*/ 128855 h 227919"/>
                <a:gd name="connsiteX5" fmla="*/ 8838 w 264386"/>
                <a:gd name="connsiteY5" fmla="*/ 15169 h 227919"/>
                <a:gd name="connsiteX6" fmla="*/ 7624 w 264386"/>
                <a:gd name="connsiteY6" fmla="*/ 8838 h 227919"/>
                <a:gd name="connsiteX7" fmla="*/ 13954 w 264386"/>
                <a:gd name="connsiteY7" fmla="*/ 7624 h 227919"/>
                <a:gd name="connsiteX8" fmla="*/ 14399 w 264386"/>
                <a:gd name="connsiteY8" fmla="*/ 7967 h 227919"/>
                <a:gd name="connsiteX9" fmla="*/ 163732 w 264386"/>
                <a:gd name="connsiteY9" fmla="*/ 120194 h 227919"/>
                <a:gd name="connsiteX10" fmla="*/ 169749 w 264386"/>
                <a:gd name="connsiteY10" fmla="*/ 121744 h 227919"/>
                <a:gd name="connsiteX11" fmla="*/ 225818 w 264386"/>
                <a:gd name="connsiteY11" fmla="*/ 156753 h 227919"/>
                <a:gd name="connsiteX12" fmla="*/ 257271 w 264386"/>
                <a:gd name="connsiteY12" fmla="*/ 216559 h 227919"/>
                <a:gd name="connsiteX13" fmla="*/ 255188 w 264386"/>
                <a:gd name="connsiteY13" fmla="*/ 222660 h 227919"/>
                <a:gd name="connsiteX14" fmla="*/ 255174 w 264386"/>
                <a:gd name="connsiteY14" fmla="*/ 222667 h 227919"/>
                <a:gd name="connsiteX15" fmla="*/ 253168 w 264386"/>
                <a:gd name="connsiteY15" fmla="*/ 223214 h 227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64386" h="227919">
                  <a:moveTo>
                    <a:pt x="253168" y="223214"/>
                  </a:moveTo>
                  <a:cubicBezTo>
                    <a:pt x="251437" y="223176"/>
                    <a:pt x="249864" y="222198"/>
                    <a:pt x="249066" y="220662"/>
                  </a:cubicBezTo>
                  <a:cubicBezTo>
                    <a:pt x="249066" y="220662"/>
                    <a:pt x="233293" y="189026"/>
                    <a:pt x="217795" y="161220"/>
                  </a:cubicBezTo>
                  <a:cubicBezTo>
                    <a:pt x="205670" y="139431"/>
                    <a:pt x="181328" y="133870"/>
                    <a:pt x="167653" y="130588"/>
                  </a:cubicBezTo>
                  <a:cubicBezTo>
                    <a:pt x="164735" y="129949"/>
                    <a:pt x="162365" y="129402"/>
                    <a:pt x="160724" y="128855"/>
                  </a:cubicBezTo>
                  <a:cubicBezTo>
                    <a:pt x="151060" y="125574"/>
                    <a:pt x="32542" y="33585"/>
                    <a:pt x="8838" y="15169"/>
                  </a:cubicBezTo>
                  <a:cubicBezTo>
                    <a:pt x="6755" y="13756"/>
                    <a:pt x="6211" y="10922"/>
                    <a:pt x="7624" y="8838"/>
                  </a:cubicBezTo>
                  <a:cubicBezTo>
                    <a:pt x="9036" y="6755"/>
                    <a:pt x="11871" y="6211"/>
                    <a:pt x="13954" y="7624"/>
                  </a:cubicBezTo>
                  <a:cubicBezTo>
                    <a:pt x="14110" y="7729"/>
                    <a:pt x="14258" y="7844"/>
                    <a:pt x="14399" y="7967"/>
                  </a:cubicBezTo>
                  <a:cubicBezTo>
                    <a:pt x="68097" y="49722"/>
                    <a:pt x="156074" y="117368"/>
                    <a:pt x="163732" y="120194"/>
                  </a:cubicBezTo>
                  <a:cubicBezTo>
                    <a:pt x="165100" y="120650"/>
                    <a:pt x="167197" y="121106"/>
                    <a:pt x="169749" y="121744"/>
                  </a:cubicBezTo>
                  <a:cubicBezTo>
                    <a:pt x="183334" y="124844"/>
                    <a:pt x="211687" y="131408"/>
                    <a:pt x="225818" y="156753"/>
                  </a:cubicBezTo>
                  <a:cubicBezTo>
                    <a:pt x="241316" y="184833"/>
                    <a:pt x="257088" y="216285"/>
                    <a:pt x="257271" y="216559"/>
                  </a:cubicBezTo>
                  <a:cubicBezTo>
                    <a:pt x="258380" y="218819"/>
                    <a:pt x="257448" y="221550"/>
                    <a:pt x="255188" y="222660"/>
                  </a:cubicBezTo>
                  <a:cubicBezTo>
                    <a:pt x="255183" y="222663"/>
                    <a:pt x="255179" y="222665"/>
                    <a:pt x="255174" y="222667"/>
                  </a:cubicBezTo>
                  <a:cubicBezTo>
                    <a:pt x="254567" y="223027"/>
                    <a:pt x="253874" y="223216"/>
                    <a:pt x="253168" y="223214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A64B9827-B46C-40C5-9D89-DA9DEC805862}"/>
                </a:ext>
              </a:extLst>
            </p:cNvPr>
            <p:cNvSpPr/>
            <p:nvPr/>
          </p:nvSpPr>
          <p:spPr>
            <a:xfrm>
              <a:off x="6965213" y="4583986"/>
              <a:ext cx="191452" cy="173219"/>
            </a:xfrm>
            <a:custGeom>
              <a:avLst/>
              <a:gdLst>
                <a:gd name="connsiteX0" fmla="*/ 180585 w 191452"/>
                <a:gd name="connsiteY0" fmla="*/ 173687 h 173218"/>
                <a:gd name="connsiteX1" fmla="*/ 177121 w 191452"/>
                <a:gd name="connsiteY1" fmla="*/ 172137 h 173218"/>
                <a:gd name="connsiteX2" fmla="*/ 76107 w 191452"/>
                <a:gd name="connsiteY2" fmla="*/ 42588 h 173218"/>
                <a:gd name="connsiteX3" fmla="*/ 12289 w 191452"/>
                <a:gd name="connsiteY3" fmla="*/ 16788 h 173218"/>
                <a:gd name="connsiteX4" fmla="*/ 6910 w 191452"/>
                <a:gd name="connsiteY4" fmla="*/ 13141 h 173218"/>
                <a:gd name="connsiteX5" fmla="*/ 10557 w 191452"/>
                <a:gd name="connsiteY5" fmla="*/ 7853 h 173218"/>
                <a:gd name="connsiteX6" fmla="*/ 84494 w 191452"/>
                <a:gd name="connsiteY6" fmla="*/ 38485 h 173218"/>
                <a:gd name="connsiteX7" fmla="*/ 184232 w 191452"/>
                <a:gd name="connsiteY7" fmla="*/ 166120 h 173218"/>
                <a:gd name="connsiteX8" fmla="*/ 184232 w 191452"/>
                <a:gd name="connsiteY8" fmla="*/ 172502 h 173218"/>
                <a:gd name="connsiteX9" fmla="*/ 180585 w 191452"/>
                <a:gd name="connsiteY9" fmla="*/ 173688 h 17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1452" h="173218">
                  <a:moveTo>
                    <a:pt x="180585" y="173687"/>
                  </a:moveTo>
                  <a:cubicBezTo>
                    <a:pt x="179255" y="173724"/>
                    <a:pt x="177980" y="173154"/>
                    <a:pt x="177121" y="172137"/>
                  </a:cubicBezTo>
                  <a:cubicBezTo>
                    <a:pt x="173839" y="168400"/>
                    <a:pt x="95070" y="80332"/>
                    <a:pt x="76107" y="42588"/>
                  </a:cubicBezTo>
                  <a:cubicBezTo>
                    <a:pt x="59058" y="8491"/>
                    <a:pt x="12289" y="16696"/>
                    <a:pt x="12289" y="16788"/>
                  </a:cubicBezTo>
                  <a:cubicBezTo>
                    <a:pt x="9803" y="17235"/>
                    <a:pt x="7415" y="15616"/>
                    <a:pt x="6910" y="13141"/>
                  </a:cubicBezTo>
                  <a:cubicBezTo>
                    <a:pt x="6467" y="10676"/>
                    <a:pt x="8095" y="8315"/>
                    <a:pt x="10557" y="7853"/>
                  </a:cubicBezTo>
                  <a:cubicBezTo>
                    <a:pt x="11104" y="7853"/>
                    <a:pt x="64437" y="-1811"/>
                    <a:pt x="84494" y="38485"/>
                  </a:cubicBezTo>
                  <a:cubicBezTo>
                    <a:pt x="102728" y="74953"/>
                    <a:pt x="183411" y="165209"/>
                    <a:pt x="184232" y="166120"/>
                  </a:cubicBezTo>
                  <a:cubicBezTo>
                    <a:pt x="185969" y="167893"/>
                    <a:pt x="185969" y="170730"/>
                    <a:pt x="184232" y="172502"/>
                  </a:cubicBezTo>
                  <a:cubicBezTo>
                    <a:pt x="183250" y="173414"/>
                    <a:pt x="181916" y="173848"/>
                    <a:pt x="180585" y="17368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24308B1B-EAD5-4DD5-9532-98CA7FD91507}"/>
                </a:ext>
              </a:extLst>
            </p:cNvPr>
            <p:cNvSpPr/>
            <p:nvPr/>
          </p:nvSpPr>
          <p:spPr>
            <a:xfrm>
              <a:off x="6478723" y="4914117"/>
              <a:ext cx="82051" cy="91168"/>
            </a:xfrm>
            <a:custGeom>
              <a:avLst/>
              <a:gdLst>
                <a:gd name="connsiteX0" fmla="*/ 49048 w 82051"/>
                <a:gd name="connsiteY0" fmla="*/ 91350 h 91167"/>
                <a:gd name="connsiteX1" fmla="*/ 44945 w 82051"/>
                <a:gd name="connsiteY1" fmla="*/ 88889 h 91167"/>
                <a:gd name="connsiteX2" fmla="*/ 47028 w 82051"/>
                <a:gd name="connsiteY2" fmla="*/ 82788 h 91167"/>
                <a:gd name="connsiteX3" fmla="*/ 47042 w 82051"/>
                <a:gd name="connsiteY3" fmla="*/ 82781 h 91167"/>
                <a:gd name="connsiteX4" fmla="*/ 67920 w 82051"/>
                <a:gd name="connsiteY4" fmla="*/ 60353 h 91167"/>
                <a:gd name="connsiteX5" fmla="*/ 64091 w 82051"/>
                <a:gd name="connsiteY5" fmla="*/ 42120 h 91167"/>
                <a:gd name="connsiteX6" fmla="*/ 11396 w 82051"/>
                <a:gd name="connsiteY6" fmla="*/ 15954 h 91167"/>
                <a:gd name="connsiteX7" fmla="*/ 6838 w 82051"/>
                <a:gd name="connsiteY7" fmla="*/ 11396 h 91167"/>
                <a:gd name="connsiteX8" fmla="*/ 11396 w 82051"/>
                <a:gd name="connsiteY8" fmla="*/ 6838 h 91167"/>
                <a:gd name="connsiteX9" fmla="*/ 71658 w 82051"/>
                <a:gd name="connsiteY9" fmla="*/ 37105 h 91167"/>
                <a:gd name="connsiteX10" fmla="*/ 76763 w 82051"/>
                <a:gd name="connsiteY10" fmla="*/ 62541 h 91167"/>
                <a:gd name="connsiteX11" fmla="*/ 51054 w 82051"/>
                <a:gd name="connsiteY11" fmla="*/ 90712 h 91167"/>
                <a:gd name="connsiteX12" fmla="*/ 49048 w 82051"/>
                <a:gd name="connsiteY12" fmla="*/ 91350 h 91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2051" h="91167">
                  <a:moveTo>
                    <a:pt x="49048" y="91350"/>
                  </a:moveTo>
                  <a:cubicBezTo>
                    <a:pt x="47331" y="91350"/>
                    <a:pt x="45754" y="90404"/>
                    <a:pt x="44945" y="88889"/>
                  </a:cubicBezTo>
                  <a:cubicBezTo>
                    <a:pt x="43836" y="86629"/>
                    <a:pt x="44768" y="83898"/>
                    <a:pt x="47028" y="82788"/>
                  </a:cubicBezTo>
                  <a:cubicBezTo>
                    <a:pt x="47033" y="82785"/>
                    <a:pt x="47037" y="82783"/>
                    <a:pt x="47042" y="82781"/>
                  </a:cubicBezTo>
                  <a:cubicBezTo>
                    <a:pt x="56428" y="78000"/>
                    <a:pt x="63822" y="70057"/>
                    <a:pt x="67920" y="60353"/>
                  </a:cubicBezTo>
                  <a:cubicBezTo>
                    <a:pt x="69437" y="54009"/>
                    <a:pt x="68032" y="47318"/>
                    <a:pt x="64091" y="42120"/>
                  </a:cubicBezTo>
                  <a:cubicBezTo>
                    <a:pt x="46860" y="16319"/>
                    <a:pt x="11760" y="15954"/>
                    <a:pt x="11396" y="15954"/>
                  </a:cubicBezTo>
                  <a:cubicBezTo>
                    <a:pt x="8878" y="15954"/>
                    <a:pt x="6838" y="13914"/>
                    <a:pt x="6838" y="11396"/>
                  </a:cubicBezTo>
                  <a:cubicBezTo>
                    <a:pt x="6838" y="8878"/>
                    <a:pt x="8878" y="6838"/>
                    <a:pt x="11396" y="6838"/>
                  </a:cubicBezTo>
                  <a:cubicBezTo>
                    <a:pt x="13037" y="6838"/>
                    <a:pt x="51692" y="6838"/>
                    <a:pt x="71658" y="37105"/>
                  </a:cubicBezTo>
                  <a:cubicBezTo>
                    <a:pt x="77103" y="44383"/>
                    <a:pt x="78979" y="53726"/>
                    <a:pt x="76763" y="62541"/>
                  </a:cubicBezTo>
                  <a:cubicBezTo>
                    <a:pt x="72019" y="74817"/>
                    <a:pt x="62846" y="84868"/>
                    <a:pt x="51054" y="90712"/>
                  </a:cubicBezTo>
                  <a:cubicBezTo>
                    <a:pt x="50458" y="91108"/>
                    <a:pt x="49763" y="91329"/>
                    <a:pt x="49048" y="91350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3D1D73F4-9430-40D7-A24F-D73AC057DF4E}"/>
                </a:ext>
              </a:extLst>
            </p:cNvPr>
            <p:cNvSpPr/>
            <p:nvPr/>
          </p:nvSpPr>
          <p:spPr>
            <a:xfrm>
              <a:off x="7084921" y="5124138"/>
              <a:ext cx="592591" cy="537890"/>
            </a:xfrm>
            <a:custGeom>
              <a:avLst/>
              <a:gdLst>
                <a:gd name="connsiteX0" fmla="*/ 383976 w 592590"/>
                <a:gd name="connsiteY0" fmla="*/ 8600 h 537890"/>
                <a:gd name="connsiteX1" fmla="*/ 107919 w 592590"/>
                <a:gd name="connsiteY1" fmla="*/ 171699 h 537890"/>
                <a:gd name="connsiteX2" fmla="*/ 10643 w 592590"/>
                <a:gd name="connsiteY2" fmla="*/ 407003 h 537890"/>
                <a:gd name="connsiteX3" fmla="*/ 223611 w 592590"/>
                <a:gd name="connsiteY3" fmla="*/ 532450 h 537890"/>
                <a:gd name="connsiteX4" fmla="*/ 436944 w 592590"/>
                <a:gd name="connsiteY4" fmla="*/ 231596 h 537890"/>
                <a:gd name="connsiteX5" fmla="*/ 588283 w 592590"/>
                <a:gd name="connsiteY5" fmla="*/ 156018 h 537890"/>
                <a:gd name="connsiteX6" fmla="*/ 425183 w 592590"/>
                <a:gd name="connsiteY6" fmla="*/ 43061 h 537890"/>
                <a:gd name="connsiteX7" fmla="*/ 383976 w 592590"/>
                <a:gd name="connsiteY7" fmla="*/ 8600 h 537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2590" h="537890">
                  <a:moveTo>
                    <a:pt x="383976" y="8600"/>
                  </a:moveTo>
                  <a:cubicBezTo>
                    <a:pt x="383976" y="8600"/>
                    <a:pt x="214586" y="52452"/>
                    <a:pt x="107919" y="171699"/>
                  </a:cubicBezTo>
                  <a:cubicBezTo>
                    <a:pt x="1253" y="290947"/>
                    <a:pt x="1253" y="391322"/>
                    <a:pt x="10643" y="407003"/>
                  </a:cubicBezTo>
                  <a:cubicBezTo>
                    <a:pt x="20034" y="422684"/>
                    <a:pt x="223611" y="532450"/>
                    <a:pt x="223611" y="532450"/>
                  </a:cubicBezTo>
                  <a:cubicBezTo>
                    <a:pt x="223611" y="532450"/>
                    <a:pt x="349058" y="290855"/>
                    <a:pt x="436944" y="231596"/>
                  </a:cubicBezTo>
                  <a:cubicBezTo>
                    <a:pt x="524830" y="172337"/>
                    <a:pt x="588283" y="156018"/>
                    <a:pt x="588283" y="156018"/>
                  </a:cubicBezTo>
                  <a:cubicBezTo>
                    <a:pt x="588283" y="156018"/>
                    <a:pt x="431474" y="55734"/>
                    <a:pt x="425183" y="43061"/>
                  </a:cubicBezTo>
                  <a:cubicBezTo>
                    <a:pt x="418893" y="30389"/>
                    <a:pt x="405947" y="-882"/>
                    <a:pt x="383976" y="8600"/>
                  </a:cubicBezTo>
                  <a:close/>
                </a:path>
              </a:pathLst>
            </a:custGeom>
            <a:solidFill>
              <a:srgbClr val="9DC08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CB32E64F-8D4C-4518-82F5-7355B808E7AC}"/>
                </a:ext>
              </a:extLst>
            </p:cNvPr>
            <p:cNvSpPr/>
            <p:nvPr/>
          </p:nvSpPr>
          <p:spPr>
            <a:xfrm>
              <a:off x="7080374" y="5119890"/>
              <a:ext cx="601708" cy="547007"/>
            </a:xfrm>
            <a:custGeom>
              <a:avLst/>
              <a:gdLst>
                <a:gd name="connsiteX0" fmla="*/ 228158 w 601707"/>
                <a:gd name="connsiteY0" fmla="*/ 541257 h 547007"/>
                <a:gd name="connsiteX1" fmla="*/ 225971 w 601707"/>
                <a:gd name="connsiteY1" fmla="*/ 540710 h 547007"/>
                <a:gd name="connsiteX2" fmla="*/ 10906 w 601707"/>
                <a:gd name="connsiteY2" fmla="*/ 413531 h 547007"/>
                <a:gd name="connsiteX3" fmla="*/ 108638 w 601707"/>
                <a:gd name="connsiteY3" fmla="*/ 172939 h 547007"/>
                <a:gd name="connsiteX4" fmla="*/ 386608 w 601707"/>
                <a:gd name="connsiteY4" fmla="*/ 8837 h 547007"/>
                <a:gd name="connsiteX5" fmla="*/ 431280 w 601707"/>
                <a:gd name="connsiteY5" fmla="*/ 42022 h 547007"/>
                <a:gd name="connsiteX6" fmla="*/ 433013 w 601707"/>
                <a:gd name="connsiteY6" fmla="*/ 45669 h 547007"/>
                <a:gd name="connsiteX7" fmla="*/ 594471 w 601707"/>
                <a:gd name="connsiteY7" fmla="*/ 156802 h 547007"/>
                <a:gd name="connsiteX8" fmla="*/ 596568 w 601707"/>
                <a:gd name="connsiteY8" fmla="*/ 161361 h 547007"/>
                <a:gd name="connsiteX9" fmla="*/ 593103 w 601707"/>
                <a:gd name="connsiteY9" fmla="*/ 165008 h 547007"/>
                <a:gd name="connsiteX10" fmla="*/ 444044 w 601707"/>
                <a:gd name="connsiteY10" fmla="*/ 239674 h 547007"/>
                <a:gd name="connsiteX11" fmla="*/ 232170 w 601707"/>
                <a:gd name="connsiteY11" fmla="*/ 539160 h 547007"/>
                <a:gd name="connsiteX12" fmla="*/ 229526 w 601707"/>
                <a:gd name="connsiteY12" fmla="*/ 541439 h 547007"/>
                <a:gd name="connsiteX13" fmla="*/ 395907 w 601707"/>
                <a:gd name="connsiteY13" fmla="*/ 15675 h 547007"/>
                <a:gd name="connsiteX14" fmla="*/ 389890 w 601707"/>
                <a:gd name="connsiteY14" fmla="*/ 17042 h 547007"/>
                <a:gd name="connsiteX15" fmla="*/ 389252 w 601707"/>
                <a:gd name="connsiteY15" fmla="*/ 17042 h 547007"/>
                <a:gd name="connsiteX16" fmla="*/ 115749 w 601707"/>
                <a:gd name="connsiteY16" fmla="*/ 178774 h 547007"/>
                <a:gd name="connsiteX17" fmla="*/ 19019 w 601707"/>
                <a:gd name="connsiteY17" fmla="*/ 408699 h 547007"/>
                <a:gd name="connsiteX18" fmla="*/ 226517 w 601707"/>
                <a:gd name="connsiteY18" fmla="*/ 530317 h 547007"/>
                <a:gd name="connsiteX19" fmla="*/ 439212 w 601707"/>
                <a:gd name="connsiteY19" fmla="*/ 231560 h 547007"/>
                <a:gd name="connsiteX20" fmla="*/ 581434 w 601707"/>
                <a:gd name="connsiteY20" fmla="*/ 158626 h 547007"/>
                <a:gd name="connsiteX21" fmla="*/ 425081 w 601707"/>
                <a:gd name="connsiteY21" fmla="*/ 49224 h 547007"/>
                <a:gd name="connsiteX22" fmla="*/ 423258 w 601707"/>
                <a:gd name="connsiteY22" fmla="*/ 45486 h 547007"/>
                <a:gd name="connsiteX23" fmla="*/ 396272 w 601707"/>
                <a:gd name="connsiteY23" fmla="*/ 15675 h 547007"/>
                <a:gd name="connsiteX24" fmla="*/ 388158 w 601707"/>
                <a:gd name="connsiteY24" fmla="*/ 12848 h 547007"/>
                <a:gd name="connsiteX25" fmla="*/ 388158 w 601707"/>
                <a:gd name="connsiteY25" fmla="*/ 12848 h 547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01707" h="547007">
                  <a:moveTo>
                    <a:pt x="228158" y="541257"/>
                  </a:moveTo>
                  <a:cubicBezTo>
                    <a:pt x="227396" y="541250"/>
                    <a:pt x="226646" y="541062"/>
                    <a:pt x="225971" y="540710"/>
                  </a:cubicBezTo>
                  <a:cubicBezTo>
                    <a:pt x="191783" y="522477"/>
                    <a:pt x="20478" y="429485"/>
                    <a:pt x="10906" y="413531"/>
                  </a:cubicBezTo>
                  <a:cubicBezTo>
                    <a:pt x="1333" y="397577"/>
                    <a:pt x="-35" y="294375"/>
                    <a:pt x="108638" y="172939"/>
                  </a:cubicBezTo>
                  <a:cubicBezTo>
                    <a:pt x="212751" y="56609"/>
                    <a:pt x="378038" y="10843"/>
                    <a:pt x="386608" y="8837"/>
                  </a:cubicBezTo>
                  <a:cubicBezTo>
                    <a:pt x="410403" y="-1009"/>
                    <a:pt x="424534" y="27982"/>
                    <a:pt x="431280" y="42022"/>
                  </a:cubicBezTo>
                  <a:lnTo>
                    <a:pt x="433013" y="45669"/>
                  </a:lnTo>
                  <a:cubicBezTo>
                    <a:pt x="438483" y="54786"/>
                    <a:pt x="534938" y="118603"/>
                    <a:pt x="594471" y="156802"/>
                  </a:cubicBezTo>
                  <a:cubicBezTo>
                    <a:pt x="596018" y="157766"/>
                    <a:pt x="596843" y="159559"/>
                    <a:pt x="596568" y="161361"/>
                  </a:cubicBezTo>
                  <a:cubicBezTo>
                    <a:pt x="596272" y="163173"/>
                    <a:pt x="594898" y="164619"/>
                    <a:pt x="593103" y="165008"/>
                  </a:cubicBezTo>
                  <a:cubicBezTo>
                    <a:pt x="592556" y="165008"/>
                    <a:pt x="530015" y="181326"/>
                    <a:pt x="444044" y="239674"/>
                  </a:cubicBezTo>
                  <a:cubicBezTo>
                    <a:pt x="358073" y="298021"/>
                    <a:pt x="233446" y="536790"/>
                    <a:pt x="232170" y="539160"/>
                  </a:cubicBezTo>
                  <a:cubicBezTo>
                    <a:pt x="231618" y="540234"/>
                    <a:pt x="230670" y="541052"/>
                    <a:pt x="229526" y="541439"/>
                  </a:cubicBezTo>
                  <a:close/>
                  <a:moveTo>
                    <a:pt x="395907" y="15675"/>
                  </a:moveTo>
                  <a:cubicBezTo>
                    <a:pt x="393829" y="15710"/>
                    <a:pt x="391780" y="16175"/>
                    <a:pt x="389890" y="17042"/>
                  </a:cubicBezTo>
                  <a:lnTo>
                    <a:pt x="389252" y="17042"/>
                  </a:lnTo>
                  <a:cubicBezTo>
                    <a:pt x="387611" y="17498"/>
                    <a:pt x="219953" y="62079"/>
                    <a:pt x="115749" y="178774"/>
                  </a:cubicBezTo>
                  <a:cubicBezTo>
                    <a:pt x="11544" y="295469"/>
                    <a:pt x="10085" y="393839"/>
                    <a:pt x="19019" y="408699"/>
                  </a:cubicBezTo>
                  <a:cubicBezTo>
                    <a:pt x="25583" y="419366"/>
                    <a:pt x="148022" y="487924"/>
                    <a:pt x="226517" y="530317"/>
                  </a:cubicBezTo>
                  <a:cubicBezTo>
                    <a:pt x="244022" y="497223"/>
                    <a:pt x="356614" y="287628"/>
                    <a:pt x="439212" y="231560"/>
                  </a:cubicBezTo>
                  <a:cubicBezTo>
                    <a:pt x="483026" y="200801"/>
                    <a:pt x="530888" y="176256"/>
                    <a:pt x="581434" y="158626"/>
                  </a:cubicBezTo>
                  <a:cubicBezTo>
                    <a:pt x="542870" y="133828"/>
                    <a:pt x="431098" y="61258"/>
                    <a:pt x="425081" y="49224"/>
                  </a:cubicBezTo>
                  <a:lnTo>
                    <a:pt x="423258" y="45486"/>
                  </a:lnTo>
                  <a:cubicBezTo>
                    <a:pt x="416329" y="30899"/>
                    <a:pt x="407850" y="15675"/>
                    <a:pt x="396272" y="15675"/>
                  </a:cubicBezTo>
                  <a:close/>
                  <a:moveTo>
                    <a:pt x="388158" y="12848"/>
                  </a:moveTo>
                  <a:lnTo>
                    <a:pt x="388158" y="12848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C108703B-EE0A-4828-934D-568D406D55CF}"/>
                </a:ext>
              </a:extLst>
            </p:cNvPr>
            <p:cNvSpPr/>
            <p:nvPr/>
          </p:nvSpPr>
          <p:spPr>
            <a:xfrm>
              <a:off x="7290162" y="5240840"/>
              <a:ext cx="957262" cy="838744"/>
            </a:xfrm>
            <a:custGeom>
              <a:avLst/>
              <a:gdLst>
                <a:gd name="connsiteX0" fmla="*/ 655542 w 957262"/>
                <a:gd name="connsiteY0" fmla="*/ 836123 h 838744"/>
                <a:gd name="connsiteX1" fmla="*/ 442209 w 957262"/>
                <a:gd name="connsiteY1" fmla="*/ 726266 h 838744"/>
                <a:gd name="connsiteX2" fmla="*/ 122210 w 957262"/>
                <a:gd name="connsiteY2" fmla="*/ 554232 h 838744"/>
                <a:gd name="connsiteX3" fmla="*/ 68877 w 957262"/>
                <a:gd name="connsiteY3" fmla="*/ 535452 h 838744"/>
                <a:gd name="connsiteX4" fmla="*/ 9345 w 957262"/>
                <a:gd name="connsiteY4" fmla="*/ 463246 h 838744"/>
                <a:gd name="connsiteX5" fmla="*/ 169344 w 957262"/>
                <a:gd name="connsiteY5" fmla="*/ 133857 h 838744"/>
                <a:gd name="connsiteX6" fmla="*/ 398267 w 957262"/>
                <a:gd name="connsiteY6" fmla="*/ 8410 h 838744"/>
                <a:gd name="connsiteX7" fmla="*/ 473571 w 957262"/>
                <a:gd name="connsiteY7" fmla="*/ 14701 h 838744"/>
                <a:gd name="connsiteX8" fmla="*/ 508124 w 957262"/>
                <a:gd name="connsiteY8" fmla="*/ 71134 h 838744"/>
                <a:gd name="connsiteX9" fmla="*/ 957855 w 957262"/>
                <a:gd name="connsiteY9" fmla="*/ 207886 h 838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57262" h="838744">
                  <a:moveTo>
                    <a:pt x="655542" y="836123"/>
                  </a:moveTo>
                  <a:cubicBezTo>
                    <a:pt x="655542" y="836123"/>
                    <a:pt x="482961" y="748237"/>
                    <a:pt x="442209" y="726266"/>
                  </a:cubicBezTo>
                  <a:lnTo>
                    <a:pt x="122210" y="554232"/>
                  </a:lnTo>
                  <a:cubicBezTo>
                    <a:pt x="103992" y="549303"/>
                    <a:pt x="86165" y="543026"/>
                    <a:pt x="68877" y="535452"/>
                  </a:cubicBezTo>
                  <a:cubicBezTo>
                    <a:pt x="50097" y="526335"/>
                    <a:pt x="21835" y="529161"/>
                    <a:pt x="9345" y="463246"/>
                  </a:cubicBezTo>
                  <a:cubicBezTo>
                    <a:pt x="-3145" y="397332"/>
                    <a:pt x="28125" y="265595"/>
                    <a:pt x="169344" y="133857"/>
                  </a:cubicBezTo>
                  <a:cubicBezTo>
                    <a:pt x="310563" y="2120"/>
                    <a:pt x="398267" y="8410"/>
                    <a:pt x="398267" y="8410"/>
                  </a:cubicBezTo>
                  <a:cubicBezTo>
                    <a:pt x="398267" y="8410"/>
                    <a:pt x="457890" y="2120"/>
                    <a:pt x="473571" y="14701"/>
                  </a:cubicBezTo>
                  <a:cubicBezTo>
                    <a:pt x="489252" y="27282"/>
                    <a:pt x="492443" y="64843"/>
                    <a:pt x="508124" y="71134"/>
                  </a:cubicBezTo>
                  <a:cubicBezTo>
                    <a:pt x="523805" y="77424"/>
                    <a:pt x="957855" y="207886"/>
                    <a:pt x="957855" y="207886"/>
                  </a:cubicBezTo>
                </a:path>
              </a:pathLst>
            </a:custGeom>
            <a:solidFill>
              <a:srgbClr val="9DC08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A19D2F31-93E6-4ACC-94BA-0FECAEBB4F15}"/>
                </a:ext>
              </a:extLst>
            </p:cNvPr>
            <p:cNvSpPr/>
            <p:nvPr/>
          </p:nvSpPr>
          <p:spPr>
            <a:xfrm>
              <a:off x="7286202" y="5236122"/>
              <a:ext cx="966379" cy="847861"/>
            </a:xfrm>
            <a:custGeom>
              <a:avLst/>
              <a:gdLst>
                <a:gd name="connsiteX0" fmla="*/ 659503 w 966379"/>
                <a:gd name="connsiteY0" fmla="*/ 845400 h 847860"/>
                <a:gd name="connsiteX1" fmla="*/ 657406 w 966379"/>
                <a:gd name="connsiteY1" fmla="*/ 844853 h 847860"/>
                <a:gd name="connsiteX2" fmla="*/ 443982 w 966379"/>
                <a:gd name="connsiteY2" fmla="*/ 735451 h 847860"/>
                <a:gd name="connsiteX3" fmla="*/ 124894 w 966379"/>
                <a:gd name="connsiteY3" fmla="*/ 563144 h 847860"/>
                <a:gd name="connsiteX4" fmla="*/ 71196 w 966379"/>
                <a:gd name="connsiteY4" fmla="*/ 544090 h 847860"/>
                <a:gd name="connsiteX5" fmla="*/ 61077 w 966379"/>
                <a:gd name="connsiteY5" fmla="*/ 540079 h 847860"/>
                <a:gd name="connsiteX6" fmla="*/ 9202 w 966379"/>
                <a:gd name="connsiteY6" fmla="*/ 468694 h 847860"/>
                <a:gd name="connsiteX7" fmla="*/ 170478 w 966379"/>
                <a:gd name="connsiteY7" fmla="*/ 135202 h 847860"/>
                <a:gd name="connsiteX8" fmla="*/ 402956 w 966379"/>
                <a:gd name="connsiteY8" fmla="*/ 8479 h 847860"/>
                <a:gd name="connsiteX9" fmla="*/ 480722 w 966379"/>
                <a:gd name="connsiteY9" fmla="*/ 15772 h 847860"/>
                <a:gd name="connsiteX10" fmla="*/ 498956 w 966379"/>
                <a:gd name="connsiteY10" fmla="*/ 46314 h 847860"/>
                <a:gd name="connsiteX11" fmla="*/ 514363 w 966379"/>
                <a:gd name="connsiteY11" fmla="*/ 71567 h 847860"/>
                <a:gd name="connsiteX12" fmla="*/ 963730 w 966379"/>
                <a:gd name="connsiteY12" fmla="*/ 207772 h 847860"/>
                <a:gd name="connsiteX13" fmla="*/ 967012 w 966379"/>
                <a:gd name="connsiteY13" fmla="*/ 213607 h 847860"/>
                <a:gd name="connsiteX14" fmla="*/ 961177 w 966379"/>
                <a:gd name="connsiteY14" fmla="*/ 216889 h 847860"/>
                <a:gd name="connsiteX15" fmla="*/ 510990 w 966379"/>
                <a:gd name="connsiteY15" fmla="*/ 80137 h 847860"/>
                <a:gd name="connsiteX16" fmla="*/ 490477 w 966379"/>
                <a:gd name="connsiteY16" fmla="*/ 49869 h 847860"/>
                <a:gd name="connsiteX17" fmla="*/ 475343 w 966379"/>
                <a:gd name="connsiteY17" fmla="*/ 23066 h 847860"/>
                <a:gd name="connsiteX18" fmla="*/ 403412 w 966379"/>
                <a:gd name="connsiteY18" fmla="*/ 17778 h 847860"/>
                <a:gd name="connsiteX19" fmla="*/ 177042 w 966379"/>
                <a:gd name="connsiteY19" fmla="*/ 142040 h 847860"/>
                <a:gd name="connsiteX20" fmla="*/ 18410 w 966379"/>
                <a:gd name="connsiteY20" fmla="*/ 467236 h 847860"/>
                <a:gd name="connsiteX21" fmla="*/ 63994 w 966379"/>
                <a:gd name="connsiteY21" fmla="*/ 531691 h 847860"/>
                <a:gd name="connsiteX22" fmla="*/ 75208 w 966379"/>
                <a:gd name="connsiteY22" fmla="*/ 536158 h 847860"/>
                <a:gd name="connsiteX23" fmla="*/ 127721 w 966379"/>
                <a:gd name="connsiteY23" fmla="*/ 554392 h 847860"/>
                <a:gd name="connsiteX24" fmla="*/ 128632 w 966379"/>
                <a:gd name="connsiteY24" fmla="*/ 554392 h 847860"/>
                <a:gd name="connsiteX25" fmla="*/ 448631 w 966379"/>
                <a:gd name="connsiteY25" fmla="*/ 726882 h 847860"/>
                <a:gd name="connsiteX26" fmla="*/ 661873 w 966379"/>
                <a:gd name="connsiteY26" fmla="*/ 836283 h 847860"/>
                <a:gd name="connsiteX27" fmla="*/ 663879 w 966379"/>
                <a:gd name="connsiteY27" fmla="*/ 842391 h 847860"/>
                <a:gd name="connsiteX28" fmla="*/ 659502 w 966379"/>
                <a:gd name="connsiteY28" fmla="*/ 845400 h 847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966379" h="847860">
                  <a:moveTo>
                    <a:pt x="659503" y="845400"/>
                  </a:moveTo>
                  <a:cubicBezTo>
                    <a:pt x="658769" y="845392"/>
                    <a:pt x="658049" y="845205"/>
                    <a:pt x="657406" y="844853"/>
                  </a:cubicBezTo>
                  <a:cubicBezTo>
                    <a:pt x="655673" y="844032"/>
                    <a:pt x="484187" y="756785"/>
                    <a:pt x="443982" y="735451"/>
                  </a:cubicBezTo>
                  <a:lnTo>
                    <a:pt x="124894" y="563144"/>
                  </a:lnTo>
                  <a:cubicBezTo>
                    <a:pt x="106530" y="558187"/>
                    <a:pt x="88577" y="551817"/>
                    <a:pt x="71196" y="544090"/>
                  </a:cubicBezTo>
                  <a:cubicBezTo>
                    <a:pt x="67900" y="542566"/>
                    <a:pt x="64522" y="541226"/>
                    <a:pt x="61077" y="540079"/>
                  </a:cubicBezTo>
                  <a:cubicBezTo>
                    <a:pt x="42843" y="533606"/>
                    <a:pt x="19960" y="525674"/>
                    <a:pt x="9202" y="468694"/>
                  </a:cubicBezTo>
                  <a:cubicBezTo>
                    <a:pt x="-1555" y="411714"/>
                    <a:pt x="19778" y="275874"/>
                    <a:pt x="170478" y="135202"/>
                  </a:cubicBezTo>
                  <a:cubicBezTo>
                    <a:pt x="311606" y="3556"/>
                    <a:pt x="399401" y="8297"/>
                    <a:pt x="402956" y="8479"/>
                  </a:cubicBezTo>
                  <a:cubicBezTo>
                    <a:pt x="408426" y="7841"/>
                    <a:pt x="464130" y="2371"/>
                    <a:pt x="480722" y="15772"/>
                  </a:cubicBezTo>
                  <a:cubicBezTo>
                    <a:pt x="489198" y="24315"/>
                    <a:pt x="495457" y="34800"/>
                    <a:pt x="498956" y="46314"/>
                  </a:cubicBezTo>
                  <a:cubicBezTo>
                    <a:pt x="503332" y="57436"/>
                    <a:pt x="508073" y="68923"/>
                    <a:pt x="514363" y="71567"/>
                  </a:cubicBezTo>
                  <a:cubicBezTo>
                    <a:pt x="529679" y="77675"/>
                    <a:pt x="959445" y="206495"/>
                    <a:pt x="963730" y="207772"/>
                  </a:cubicBezTo>
                  <a:cubicBezTo>
                    <a:pt x="966247" y="208477"/>
                    <a:pt x="967717" y="211089"/>
                    <a:pt x="967012" y="213607"/>
                  </a:cubicBezTo>
                  <a:cubicBezTo>
                    <a:pt x="966307" y="216124"/>
                    <a:pt x="963694" y="217594"/>
                    <a:pt x="961177" y="216889"/>
                  </a:cubicBezTo>
                  <a:cubicBezTo>
                    <a:pt x="942943" y="211510"/>
                    <a:pt x="526671" y="86610"/>
                    <a:pt x="510990" y="80137"/>
                  </a:cubicBezTo>
                  <a:cubicBezTo>
                    <a:pt x="500962" y="76126"/>
                    <a:pt x="495856" y="63362"/>
                    <a:pt x="490477" y="49869"/>
                  </a:cubicBezTo>
                  <a:cubicBezTo>
                    <a:pt x="487515" y="39909"/>
                    <a:pt x="482342" y="30747"/>
                    <a:pt x="475343" y="23066"/>
                  </a:cubicBezTo>
                  <a:cubicBezTo>
                    <a:pt x="463674" y="13949"/>
                    <a:pt x="419458" y="16046"/>
                    <a:pt x="403412" y="17778"/>
                  </a:cubicBezTo>
                  <a:cubicBezTo>
                    <a:pt x="401680" y="17778"/>
                    <a:pt x="314615" y="13584"/>
                    <a:pt x="177042" y="142040"/>
                  </a:cubicBezTo>
                  <a:cubicBezTo>
                    <a:pt x="29168" y="279977"/>
                    <a:pt x="7744" y="411350"/>
                    <a:pt x="18410" y="467236"/>
                  </a:cubicBezTo>
                  <a:cubicBezTo>
                    <a:pt x="28256" y="518928"/>
                    <a:pt x="47402" y="525674"/>
                    <a:pt x="63994" y="531691"/>
                  </a:cubicBezTo>
                  <a:cubicBezTo>
                    <a:pt x="67831" y="532919"/>
                    <a:pt x="71578" y="534412"/>
                    <a:pt x="75208" y="536158"/>
                  </a:cubicBezTo>
                  <a:cubicBezTo>
                    <a:pt x="92229" y="543547"/>
                    <a:pt x="109783" y="549642"/>
                    <a:pt x="127721" y="554392"/>
                  </a:cubicBezTo>
                  <a:lnTo>
                    <a:pt x="128632" y="554392"/>
                  </a:lnTo>
                  <a:lnTo>
                    <a:pt x="448631" y="726882"/>
                  </a:lnTo>
                  <a:cubicBezTo>
                    <a:pt x="488836" y="748579"/>
                    <a:pt x="660141" y="835827"/>
                    <a:pt x="661873" y="836283"/>
                  </a:cubicBezTo>
                  <a:cubicBezTo>
                    <a:pt x="664068" y="837454"/>
                    <a:pt x="664952" y="840146"/>
                    <a:pt x="663879" y="842391"/>
                  </a:cubicBezTo>
                  <a:cubicBezTo>
                    <a:pt x="663215" y="844228"/>
                    <a:pt x="661455" y="845438"/>
                    <a:pt x="659502" y="845400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5DE3FAB0-488B-4C82-A6E2-323A024127B6}"/>
                </a:ext>
              </a:extLst>
            </p:cNvPr>
            <p:cNvSpPr/>
            <p:nvPr/>
          </p:nvSpPr>
          <p:spPr>
            <a:xfrm>
              <a:off x="7437657" y="5582468"/>
              <a:ext cx="45584" cy="191452"/>
            </a:xfrm>
            <a:custGeom>
              <a:avLst/>
              <a:gdLst>
                <a:gd name="connsiteX0" fmla="*/ 40630 w 45583"/>
                <a:gd name="connsiteY0" fmla="*/ 188445 h 191452"/>
                <a:gd name="connsiteX1" fmla="*/ 36619 w 45583"/>
                <a:gd name="connsiteY1" fmla="*/ 186165 h 191452"/>
                <a:gd name="connsiteX2" fmla="*/ 11092 w 45583"/>
                <a:gd name="connsiteY2" fmla="*/ 10485 h 191452"/>
                <a:gd name="connsiteX3" fmla="*/ 16304 w 45583"/>
                <a:gd name="connsiteY3" fmla="*/ 6914 h 191452"/>
                <a:gd name="connsiteX4" fmla="*/ 16380 w 45583"/>
                <a:gd name="connsiteY4" fmla="*/ 6929 h 191452"/>
                <a:gd name="connsiteX5" fmla="*/ 20040 w 45583"/>
                <a:gd name="connsiteY5" fmla="*/ 12235 h 191452"/>
                <a:gd name="connsiteX6" fmla="*/ 20026 w 45583"/>
                <a:gd name="connsiteY6" fmla="*/ 12308 h 191452"/>
                <a:gd name="connsiteX7" fmla="*/ 44642 w 45583"/>
                <a:gd name="connsiteY7" fmla="*/ 181698 h 191452"/>
                <a:gd name="connsiteX8" fmla="*/ 42831 w 45583"/>
                <a:gd name="connsiteY8" fmla="*/ 187885 h 191452"/>
                <a:gd name="connsiteX9" fmla="*/ 40630 w 45583"/>
                <a:gd name="connsiteY9" fmla="*/ 188445 h 19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583" h="191452">
                  <a:moveTo>
                    <a:pt x="40630" y="188445"/>
                  </a:moveTo>
                  <a:cubicBezTo>
                    <a:pt x="38989" y="188431"/>
                    <a:pt x="37471" y="187569"/>
                    <a:pt x="36619" y="186165"/>
                  </a:cubicBezTo>
                  <a:cubicBezTo>
                    <a:pt x="-7598" y="107123"/>
                    <a:pt x="10271" y="14405"/>
                    <a:pt x="11092" y="10485"/>
                  </a:cubicBezTo>
                  <a:cubicBezTo>
                    <a:pt x="11545" y="8060"/>
                    <a:pt x="13879" y="6461"/>
                    <a:pt x="16304" y="6914"/>
                  </a:cubicBezTo>
                  <a:cubicBezTo>
                    <a:pt x="16329" y="6919"/>
                    <a:pt x="16355" y="6924"/>
                    <a:pt x="16380" y="6929"/>
                  </a:cubicBezTo>
                  <a:cubicBezTo>
                    <a:pt x="18856" y="7384"/>
                    <a:pt x="20495" y="9759"/>
                    <a:pt x="20040" y="12235"/>
                  </a:cubicBezTo>
                  <a:cubicBezTo>
                    <a:pt x="20036" y="12260"/>
                    <a:pt x="20031" y="12284"/>
                    <a:pt x="20026" y="12308"/>
                  </a:cubicBezTo>
                  <a:cubicBezTo>
                    <a:pt x="20026" y="13220"/>
                    <a:pt x="1793" y="105664"/>
                    <a:pt x="44642" y="181698"/>
                  </a:cubicBezTo>
                  <a:cubicBezTo>
                    <a:pt x="45850" y="183907"/>
                    <a:pt x="45039" y="186677"/>
                    <a:pt x="42831" y="187885"/>
                  </a:cubicBezTo>
                  <a:cubicBezTo>
                    <a:pt x="42156" y="188254"/>
                    <a:pt x="41399" y="188447"/>
                    <a:pt x="40630" y="188445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F433B7E4-4E69-47C4-8827-809EC77F1C84}"/>
                </a:ext>
              </a:extLst>
            </p:cNvPr>
            <p:cNvSpPr/>
            <p:nvPr/>
          </p:nvSpPr>
          <p:spPr>
            <a:xfrm>
              <a:off x="7482254" y="5704796"/>
              <a:ext cx="54701" cy="109401"/>
            </a:xfrm>
            <a:custGeom>
              <a:avLst/>
              <a:gdLst>
                <a:gd name="connsiteX0" fmla="*/ 46266 w 54700"/>
                <a:gd name="connsiteY0" fmla="*/ 103769 h 109401"/>
                <a:gd name="connsiteX1" fmla="*/ 42346 w 54700"/>
                <a:gd name="connsiteY1" fmla="*/ 101581 h 109401"/>
                <a:gd name="connsiteX2" fmla="*/ 7975 w 54700"/>
                <a:gd name="connsiteY2" fmla="*/ 13148 h 109401"/>
                <a:gd name="connsiteX3" fmla="*/ 13445 w 54700"/>
                <a:gd name="connsiteY3" fmla="*/ 7040 h 109401"/>
                <a:gd name="connsiteX4" fmla="*/ 19189 w 54700"/>
                <a:gd name="connsiteY4" fmla="*/ 9957 h 109401"/>
                <a:gd name="connsiteX5" fmla="*/ 16910 w 54700"/>
                <a:gd name="connsiteY5" fmla="*/ 15427 h 109401"/>
                <a:gd name="connsiteX6" fmla="*/ 50095 w 54700"/>
                <a:gd name="connsiteY6" fmla="*/ 96840 h 109401"/>
                <a:gd name="connsiteX7" fmla="*/ 48649 w 54700"/>
                <a:gd name="connsiteY7" fmla="*/ 103123 h 109401"/>
                <a:gd name="connsiteX8" fmla="*/ 48636 w 54700"/>
                <a:gd name="connsiteY8" fmla="*/ 103131 h 109401"/>
                <a:gd name="connsiteX9" fmla="*/ 46266 w 54700"/>
                <a:gd name="connsiteY9" fmla="*/ 103769 h 109401"/>
                <a:gd name="connsiteX10" fmla="*/ 16363 w 54700"/>
                <a:gd name="connsiteY10" fmla="*/ 15701 h 109401"/>
                <a:gd name="connsiteX11" fmla="*/ 16363 w 54700"/>
                <a:gd name="connsiteY11" fmla="*/ 15701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700" h="109401">
                  <a:moveTo>
                    <a:pt x="46266" y="103769"/>
                  </a:moveTo>
                  <a:cubicBezTo>
                    <a:pt x="44661" y="103797"/>
                    <a:pt x="43164" y="102962"/>
                    <a:pt x="42346" y="101581"/>
                  </a:cubicBezTo>
                  <a:cubicBezTo>
                    <a:pt x="14539" y="56453"/>
                    <a:pt x="2961" y="26732"/>
                    <a:pt x="7975" y="13148"/>
                  </a:cubicBezTo>
                  <a:cubicBezTo>
                    <a:pt x="8802" y="10401"/>
                    <a:pt x="10806" y="8163"/>
                    <a:pt x="13445" y="7040"/>
                  </a:cubicBezTo>
                  <a:cubicBezTo>
                    <a:pt x="15833" y="6314"/>
                    <a:pt x="18367" y="7601"/>
                    <a:pt x="19189" y="9957"/>
                  </a:cubicBezTo>
                  <a:cubicBezTo>
                    <a:pt x="19922" y="12095"/>
                    <a:pt x="18944" y="14443"/>
                    <a:pt x="16910" y="15427"/>
                  </a:cubicBezTo>
                  <a:cubicBezTo>
                    <a:pt x="16272" y="16521"/>
                    <a:pt x="9069" y="30105"/>
                    <a:pt x="50095" y="96840"/>
                  </a:cubicBezTo>
                  <a:cubicBezTo>
                    <a:pt x="51431" y="98974"/>
                    <a:pt x="50783" y="101787"/>
                    <a:pt x="48649" y="103123"/>
                  </a:cubicBezTo>
                  <a:cubicBezTo>
                    <a:pt x="48645" y="103125"/>
                    <a:pt x="48641" y="103128"/>
                    <a:pt x="48636" y="103131"/>
                  </a:cubicBezTo>
                  <a:cubicBezTo>
                    <a:pt x="47917" y="103552"/>
                    <a:pt x="47099" y="103772"/>
                    <a:pt x="46266" y="103769"/>
                  </a:cubicBezTo>
                  <a:close/>
                  <a:moveTo>
                    <a:pt x="16363" y="15701"/>
                  </a:moveTo>
                  <a:lnTo>
                    <a:pt x="16363" y="15701"/>
                  </a:ln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E986AC15-CEB0-4EF2-B5F8-BC4AC7465FC1}"/>
                </a:ext>
              </a:extLst>
            </p:cNvPr>
            <p:cNvSpPr/>
            <p:nvPr/>
          </p:nvSpPr>
          <p:spPr>
            <a:xfrm>
              <a:off x="4301361" y="5096818"/>
              <a:ext cx="1267233" cy="939029"/>
            </a:xfrm>
            <a:custGeom>
              <a:avLst/>
              <a:gdLst>
                <a:gd name="connsiteX0" fmla="*/ 1262675 w 1267232"/>
                <a:gd name="connsiteY0" fmla="*/ 6838 h 939028"/>
                <a:gd name="connsiteX1" fmla="*/ 993821 w 1267232"/>
                <a:gd name="connsiteY1" fmla="*/ 302221 h 939028"/>
                <a:gd name="connsiteX2" fmla="*/ 875849 w 1267232"/>
                <a:gd name="connsiteY2" fmla="*/ 382905 h 939028"/>
                <a:gd name="connsiteX3" fmla="*/ 652397 w 1267232"/>
                <a:gd name="connsiteY3" fmla="*/ 606448 h 939028"/>
                <a:gd name="connsiteX4" fmla="*/ 596602 w 1267232"/>
                <a:gd name="connsiteY4" fmla="*/ 674733 h 939028"/>
                <a:gd name="connsiteX5" fmla="*/ 379349 w 1267232"/>
                <a:gd name="connsiteY5" fmla="*/ 767816 h 939028"/>
                <a:gd name="connsiteX6" fmla="*/ 6838 w 1267232"/>
                <a:gd name="connsiteY6" fmla="*/ 935291 h 939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7232" h="939028">
                  <a:moveTo>
                    <a:pt x="1262675" y="6838"/>
                  </a:moveTo>
                  <a:cubicBezTo>
                    <a:pt x="1262675" y="6838"/>
                    <a:pt x="1055906" y="252991"/>
                    <a:pt x="993821" y="302221"/>
                  </a:cubicBezTo>
                  <a:cubicBezTo>
                    <a:pt x="956588" y="332053"/>
                    <a:pt x="917152" y="359025"/>
                    <a:pt x="875849" y="382905"/>
                  </a:cubicBezTo>
                  <a:lnTo>
                    <a:pt x="652397" y="606448"/>
                  </a:lnTo>
                  <a:cubicBezTo>
                    <a:pt x="652397" y="606448"/>
                    <a:pt x="658596" y="637445"/>
                    <a:pt x="596602" y="674733"/>
                  </a:cubicBezTo>
                  <a:cubicBezTo>
                    <a:pt x="534608" y="712021"/>
                    <a:pt x="410346" y="755417"/>
                    <a:pt x="379349" y="767816"/>
                  </a:cubicBezTo>
                  <a:cubicBezTo>
                    <a:pt x="348352" y="780214"/>
                    <a:pt x="6838" y="935291"/>
                    <a:pt x="6838" y="935291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BD875D61-A590-4BB4-9146-005D7D79E431}"/>
                </a:ext>
              </a:extLst>
            </p:cNvPr>
            <p:cNvSpPr/>
            <p:nvPr/>
          </p:nvSpPr>
          <p:spPr>
            <a:xfrm>
              <a:off x="4296812" y="5092153"/>
              <a:ext cx="1276350" cy="948146"/>
            </a:xfrm>
            <a:custGeom>
              <a:avLst/>
              <a:gdLst>
                <a:gd name="connsiteX0" fmla="*/ 11387 w 1276349"/>
                <a:gd name="connsiteY0" fmla="*/ 944605 h 948145"/>
                <a:gd name="connsiteX1" fmla="*/ 7467 w 1276349"/>
                <a:gd name="connsiteY1" fmla="*/ 942417 h 948145"/>
                <a:gd name="connsiteX2" fmla="*/ 8743 w 1276349"/>
                <a:gd name="connsiteY2" fmla="*/ 936400 h 948145"/>
                <a:gd name="connsiteX3" fmla="*/ 1264489 w 1276349"/>
                <a:gd name="connsiteY3" fmla="*/ 7856 h 948145"/>
                <a:gd name="connsiteX4" fmla="*/ 1270901 w 1276349"/>
                <a:gd name="connsiteY4" fmla="*/ 8525 h 948145"/>
                <a:gd name="connsiteX5" fmla="*/ 1270689 w 1276349"/>
                <a:gd name="connsiteY5" fmla="*/ 14511 h 948145"/>
                <a:gd name="connsiteX6" fmla="*/ 1001196 w 1276349"/>
                <a:gd name="connsiteY6" fmla="*/ 310442 h 948145"/>
                <a:gd name="connsiteX7" fmla="*/ 883225 w 1276349"/>
                <a:gd name="connsiteY7" fmla="*/ 391307 h 948145"/>
                <a:gd name="connsiteX8" fmla="*/ 661687 w 1276349"/>
                <a:gd name="connsiteY8" fmla="*/ 612845 h 948145"/>
                <a:gd name="connsiteX9" fmla="*/ 603431 w 1276349"/>
                <a:gd name="connsiteY9" fmla="*/ 683227 h 948145"/>
                <a:gd name="connsiteX10" fmla="*/ 411979 w 1276349"/>
                <a:gd name="connsiteY10" fmla="*/ 766737 h 948145"/>
                <a:gd name="connsiteX11" fmla="*/ 385722 w 1276349"/>
                <a:gd name="connsiteY11" fmla="*/ 776674 h 948145"/>
                <a:gd name="connsiteX12" fmla="*/ 13484 w 1276349"/>
                <a:gd name="connsiteY12" fmla="*/ 944240 h 948145"/>
                <a:gd name="connsiteX13" fmla="*/ 11387 w 1276349"/>
                <a:gd name="connsiteY13" fmla="*/ 944605 h 948145"/>
                <a:gd name="connsiteX14" fmla="*/ 1238233 w 1276349"/>
                <a:gd name="connsiteY14" fmla="*/ 38579 h 948145"/>
                <a:gd name="connsiteX15" fmla="*/ 48766 w 1276349"/>
                <a:gd name="connsiteY15" fmla="*/ 918075 h 948145"/>
                <a:gd name="connsiteX16" fmla="*/ 382076 w 1276349"/>
                <a:gd name="connsiteY16" fmla="*/ 768195 h 948145"/>
                <a:gd name="connsiteX17" fmla="*/ 408423 w 1276349"/>
                <a:gd name="connsiteY17" fmla="*/ 758167 h 948145"/>
                <a:gd name="connsiteX18" fmla="*/ 598690 w 1276349"/>
                <a:gd name="connsiteY18" fmla="*/ 675477 h 948145"/>
                <a:gd name="connsiteX19" fmla="*/ 652388 w 1276349"/>
                <a:gd name="connsiteY19" fmla="*/ 611660 h 948145"/>
                <a:gd name="connsiteX20" fmla="*/ 653665 w 1276349"/>
                <a:gd name="connsiteY20" fmla="*/ 607557 h 948145"/>
                <a:gd name="connsiteX21" fmla="*/ 877117 w 1276349"/>
                <a:gd name="connsiteY21" fmla="*/ 384105 h 948145"/>
                <a:gd name="connsiteX22" fmla="*/ 878393 w 1276349"/>
                <a:gd name="connsiteY22" fmla="*/ 383832 h 948145"/>
                <a:gd name="connsiteX23" fmla="*/ 995726 w 1276349"/>
                <a:gd name="connsiteY23" fmla="*/ 303513 h 948145"/>
                <a:gd name="connsiteX24" fmla="*/ 1238233 w 1276349"/>
                <a:gd name="connsiteY24" fmla="*/ 38579 h 948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276349" h="948145">
                  <a:moveTo>
                    <a:pt x="11387" y="944605"/>
                  </a:moveTo>
                  <a:cubicBezTo>
                    <a:pt x="9796" y="944580"/>
                    <a:pt x="8324" y="943758"/>
                    <a:pt x="7467" y="942417"/>
                  </a:cubicBezTo>
                  <a:cubicBezTo>
                    <a:pt x="6271" y="940383"/>
                    <a:pt x="6825" y="937773"/>
                    <a:pt x="8743" y="936400"/>
                  </a:cubicBezTo>
                  <a:lnTo>
                    <a:pt x="1264489" y="7856"/>
                  </a:lnTo>
                  <a:cubicBezTo>
                    <a:pt x="1266445" y="6270"/>
                    <a:pt x="1269315" y="6570"/>
                    <a:pt x="1270901" y="8525"/>
                  </a:cubicBezTo>
                  <a:cubicBezTo>
                    <a:pt x="1272335" y="10294"/>
                    <a:pt x="1272244" y="12848"/>
                    <a:pt x="1270689" y="14511"/>
                  </a:cubicBezTo>
                  <a:cubicBezTo>
                    <a:pt x="1262210" y="24539"/>
                    <a:pt x="1062917" y="261120"/>
                    <a:pt x="1001196" y="310442"/>
                  </a:cubicBezTo>
                  <a:cubicBezTo>
                    <a:pt x="963899" y="340240"/>
                    <a:pt x="924470" y="367268"/>
                    <a:pt x="883225" y="391307"/>
                  </a:cubicBezTo>
                  <a:lnTo>
                    <a:pt x="661687" y="612845"/>
                  </a:lnTo>
                  <a:cubicBezTo>
                    <a:pt x="661687" y="621506"/>
                    <a:pt x="658041" y="650498"/>
                    <a:pt x="603431" y="683227"/>
                  </a:cubicBezTo>
                  <a:cubicBezTo>
                    <a:pt x="552651" y="713768"/>
                    <a:pt x="461027" y="748229"/>
                    <a:pt x="411979" y="766737"/>
                  </a:cubicBezTo>
                  <a:cubicBezTo>
                    <a:pt x="400583" y="770930"/>
                    <a:pt x="391557" y="774395"/>
                    <a:pt x="385722" y="776674"/>
                  </a:cubicBezTo>
                  <a:cubicBezTo>
                    <a:pt x="355181" y="788890"/>
                    <a:pt x="16857" y="942690"/>
                    <a:pt x="13484" y="944240"/>
                  </a:cubicBezTo>
                  <a:cubicBezTo>
                    <a:pt x="12822" y="944519"/>
                    <a:pt x="12105" y="944644"/>
                    <a:pt x="11387" y="944605"/>
                  </a:cubicBezTo>
                  <a:close/>
                  <a:moveTo>
                    <a:pt x="1238233" y="38579"/>
                  </a:moveTo>
                  <a:lnTo>
                    <a:pt x="48766" y="918075"/>
                  </a:lnTo>
                  <a:cubicBezTo>
                    <a:pt x="139934" y="876776"/>
                    <a:pt x="357278" y="778133"/>
                    <a:pt x="382076" y="768195"/>
                  </a:cubicBezTo>
                  <a:lnTo>
                    <a:pt x="408423" y="758167"/>
                  </a:lnTo>
                  <a:cubicBezTo>
                    <a:pt x="457471" y="739933"/>
                    <a:pt x="548639" y="705472"/>
                    <a:pt x="598690" y="675477"/>
                  </a:cubicBezTo>
                  <a:cubicBezTo>
                    <a:pt x="656582" y="640743"/>
                    <a:pt x="652479" y="612207"/>
                    <a:pt x="652388" y="611660"/>
                  </a:cubicBezTo>
                  <a:cubicBezTo>
                    <a:pt x="652163" y="610169"/>
                    <a:pt x="652633" y="608657"/>
                    <a:pt x="653665" y="607557"/>
                  </a:cubicBezTo>
                  <a:lnTo>
                    <a:pt x="877117" y="384105"/>
                  </a:lnTo>
                  <a:lnTo>
                    <a:pt x="878393" y="383832"/>
                  </a:lnTo>
                  <a:cubicBezTo>
                    <a:pt x="919425" y="359979"/>
                    <a:pt x="958643" y="333133"/>
                    <a:pt x="995726" y="303513"/>
                  </a:cubicBezTo>
                  <a:cubicBezTo>
                    <a:pt x="1043589" y="265313"/>
                    <a:pt x="1180979" y="105770"/>
                    <a:pt x="1238233" y="38579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E212CEA9-A14F-4A49-8703-5E1DAAFE0C40}"/>
                </a:ext>
              </a:extLst>
            </p:cNvPr>
            <p:cNvSpPr/>
            <p:nvPr/>
          </p:nvSpPr>
          <p:spPr>
            <a:xfrm>
              <a:off x="4761394" y="4507279"/>
              <a:ext cx="1139598" cy="911678"/>
            </a:xfrm>
            <a:custGeom>
              <a:avLst/>
              <a:gdLst>
                <a:gd name="connsiteX0" fmla="*/ 1102584 w 1139598"/>
                <a:gd name="connsiteY0" fmla="*/ 220309 h 911678"/>
                <a:gd name="connsiteX1" fmla="*/ 1002299 w 1139598"/>
                <a:gd name="connsiteY1" fmla="*/ 222497 h 911678"/>
                <a:gd name="connsiteX2" fmla="*/ 930641 w 1139598"/>
                <a:gd name="connsiteY2" fmla="*/ 163785 h 911678"/>
                <a:gd name="connsiteX3" fmla="*/ 815405 w 1139598"/>
                <a:gd name="connsiteY3" fmla="*/ 7250 h 911678"/>
                <a:gd name="connsiteX4" fmla="*/ 656682 w 1139598"/>
                <a:gd name="connsiteY4" fmla="*/ 74714 h 911678"/>
                <a:gd name="connsiteX5" fmla="*/ 526312 w 1139598"/>
                <a:gd name="connsiteY5" fmla="*/ 33415 h 911678"/>
                <a:gd name="connsiteX6" fmla="*/ 415361 w 1139598"/>
                <a:gd name="connsiteY6" fmla="*/ 113825 h 911678"/>
                <a:gd name="connsiteX7" fmla="*/ 276239 w 1139598"/>
                <a:gd name="connsiteY7" fmla="*/ 131238 h 911678"/>
                <a:gd name="connsiteX8" fmla="*/ 185071 w 1139598"/>
                <a:gd name="connsiteY8" fmla="*/ 346394 h 911678"/>
                <a:gd name="connsiteX9" fmla="*/ 24159 w 1139598"/>
                <a:gd name="connsiteY9" fmla="*/ 600752 h 911678"/>
                <a:gd name="connsiteX10" fmla="*/ 6838 w 1139598"/>
                <a:gd name="connsiteY10" fmla="*/ 624638 h 911678"/>
                <a:gd name="connsiteX11" fmla="*/ 113322 w 1139598"/>
                <a:gd name="connsiteY11" fmla="*/ 674689 h 911678"/>
                <a:gd name="connsiteX12" fmla="*/ 322005 w 1139598"/>
                <a:gd name="connsiteY12" fmla="*/ 911726 h 911678"/>
                <a:gd name="connsiteX13" fmla="*/ 600249 w 1139598"/>
                <a:gd name="connsiteY13" fmla="*/ 783453 h 911678"/>
                <a:gd name="connsiteX14" fmla="*/ 802459 w 1139598"/>
                <a:gd name="connsiteY14" fmla="*/ 596467 h 911678"/>
                <a:gd name="connsiteX15" fmla="*/ 906755 w 1139598"/>
                <a:gd name="connsiteY15" fmla="*/ 479134 h 911678"/>
                <a:gd name="connsiteX16" fmla="*/ 1056818 w 1139598"/>
                <a:gd name="connsiteY16" fmla="*/ 400821 h 911678"/>
                <a:gd name="connsiteX17" fmla="*/ 1043689 w 1139598"/>
                <a:gd name="connsiteY17" fmla="*/ 335636 h 911678"/>
                <a:gd name="connsiteX18" fmla="*/ 1078516 w 1139598"/>
                <a:gd name="connsiteY18" fmla="*/ 313847 h 911678"/>
                <a:gd name="connsiteX19" fmla="*/ 1137228 w 1139598"/>
                <a:gd name="connsiteY19" fmla="*/ 255226 h 911678"/>
                <a:gd name="connsiteX20" fmla="*/ 1102584 w 1139598"/>
                <a:gd name="connsiteY20" fmla="*/ 220309 h 911678"/>
                <a:gd name="connsiteX21" fmla="*/ 767816 w 1139598"/>
                <a:gd name="connsiteY21" fmla="*/ 428992 h 911678"/>
                <a:gd name="connsiteX22" fmla="*/ 809115 w 1139598"/>
                <a:gd name="connsiteY22" fmla="*/ 303180 h 911678"/>
                <a:gd name="connsiteX23" fmla="*/ 902653 w 1139598"/>
                <a:gd name="connsiteY23" fmla="*/ 344479 h 911678"/>
                <a:gd name="connsiteX24" fmla="*/ 767816 w 1139598"/>
                <a:gd name="connsiteY24" fmla="*/ 428992 h 911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139598" h="911678">
                  <a:moveTo>
                    <a:pt x="1102584" y="220309"/>
                  </a:moveTo>
                  <a:cubicBezTo>
                    <a:pt x="1080886" y="226873"/>
                    <a:pt x="1002299" y="222497"/>
                    <a:pt x="1002299" y="222497"/>
                  </a:cubicBezTo>
                  <a:cubicBezTo>
                    <a:pt x="1002299" y="222497"/>
                    <a:pt x="954527" y="186030"/>
                    <a:pt x="930641" y="163785"/>
                  </a:cubicBezTo>
                  <a:cubicBezTo>
                    <a:pt x="906755" y="141540"/>
                    <a:pt x="845855" y="13814"/>
                    <a:pt x="815405" y="7250"/>
                  </a:cubicBezTo>
                  <a:cubicBezTo>
                    <a:pt x="784955" y="686"/>
                    <a:pt x="656682" y="74714"/>
                    <a:pt x="656682" y="74714"/>
                  </a:cubicBezTo>
                  <a:cubicBezTo>
                    <a:pt x="656682" y="74714"/>
                    <a:pt x="552386" y="29130"/>
                    <a:pt x="526312" y="33415"/>
                  </a:cubicBezTo>
                  <a:cubicBezTo>
                    <a:pt x="500238" y="37700"/>
                    <a:pt x="415361" y="113825"/>
                    <a:pt x="415361" y="113825"/>
                  </a:cubicBezTo>
                  <a:cubicBezTo>
                    <a:pt x="415361" y="113825"/>
                    <a:pt x="298028" y="96412"/>
                    <a:pt x="276239" y="131238"/>
                  </a:cubicBezTo>
                  <a:cubicBezTo>
                    <a:pt x="254449" y="166064"/>
                    <a:pt x="219714" y="277107"/>
                    <a:pt x="185071" y="346394"/>
                  </a:cubicBezTo>
                  <a:cubicBezTo>
                    <a:pt x="150427" y="415681"/>
                    <a:pt x="24159" y="600752"/>
                    <a:pt x="24159" y="600752"/>
                  </a:cubicBezTo>
                  <a:lnTo>
                    <a:pt x="6838" y="624638"/>
                  </a:lnTo>
                  <a:cubicBezTo>
                    <a:pt x="6838" y="624638"/>
                    <a:pt x="32912" y="633755"/>
                    <a:pt x="113322" y="674689"/>
                  </a:cubicBezTo>
                  <a:cubicBezTo>
                    <a:pt x="193732" y="715624"/>
                    <a:pt x="322005" y="911726"/>
                    <a:pt x="322005" y="911726"/>
                  </a:cubicBezTo>
                  <a:cubicBezTo>
                    <a:pt x="322005" y="911726"/>
                    <a:pt x="500238" y="829128"/>
                    <a:pt x="600249" y="783453"/>
                  </a:cubicBezTo>
                  <a:cubicBezTo>
                    <a:pt x="700260" y="737778"/>
                    <a:pt x="780670" y="637584"/>
                    <a:pt x="802459" y="596467"/>
                  </a:cubicBezTo>
                  <a:cubicBezTo>
                    <a:pt x="824249" y="555351"/>
                    <a:pt x="861172" y="516057"/>
                    <a:pt x="906755" y="479134"/>
                  </a:cubicBezTo>
                  <a:cubicBezTo>
                    <a:pt x="952339" y="442211"/>
                    <a:pt x="1037217" y="426895"/>
                    <a:pt x="1056818" y="400821"/>
                  </a:cubicBezTo>
                  <a:cubicBezTo>
                    <a:pt x="1076419" y="374747"/>
                    <a:pt x="1043689" y="335636"/>
                    <a:pt x="1043689" y="335636"/>
                  </a:cubicBezTo>
                  <a:cubicBezTo>
                    <a:pt x="1055758" y="329135"/>
                    <a:pt x="1067391" y="321856"/>
                    <a:pt x="1078516" y="313847"/>
                  </a:cubicBezTo>
                  <a:cubicBezTo>
                    <a:pt x="1089365" y="304730"/>
                    <a:pt x="1133216" y="281300"/>
                    <a:pt x="1137228" y="255226"/>
                  </a:cubicBezTo>
                  <a:cubicBezTo>
                    <a:pt x="1141239" y="229152"/>
                    <a:pt x="1124373" y="213836"/>
                    <a:pt x="1102584" y="220309"/>
                  </a:cubicBezTo>
                  <a:close/>
                  <a:moveTo>
                    <a:pt x="767816" y="428992"/>
                  </a:moveTo>
                  <a:lnTo>
                    <a:pt x="809115" y="303180"/>
                  </a:lnTo>
                  <a:cubicBezTo>
                    <a:pt x="826528" y="316217"/>
                    <a:pt x="902653" y="344479"/>
                    <a:pt x="902653" y="344479"/>
                  </a:cubicBezTo>
                  <a:cubicBezTo>
                    <a:pt x="852602" y="357243"/>
                    <a:pt x="767816" y="428992"/>
                    <a:pt x="767816" y="42899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853C8D4C-BF1B-40F5-A21D-491A61037176}"/>
                </a:ext>
              </a:extLst>
            </p:cNvPr>
            <p:cNvSpPr/>
            <p:nvPr/>
          </p:nvSpPr>
          <p:spPr>
            <a:xfrm>
              <a:off x="4757421" y="4503254"/>
              <a:ext cx="1148715" cy="920795"/>
            </a:xfrm>
            <a:custGeom>
              <a:avLst/>
              <a:gdLst>
                <a:gd name="connsiteX0" fmla="*/ 326616 w 1148714"/>
                <a:gd name="connsiteY0" fmla="*/ 920219 h 920795"/>
                <a:gd name="connsiteX1" fmla="*/ 322787 w 1148714"/>
                <a:gd name="connsiteY1" fmla="*/ 918122 h 920795"/>
                <a:gd name="connsiteX2" fmla="*/ 115836 w 1148714"/>
                <a:gd name="connsiteY2" fmla="*/ 682726 h 920795"/>
                <a:gd name="connsiteX3" fmla="*/ 9990 w 1148714"/>
                <a:gd name="connsiteY3" fmla="*/ 633040 h 920795"/>
                <a:gd name="connsiteX4" fmla="*/ 7061 w 1148714"/>
                <a:gd name="connsiteY4" fmla="*/ 627297 h 920795"/>
                <a:gd name="connsiteX5" fmla="*/ 7528 w 1148714"/>
                <a:gd name="connsiteY5" fmla="*/ 626293 h 920795"/>
                <a:gd name="connsiteX6" fmla="*/ 24942 w 1148714"/>
                <a:gd name="connsiteY6" fmla="*/ 602408 h 920795"/>
                <a:gd name="connsiteX7" fmla="*/ 185397 w 1148714"/>
                <a:gd name="connsiteY7" fmla="*/ 348687 h 920795"/>
                <a:gd name="connsiteX8" fmla="*/ 235175 w 1148714"/>
                <a:gd name="connsiteY8" fmla="*/ 230169 h 920795"/>
                <a:gd name="connsiteX9" fmla="*/ 276929 w 1148714"/>
                <a:gd name="connsiteY9" fmla="*/ 133258 h 920795"/>
                <a:gd name="connsiteX10" fmla="*/ 418422 w 1148714"/>
                <a:gd name="connsiteY10" fmla="*/ 113474 h 920795"/>
                <a:gd name="connsiteX11" fmla="*/ 530011 w 1148714"/>
                <a:gd name="connsiteY11" fmla="*/ 33338 h 920795"/>
                <a:gd name="connsiteX12" fmla="*/ 660928 w 1148714"/>
                <a:gd name="connsiteY12" fmla="*/ 74090 h 920795"/>
                <a:gd name="connsiteX13" fmla="*/ 820837 w 1148714"/>
                <a:gd name="connsiteY13" fmla="*/ 7264 h 920795"/>
                <a:gd name="connsiteX14" fmla="*/ 898330 w 1148714"/>
                <a:gd name="connsiteY14" fmla="*/ 105634 h 920795"/>
                <a:gd name="connsiteX15" fmla="*/ 938170 w 1148714"/>
                <a:gd name="connsiteY15" fmla="*/ 164893 h 920795"/>
                <a:gd name="connsiteX16" fmla="*/ 1008551 w 1148714"/>
                <a:gd name="connsiteY16" fmla="*/ 222511 h 920795"/>
                <a:gd name="connsiteX17" fmla="*/ 1105554 w 1148714"/>
                <a:gd name="connsiteY17" fmla="*/ 220414 h 920795"/>
                <a:gd name="connsiteX18" fmla="*/ 1105554 w 1148714"/>
                <a:gd name="connsiteY18" fmla="*/ 220414 h 920795"/>
                <a:gd name="connsiteX19" fmla="*/ 1136278 w 1148714"/>
                <a:gd name="connsiteY19" fmla="*/ 225885 h 920795"/>
                <a:gd name="connsiteX20" fmla="*/ 1146124 w 1148714"/>
                <a:gd name="connsiteY20" fmla="*/ 260346 h 920795"/>
                <a:gd name="connsiteX21" fmla="*/ 1094979 w 1148714"/>
                <a:gd name="connsiteY21" fmla="*/ 315046 h 920795"/>
                <a:gd name="connsiteX22" fmla="*/ 1085862 w 1148714"/>
                <a:gd name="connsiteY22" fmla="*/ 321520 h 920795"/>
                <a:gd name="connsiteX23" fmla="*/ 1055047 w 1148714"/>
                <a:gd name="connsiteY23" fmla="*/ 341121 h 920795"/>
                <a:gd name="connsiteX24" fmla="*/ 1064984 w 1148714"/>
                <a:gd name="connsiteY24" fmla="*/ 407582 h 920795"/>
                <a:gd name="connsiteX25" fmla="*/ 998341 w 1148714"/>
                <a:gd name="connsiteY25" fmla="*/ 444049 h 920795"/>
                <a:gd name="connsiteX26" fmla="*/ 914193 w 1148714"/>
                <a:gd name="connsiteY26" fmla="*/ 486716 h 920795"/>
                <a:gd name="connsiteX27" fmla="*/ 810991 w 1148714"/>
                <a:gd name="connsiteY27" fmla="*/ 602772 h 920795"/>
                <a:gd name="connsiteX28" fmla="*/ 606319 w 1148714"/>
                <a:gd name="connsiteY28" fmla="*/ 791490 h 920795"/>
                <a:gd name="connsiteX29" fmla="*/ 328075 w 1148714"/>
                <a:gd name="connsiteY29" fmla="*/ 919763 h 920795"/>
                <a:gd name="connsiteX30" fmla="*/ 326616 w 1148714"/>
                <a:gd name="connsiteY30" fmla="*/ 920219 h 920795"/>
                <a:gd name="connsiteX31" fmla="*/ 18195 w 1148714"/>
                <a:gd name="connsiteY31" fmla="*/ 626294 h 920795"/>
                <a:gd name="connsiteX32" fmla="*/ 119574 w 1148714"/>
                <a:gd name="connsiteY32" fmla="*/ 674339 h 920795"/>
                <a:gd name="connsiteX33" fmla="*/ 327801 w 1148714"/>
                <a:gd name="connsiteY33" fmla="*/ 909552 h 920795"/>
                <a:gd name="connsiteX34" fmla="*/ 602490 w 1148714"/>
                <a:gd name="connsiteY34" fmla="*/ 782920 h 920795"/>
                <a:gd name="connsiteX35" fmla="*/ 803059 w 1148714"/>
                <a:gd name="connsiteY35" fmla="*/ 598031 h 920795"/>
                <a:gd name="connsiteX36" fmla="*/ 908540 w 1148714"/>
                <a:gd name="connsiteY36" fmla="*/ 479513 h 920795"/>
                <a:gd name="connsiteX37" fmla="*/ 995059 w 1148714"/>
                <a:gd name="connsiteY37" fmla="*/ 435388 h 920795"/>
                <a:gd name="connsiteX38" fmla="*/ 1057782 w 1148714"/>
                <a:gd name="connsiteY38" fmla="*/ 402021 h 920795"/>
                <a:gd name="connsiteX39" fmla="*/ 1044836 w 1148714"/>
                <a:gd name="connsiteY39" fmla="*/ 342488 h 920795"/>
                <a:gd name="connsiteX40" fmla="*/ 1043833 w 1148714"/>
                <a:gd name="connsiteY40" fmla="*/ 338750 h 920795"/>
                <a:gd name="connsiteX41" fmla="*/ 1046204 w 1148714"/>
                <a:gd name="connsiteY41" fmla="*/ 335559 h 920795"/>
                <a:gd name="connsiteX42" fmla="*/ 1080300 w 1148714"/>
                <a:gd name="connsiteY42" fmla="*/ 314226 h 920795"/>
                <a:gd name="connsiteX43" fmla="*/ 1090056 w 1148714"/>
                <a:gd name="connsiteY43" fmla="*/ 307388 h 920795"/>
                <a:gd name="connsiteX44" fmla="*/ 1137280 w 1148714"/>
                <a:gd name="connsiteY44" fmla="*/ 258340 h 920795"/>
                <a:gd name="connsiteX45" fmla="*/ 1130443 w 1148714"/>
                <a:gd name="connsiteY45" fmla="*/ 232266 h 920795"/>
                <a:gd name="connsiteX46" fmla="*/ 1108380 w 1148714"/>
                <a:gd name="connsiteY46" fmla="*/ 228711 h 920795"/>
                <a:gd name="connsiteX47" fmla="*/ 1108380 w 1148714"/>
                <a:gd name="connsiteY47" fmla="*/ 228711 h 920795"/>
                <a:gd name="connsiteX48" fmla="*/ 1006819 w 1148714"/>
                <a:gd name="connsiteY48" fmla="*/ 231081 h 920795"/>
                <a:gd name="connsiteX49" fmla="*/ 1004267 w 1148714"/>
                <a:gd name="connsiteY49" fmla="*/ 230169 h 920795"/>
                <a:gd name="connsiteX50" fmla="*/ 932244 w 1148714"/>
                <a:gd name="connsiteY50" fmla="*/ 171184 h 920795"/>
                <a:gd name="connsiteX51" fmla="*/ 890671 w 1148714"/>
                <a:gd name="connsiteY51" fmla="*/ 109919 h 920795"/>
                <a:gd name="connsiteX52" fmla="*/ 819105 w 1148714"/>
                <a:gd name="connsiteY52" fmla="*/ 15743 h 920795"/>
                <a:gd name="connsiteX53" fmla="*/ 663663 w 1148714"/>
                <a:gd name="connsiteY53" fmla="*/ 82660 h 920795"/>
                <a:gd name="connsiteX54" fmla="*/ 659561 w 1148714"/>
                <a:gd name="connsiteY54" fmla="*/ 82660 h 920795"/>
                <a:gd name="connsiteX55" fmla="*/ 531926 w 1148714"/>
                <a:gd name="connsiteY55" fmla="*/ 41725 h 920795"/>
                <a:gd name="connsiteX56" fmla="*/ 423345 w 1148714"/>
                <a:gd name="connsiteY56" fmla="*/ 121041 h 920795"/>
                <a:gd name="connsiteX57" fmla="*/ 419607 w 1148714"/>
                <a:gd name="connsiteY57" fmla="*/ 122135 h 920795"/>
                <a:gd name="connsiteX58" fmla="*/ 285043 w 1148714"/>
                <a:gd name="connsiteY58" fmla="*/ 137452 h 920795"/>
                <a:gd name="connsiteX59" fmla="*/ 244018 w 1148714"/>
                <a:gd name="connsiteY59" fmla="*/ 232813 h 920795"/>
                <a:gd name="connsiteX60" fmla="*/ 193967 w 1148714"/>
                <a:gd name="connsiteY60" fmla="*/ 352243 h 920795"/>
                <a:gd name="connsiteX61" fmla="*/ 32782 w 1148714"/>
                <a:gd name="connsiteY61" fmla="*/ 607513 h 920795"/>
                <a:gd name="connsiteX62" fmla="*/ 1106557 w 1148714"/>
                <a:gd name="connsiteY62" fmla="*/ 224061 h 920795"/>
                <a:gd name="connsiteX63" fmla="*/ 1106557 w 1148714"/>
                <a:gd name="connsiteY63" fmla="*/ 224061 h 920795"/>
                <a:gd name="connsiteX64" fmla="*/ 771789 w 1148714"/>
                <a:gd name="connsiteY64" fmla="*/ 437576 h 920795"/>
                <a:gd name="connsiteX65" fmla="*/ 769236 w 1148714"/>
                <a:gd name="connsiteY65" fmla="*/ 436847 h 920795"/>
                <a:gd name="connsiteX66" fmla="*/ 767504 w 1148714"/>
                <a:gd name="connsiteY66" fmla="*/ 431650 h 920795"/>
                <a:gd name="connsiteX67" fmla="*/ 808803 w 1148714"/>
                <a:gd name="connsiteY67" fmla="*/ 305565 h 920795"/>
                <a:gd name="connsiteX68" fmla="*/ 811720 w 1148714"/>
                <a:gd name="connsiteY68" fmla="*/ 302648 h 920795"/>
                <a:gd name="connsiteX69" fmla="*/ 815823 w 1148714"/>
                <a:gd name="connsiteY69" fmla="*/ 303286 h 920795"/>
                <a:gd name="connsiteX70" fmla="*/ 908176 w 1148714"/>
                <a:gd name="connsiteY70" fmla="*/ 343947 h 920795"/>
                <a:gd name="connsiteX71" fmla="*/ 912734 w 1148714"/>
                <a:gd name="connsiteY71" fmla="*/ 348505 h 920795"/>
                <a:gd name="connsiteX72" fmla="*/ 908176 w 1148714"/>
                <a:gd name="connsiteY72" fmla="*/ 353064 h 920795"/>
                <a:gd name="connsiteX73" fmla="*/ 775162 w 1148714"/>
                <a:gd name="connsiteY73" fmla="*/ 436847 h 920795"/>
                <a:gd name="connsiteX74" fmla="*/ 771789 w 1148714"/>
                <a:gd name="connsiteY74" fmla="*/ 437576 h 920795"/>
                <a:gd name="connsiteX75" fmla="*/ 815640 w 1148714"/>
                <a:gd name="connsiteY75" fmla="*/ 314044 h 920795"/>
                <a:gd name="connsiteX76" fmla="*/ 780996 w 1148714"/>
                <a:gd name="connsiteY76" fmla="*/ 419616 h 920795"/>
                <a:gd name="connsiteX77" fmla="*/ 892951 w 1148714"/>
                <a:gd name="connsiteY77" fmla="*/ 347958 h 920795"/>
                <a:gd name="connsiteX78" fmla="*/ 815640 w 1148714"/>
                <a:gd name="connsiteY78" fmla="*/ 314044 h 920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1148714" h="920795">
                  <a:moveTo>
                    <a:pt x="326616" y="920219"/>
                  </a:moveTo>
                  <a:cubicBezTo>
                    <a:pt x="325070" y="920200"/>
                    <a:pt x="323635" y="919414"/>
                    <a:pt x="322787" y="918122"/>
                  </a:cubicBezTo>
                  <a:cubicBezTo>
                    <a:pt x="321511" y="916207"/>
                    <a:pt x="194331" y="723023"/>
                    <a:pt x="115836" y="682726"/>
                  </a:cubicBezTo>
                  <a:cubicBezTo>
                    <a:pt x="37340" y="642430"/>
                    <a:pt x="10264" y="633131"/>
                    <a:pt x="9990" y="633040"/>
                  </a:cubicBezTo>
                  <a:cubicBezTo>
                    <a:pt x="7595" y="632263"/>
                    <a:pt x="6284" y="629691"/>
                    <a:pt x="7061" y="627297"/>
                  </a:cubicBezTo>
                  <a:cubicBezTo>
                    <a:pt x="7176" y="626945"/>
                    <a:pt x="7333" y="626608"/>
                    <a:pt x="7528" y="626293"/>
                  </a:cubicBezTo>
                  <a:lnTo>
                    <a:pt x="24942" y="602408"/>
                  </a:lnTo>
                  <a:cubicBezTo>
                    <a:pt x="26127" y="600675"/>
                    <a:pt x="151209" y="417155"/>
                    <a:pt x="185397" y="348687"/>
                  </a:cubicBezTo>
                  <a:cubicBezTo>
                    <a:pt x="202536" y="314499"/>
                    <a:pt x="219858" y="269554"/>
                    <a:pt x="235175" y="230169"/>
                  </a:cubicBezTo>
                  <a:cubicBezTo>
                    <a:pt x="251585" y="187776"/>
                    <a:pt x="265716" y="151218"/>
                    <a:pt x="276929" y="133258"/>
                  </a:cubicBezTo>
                  <a:cubicBezTo>
                    <a:pt x="298536" y="98614"/>
                    <a:pt x="401738" y="111195"/>
                    <a:pt x="418422" y="113474"/>
                  </a:cubicBezTo>
                  <a:cubicBezTo>
                    <a:pt x="432553" y="100984"/>
                    <a:pt x="504576" y="37623"/>
                    <a:pt x="530011" y="33338"/>
                  </a:cubicBezTo>
                  <a:cubicBezTo>
                    <a:pt x="555447" y="29053"/>
                    <a:pt x="643242" y="66432"/>
                    <a:pt x="660928" y="74090"/>
                  </a:cubicBezTo>
                  <a:cubicBezTo>
                    <a:pt x="681168" y="62512"/>
                    <a:pt x="790843" y="1156"/>
                    <a:pt x="820837" y="7264"/>
                  </a:cubicBezTo>
                  <a:cubicBezTo>
                    <a:pt x="839891" y="11366"/>
                    <a:pt x="864962" y="50660"/>
                    <a:pt x="898330" y="105634"/>
                  </a:cubicBezTo>
                  <a:cubicBezTo>
                    <a:pt x="914284" y="131982"/>
                    <a:pt x="929418" y="156870"/>
                    <a:pt x="938170" y="164893"/>
                  </a:cubicBezTo>
                  <a:cubicBezTo>
                    <a:pt x="959685" y="184403"/>
                    <a:pt x="1001167" y="216767"/>
                    <a:pt x="1008551" y="222511"/>
                  </a:cubicBezTo>
                  <a:cubicBezTo>
                    <a:pt x="1019127" y="223058"/>
                    <a:pt x="1086409" y="226158"/>
                    <a:pt x="1105554" y="220414"/>
                  </a:cubicBezTo>
                  <a:lnTo>
                    <a:pt x="1105554" y="220414"/>
                  </a:lnTo>
                  <a:cubicBezTo>
                    <a:pt x="1116046" y="216727"/>
                    <a:pt x="1127703" y="218802"/>
                    <a:pt x="1136278" y="225885"/>
                  </a:cubicBezTo>
                  <a:cubicBezTo>
                    <a:pt x="1145367" y="234855"/>
                    <a:pt x="1149102" y="247927"/>
                    <a:pt x="1146124" y="260346"/>
                  </a:cubicBezTo>
                  <a:cubicBezTo>
                    <a:pt x="1142295" y="283320"/>
                    <a:pt x="1112665" y="303377"/>
                    <a:pt x="1094979" y="315046"/>
                  </a:cubicBezTo>
                  <a:cubicBezTo>
                    <a:pt x="1091058" y="317690"/>
                    <a:pt x="1087867" y="319879"/>
                    <a:pt x="1085862" y="321520"/>
                  </a:cubicBezTo>
                  <a:cubicBezTo>
                    <a:pt x="1076018" y="328702"/>
                    <a:pt x="1065725" y="335249"/>
                    <a:pt x="1055047" y="341121"/>
                  </a:cubicBezTo>
                  <a:cubicBezTo>
                    <a:pt x="1063343" y="352517"/>
                    <a:pt x="1082397" y="384061"/>
                    <a:pt x="1064984" y="407582"/>
                  </a:cubicBezTo>
                  <a:cubicBezTo>
                    <a:pt x="1054500" y="421622"/>
                    <a:pt x="1028517" y="431924"/>
                    <a:pt x="998341" y="444049"/>
                  </a:cubicBezTo>
                  <a:cubicBezTo>
                    <a:pt x="968164" y="456174"/>
                    <a:pt x="936620" y="468573"/>
                    <a:pt x="914193" y="486716"/>
                  </a:cubicBezTo>
                  <a:cubicBezTo>
                    <a:pt x="864780" y="526738"/>
                    <a:pt x="831048" y="564664"/>
                    <a:pt x="810991" y="602772"/>
                  </a:cubicBezTo>
                  <a:cubicBezTo>
                    <a:pt x="790934" y="640880"/>
                    <a:pt x="709521" y="744812"/>
                    <a:pt x="606319" y="791490"/>
                  </a:cubicBezTo>
                  <a:cubicBezTo>
                    <a:pt x="507493" y="836618"/>
                    <a:pt x="329898" y="919125"/>
                    <a:pt x="328075" y="919763"/>
                  </a:cubicBezTo>
                  <a:cubicBezTo>
                    <a:pt x="327615" y="919990"/>
                    <a:pt x="327123" y="920144"/>
                    <a:pt x="326616" y="920219"/>
                  </a:cubicBezTo>
                  <a:close/>
                  <a:moveTo>
                    <a:pt x="18195" y="626294"/>
                  </a:moveTo>
                  <a:cubicBezTo>
                    <a:pt x="29591" y="630761"/>
                    <a:pt x="59312" y="643433"/>
                    <a:pt x="119574" y="674339"/>
                  </a:cubicBezTo>
                  <a:cubicBezTo>
                    <a:pt x="195334" y="713268"/>
                    <a:pt x="310023" y="882840"/>
                    <a:pt x="327801" y="909552"/>
                  </a:cubicBezTo>
                  <a:cubicBezTo>
                    <a:pt x="353510" y="897700"/>
                    <a:pt x="511413" y="824584"/>
                    <a:pt x="602490" y="782920"/>
                  </a:cubicBezTo>
                  <a:cubicBezTo>
                    <a:pt x="703686" y="736789"/>
                    <a:pt x="782273" y="637051"/>
                    <a:pt x="803059" y="598031"/>
                  </a:cubicBezTo>
                  <a:cubicBezTo>
                    <a:pt x="823845" y="559012"/>
                    <a:pt x="857760" y="519992"/>
                    <a:pt x="908540" y="479513"/>
                  </a:cubicBezTo>
                  <a:cubicBezTo>
                    <a:pt x="932062" y="460459"/>
                    <a:pt x="965520" y="447149"/>
                    <a:pt x="995059" y="435388"/>
                  </a:cubicBezTo>
                  <a:cubicBezTo>
                    <a:pt x="1022409" y="424357"/>
                    <a:pt x="1048757" y="413964"/>
                    <a:pt x="1057782" y="402021"/>
                  </a:cubicBezTo>
                  <a:cubicBezTo>
                    <a:pt x="1074922" y="379138"/>
                    <a:pt x="1045110" y="342853"/>
                    <a:pt x="1044836" y="342488"/>
                  </a:cubicBezTo>
                  <a:cubicBezTo>
                    <a:pt x="1043985" y="341441"/>
                    <a:pt x="1043621" y="340082"/>
                    <a:pt x="1043833" y="338750"/>
                  </a:cubicBezTo>
                  <a:cubicBezTo>
                    <a:pt x="1044081" y="337374"/>
                    <a:pt x="1044958" y="336193"/>
                    <a:pt x="1046204" y="335559"/>
                  </a:cubicBezTo>
                  <a:cubicBezTo>
                    <a:pt x="1058001" y="329162"/>
                    <a:pt x="1069388" y="322037"/>
                    <a:pt x="1080300" y="314226"/>
                  </a:cubicBezTo>
                  <a:cubicBezTo>
                    <a:pt x="1082489" y="312494"/>
                    <a:pt x="1085862" y="310215"/>
                    <a:pt x="1090056" y="307388"/>
                  </a:cubicBezTo>
                  <a:cubicBezTo>
                    <a:pt x="1105463" y="296904"/>
                    <a:pt x="1134181" y="277485"/>
                    <a:pt x="1137280" y="258340"/>
                  </a:cubicBezTo>
                  <a:cubicBezTo>
                    <a:pt x="1139740" y="249051"/>
                    <a:pt x="1137144" y="239153"/>
                    <a:pt x="1130443" y="232266"/>
                  </a:cubicBezTo>
                  <a:cubicBezTo>
                    <a:pt x="1124253" y="227223"/>
                    <a:pt x="1115841" y="225868"/>
                    <a:pt x="1108380" y="228711"/>
                  </a:cubicBezTo>
                  <a:lnTo>
                    <a:pt x="1108380" y="228711"/>
                  </a:lnTo>
                  <a:cubicBezTo>
                    <a:pt x="1086135" y="235366"/>
                    <a:pt x="1010010" y="231263"/>
                    <a:pt x="1006819" y="231081"/>
                  </a:cubicBezTo>
                  <a:cubicBezTo>
                    <a:pt x="1005902" y="231012"/>
                    <a:pt x="1005020" y="230698"/>
                    <a:pt x="1004267" y="230169"/>
                  </a:cubicBezTo>
                  <a:cubicBezTo>
                    <a:pt x="1003811" y="229713"/>
                    <a:pt x="956039" y="192791"/>
                    <a:pt x="932244" y="171184"/>
                  </a:cubicBezTo>
                  <a:cubicBezTo>
                    <a:pt x="922489" y="162067"/>
                    <a:pt x="907720" y="137999"/>
                    <a:pt x="890671" y="109919"/>
                  </a:cubicBezTo>
                  <a:cubicBezTo>
                    <a:pt x="867515" y="71720"/>
                    <a:pt x="835971" y="19298"/>
                    <a:pt x="819105" y="15743"/>
                  </a:cubicBezTo>
                  <a:cubicBezTo>
                    <a:pt x="795674" y="10546"/>
                    <a:pt x="698945" y="62329"/>
                    <a:pt x="663663" y="82660"/>
                  </a:cubicBezTo>
                  <a:cubicBezTo>
                    <a:pt x="662381" y="83340"/>
                    <a:pt x="660844" y="83340"/>
                    <a:pt x="659561" y="82660"/>
                  </a:cubicBezTo>
                  <a:cubicBezTo>
                    <a:pt x="630934" y="70170"/>
                    <a:pt x="551983" y="38352"/>
                    <a:pt x="531926" y="41725"/>
                  </a:cubicBezTo>
                  <a:cubicBezTo>
                    <a:pt x="511869" y="45099"/>
                    <a:pt x="446684" y="100164"/>
                    <a:pt x="423345" y="121041"/>
                  </a:cubicBezTo>
                  <a:cubicBezTo>
                    <a:pt x="422346" y="121984"/>
                    <a:pt x="420956" y="122391"/>
                    <a:pt x="419607" y="122135"/>
                  </a:cubicBezTo>
                  <a:cubicBezTo>
                    <a:pt x="387790" y="117486"/>
                    <a:pt x="301545" y="111013"/>
                    <a:pt x="285043" y="137452"/>
                  </a:cubicBezTo>
                  <a:cubicBezTo>
                    <a:pt x="274286" y="154682"/>
                    <a:pt x="259608" y="192608"/>
                    <a:pt x="244018" y="232813"/>
                  </a:cubicBezTo>
                  <a:cubicBezTo>
                    <a:pt x="228428" y="273018"/>
                    <a:pt x="211197" y="317782"/>
                    <a:pt x="193967" y="352243"/>
                  </a:cubicBezTo>
                  <a:cubicBezTo>
                    <a:pt x="159414" y="421348"/>
                    <a:pt x="34058" y="605325"/>
                    <a:pt x="32782" y="607513"/>
                  </a:cubicBezTo>
                  <a:close/>
                  <a:moveTo>
                    <a:pt x="1106557" y="224061"/>
                  </a:moveTo>
                  <a:lnTo>
                    <a:pt x="1106557" y="224061"/>
                  </a:lnTo>
                  <a:close/>
                  <a:moveTo>
                    <a:pt x="771789" y="437576"/>
                  </a:moveTo>
                  <a:cubicBezTo>
                    <a:pt x="770889" y="437558"/>
                    <a:pt x="770009" y="437307"/>
                    <a:pt x="769236" y="436847"/>
                  </a:cubicBezTo>
                  <a:cubicBezTo>
                    <a:pt x="767591" y="435675"/>
                    <a:pt x="766891" y="433575"/>
                    <a:pt x="767504" y="431650"/>
                  </a:cubicBezTo>
                  <a:lnTo>
                    <a:pt x="808803" y="305565"/>
                  </a:lnTo>
                  <a:cubicBezTo>
                    <a:pt x="809212" y="304158"/>
                    <a:pt x="810313" y="303057"/>
                    <a:pt x="811720" y="302648"/>
                  </a:cubicBezTo>
                  <a:cubicBezTo>
                    <a:pt x="813112" y="302204"/>
                    <a:pt x="814631" y="302440"/>
                    <a:pt x="815823" y="303286"/>
                  </a:cubicBezTo>
                  <a:cubicBezTo>
                    <a:pt x="832506" y="315776"/>
                    <a:pt x="907446" y="343673"/>
                    <a:pt x="908176" y="343947"/>
                  </a:cubicBezTo>
                  <a:cubicBezTo>
                    <a:pt x="910693" y="343947"/>
                    <a:pt x="912734" y="345988"/>
                    <a:pt x="912734" y="348505"/>
                  </a:cubicBezTo>
                  <a:cubicBezTo>
                    <a:pt x="912734" y="351023"/>
                    <a:pt x="910693" y="353064"/>
                    <a:pt x="908176" y="353064"/>
                  </a:cubicBezTo>
                  <a:cubicBezTo>
                    <a:pt x="859765" y="365645"/>
                    <a:pt x="776073" y="436209"/>
                    <a:pt x="775162" y="436847"/>
                  </a:cubicBezTo>
                  <a:cubicBezTo>
                    <a:pt x="774189" y="437552"/>
                    <a:pt x="772965" y="437817"/>
                    <a:pt x="771789" y="437576"/>
                  </a:cubicBezTo>
                  <a:close/>
                  <a:moveTo>
                    <a:pt x="815640" y="314044"/>
                  </a:moveTo>
                  <a:lnTo>
                    <a:pt x="780996" y="419616"/>
                  </a:lnTo>
                  <a:cubicBezTo>
                    <a:pt x="803880" y="401382"/>
                    <a:pt x="853931" y="363001"/>
                    <a:pt x="892951" y="347958"/>
                  </a:cubicBezTo>
                  <a:cubicBezTo>
                    <a:pt x="866510" y="338247"/>
                    <a:pt x="840692" y="326921"/>
                    <a:pt x="815640" y="314044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E663C23E-A57A-4C1E-9D0F-B55252FA90DA}"/>
                </a:ext>
              </a:extLst>
            </p:cNvPr>
            <p:cNvSpPr/>
            <p:nvPr/>
          </p:nvSpPr>
          <p:spPr>
            <a:xfrm>
              <a:off x="5079409" y="4609644"/>
              <a:ext cx="100285" cy="164102"/>
            </a:xfrm>
            <a:custGeom>
              <a:avLst/>
              <a:gdLst>
                <a:gd name="connsiteX0" fmla="*/ 15021 w 100284"/>
                <a:gd name="connsiteY0" fmla="*/ 159426 h 164102"/>
                <a:gd name="connsiteX1" fmla="*/ 10553 w 100284"/>
                <a:gd name="connsiteY1" fmla="*/ 155688 h 164102"/>
                <a:gd name="connsiteX2" fmla="*/ 8548 w 100284"/>
                <a:gd name="connsiteY2" fmla="*/ 103449 h 164102"/>
                <a:gd name="connsiteX3" fmla="*/ 94428 w 100284"/>
                <a:gd name="connsiteY3" fmla="*/ 8178 h 164102"/>
                <a:gd name="connsiteX4" fmla="*/ 100901 w 100284"/>
                <a:gd name="connsiteY4" fmla="*/ 8178 h 164102"/>
                <a:gd name="connsiteX5" fmla="*/ 100901 w 100284"/>
                <a:gd name="connsiteY5" fmla="*/ 14651 h 164102"/>
                <a:gd name="connsiteX6" fmla="*/ 17209 w 100284"/>
                <a:gd name="connsiteY6" fmla="*/ 106366 h 164102"/>
                <a:gd name="connsiteX7" fmla="*/ 19579 w 100284"/>
                <a:gd name="connsiteY7" fmla="*/ 154138 h 164102"/>
                <a:gd name="connsiteX8" fmla="*/ 15841 w 100284"/>
                <a:gd name="connsiteY8" fmla="*/ 159426 h 164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0284" h="164102">
                  <a:moveTo>
                    <a:pt x="15021" y="159426"/>
                  </a:moveTo>
                  <a:cubicBezTo>
                    <a:pt x="12812" y="159455"/>
                    <a:pt x="10914" y="157867"/>
                    <a:pt x="10553" y="155688"/>
                  </a:cubicBezTo>
                  <a:cubicBezTo>
                    <a:pt x="9915" y="151768"/>
                    <a:pt x="3989" y="117215"/>
                    <a:pt x="8548" y="103449"/>
                  </a:cubicBezTo>
                  <a:cubicBezTo>
                    <a:pt x="13106" y="89682"/>
                    <a:pt x="80844" y="21398"/>
                    <a:pt x="94428" y="8178"/>
                  </a:cubicBezTo>
                  <a:cubicBezTo>
                    <a:pt x="96215" y="6391"/>
                    <a:pt x="99113" y="6391"/>
                    <a:pt x="100901" y="8178"/>
                  </a:cubicBezTo>
                  <a:cubicBezTo>
                    <a:pt x="102688" y="9966"/>
                    <a:pt x="102688" y="12864"/>
                    <a:pt x="100901" y="14651"/>
                  </a:cubicBezTo>
                  <a:cubicBezTo>
                    <a:pt x="70086" y="45466"/>
                    <a:pt x="20126" y="97614"/>
                    <a:pt x="17209" y="106366"/>
                  </a:cubicBezTo>
                  <a:cubicBezTo>
                    <a:pt x="14291" y="115118"/>
                    <a:pt x="17756" y="144201"/>
                    <a:pt x="19579" y="154138"/>
                  </a:cubicBezTo>
                  <a:cubicBezTo>
                    <a:pt x="19967" y="156621"/>
                    <a:pt x="18311" y="158963"/>
                    <a:pt x="15841" y="159426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FAD74238-EC9F-4665-A4D3-EFEB9AB65A25}"/>
                </a:ext>
              </a:extLst>
            </p:cNvPr>
            <p:cNvSpPr/>
            <p:nvPr/>
          </p:nvSpPr>
          <p:spPr>
            <a:xfrm>
              <a:off x="5152629" y="4570751"/>
              <a:ext cx="273504" cy="246153"/>
            </a:xfrm>
            <a:custGeom>
              <a:avLst/>
              <a:gdLst>
                <a:gd name="connsiteX0" fmla="*/ 11362 w 273503"/>
                <a:gd name="connsiteY0" fmla="*/ 241806 h 246153"/>
                <a:gd name="connsiteX1" fmla="*/ 10086 w 273503"/>
                <a:gd name="connsiteY1" fmla="*/ 241806 h 246153"/>
                <a:gd name="connsiteX2" fmla="*/ 6987 w 273503"/>
                <a:gd name="connsiteY2" fmla="*/ 236449 h 246153"/>
                <a:gd name="connsiteX3" fmla="*/ 7077 w 273503"/>
                <a:gd name="connsiteY3" fmla="*/ 236153 h 246153"/>
                <a:gd name="connsiteX4" fmla="*/ 24399 w 273503"/>
                <a:gd name="connsiteY4" fmla="*/ 179629 h 246153"/>
                <a:gd name="connsiteX5" fmla="*/ 26131 w 273503"/>
                <a:gd name="connsiteY5" fmla="*/ 177259 h 246153"/>
                <a:gd name="connsiteX6" fmla="*/ 263167 w 273503"/>
                <a:gd name="connsiteY6" fmla="*/ 7686 h 246153"/>
                <a:gd name="connsiteX7" fmla="*/ 269526 w 273503"/>
                <a:gd name="connsiteY7" fmla="*/ 8748 h 246153"/>
                <a:gd name="connsiteX8" fmla="*/ 269549 w 273503"/>
                <a:gd name="connsiteY8" fmla="*/ 8780 h 246153"/>
                <a:gd name="connsiteX9" fmla="*/ 268534 w 273503"/>
                <a:gd name="connsiteY9" fmla="*/ 15016 h 246153"/>
                <a:gd name="connsiteX10" fmla="*/ 268455 w 273503"/>
                <a:gd name="connsiteY10" fmla="*/ 15071 h 246153"/>
                <a:gd name="connsiteX11" fmla="*/ 32786 w 273503"/>
                <a:gd name="connsiteY11" fmla="*/ 183732 h 246153"/>
                <a:gd name="connsiteX12" fmla="*/ 15829 w 273503"/>
                <a:gd name="connsiteY12" fmla="*/ 238432 h 246153"/>
                <a:gd name="connsiteX13" fmla="*/ 11362 w 273503"/>
                <a:gd name="connsiteY13" fmla="*/ 241805 h 246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73503" h="246153">
                  <a:moveTo>
                    <a:pt x="11362" y="241806"/>
                  </a:moveTo>
                  <a:cubicBezTo>
                    <a:pt x="10941" y="241889"/>
                    <a:pt x="10507" y="241889"/>
                    <a:pt x="10086" y="241806"/>
                  </a:cubicBezTo>
                  <a:cubicBezTo>
                    <a:pt x="7751" y="241182"/>
                    <a:pt x="6363" y="238784"/>
                    <a:pt x="6987" y="236449"/>
                  </a:cubicBezTo>
                  <a:cubicBezTo>
                    <a:pt x="7013" y="236349"/>
                    <a:pt x="7043" y="236251"/>
                    <a:pt x="7077" y="236153"/>
                  </a:cubicBezTo>
                  <a:lnTo>
                    <a:pt x="24399" y="179629"/>
                  </a:lnTo>
                  <a:cubicBezTo>
                    <a:pt x="24705" y="178673"/>
                    <a:pt x="25313" y="177841"/>
                    <a:pt x="26131" y="177259"/>
                  </a:cubicBezTo>
                  <a:lnTo>
                    <a:pt x="263167" y="7686"/>
                  </a:lnTo>
                  <a:cubicBezTo>
                    <a:pt x="265216" y="6224"/>
                    <a:pt x="268063" y="6699"/>
                    <a:pt x="269526" y="8748"/>
                  </a:cubicBezTo>
                  <a:cubicBezTo>
                    <a:pt x="269534" y="8758"/>
                    <a:pt x="269542" y="8769"/>
                    <a:pt x="269549" y="8780"/>
                  </a:cubicBezTo>
                  <a:cubicBezTo>
                    <a:pt x="270991" y="10783"/>
                    <a:pt x="270536" y="13574"/>
                    <a:pt x="268534" y="15016"/>
                  </a:cubicBezTo>
                  <a:cubicBezTo>
                    <a:pt x="268508" y="15035"/>
                    <a:pt x="268482" y="15053"/>
                    <a:pt x="268455" y="15071"/>
                  </a:cubicBezTo>
                  <a:lnTo>
                    <a:pt x="32786" y="183732"/>
                  </a:lnTo>
                  <a:lnTo>
                    <a:pt x="15829" y="238432"/>
                  </a:lnTo>
                  <a:cubicBezTo>
                    <a:pt x="15348" y="240487"/>
                    <a:pt x="13469" y="241905"/>
                    <a:pt x="11362" y="241805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CA0FBDDC-ABD8-4C69-9F4E-F887B08630CD}"/>
                </a:ext>
              </a:extLst>
            </p:cNvPr>
            <p:cNvSpPr/>
            <p:nvPr/>
          </p:nvSpPr>
          <p:spPr>
            <a:xfrm>
              <a:off x="5270055" y="4637606"/>
              <a:ext cx="501423" cy="218803"/>
            </a:xfrm>
            <a:custGeom>
              <a:avLst/>
              <a:gdLst>
                <a:gd name="connsiteX0" fmla="*/ 11360 w 501423"/>
                <a:gd name="connsiteY0" fmla="*/ 216250 h 218802"/>
                <a:gd name="connsiteX1" fmla="*/ 10631 w 501423"/>
                <a:gd name="connsiteY1" fmla="*/ 216250 h 218802"/>
                <a:gd name="connsiteX2" fmla="*/ 6893 w 501423"/>
                <a:gd name="connsiteY2" fmla="*/ 211054 h 218802"/>
                <a:gd name="connsiteX3" fmla="*/ 28044 w 501423"/>
                <a:gd name="connsiteY3" fmla="*/ 145139 h 218802"/>
                <a:gd name="connsiteX4" fmla="*/ 122311 w 501423"/>
                <a:gd name="connsiteY4" fmla="*/ 116239 h 218802"/>
                <a:gd name="connsiteX5" fmla="*/ 272191 w 501423"/>
                <a:gd name="connsiteY5" fmla="*/ 6838 h 218802"/>
                <a:gd name="connsiteX6" fmla="*/ 348134 w 501423"/>
                <a:gd name="connsiteY6" fmla="*/ 36102 h 218802"/>
                <a:gd name="connsiteX7" fmla="*/ 493455 w 501423"/>
                <a:gd name="connsiteY7" fmla="*/ 87247 h 218802"/>
                <a:gd name="connsiteX8" fmla="*/ 498515 w 501423"/>
                <a:gd name="connsiteY8" fmla="*/ 91304 h 218802"/>
                <a:gd name="connsiteX9" fmla="*/ 494458 w 501423"/>
                <a:gd name="connsiteY9" fmla="*/ 96364 h 218802"/>
                <a:gd name="connsiteX10" fmla="*/ 344487 w 501423"/>
                <a:gd name="connsiteY10" fmla="*/ 44490 h 218802"/>
                <a:gd name="connsiteX11" fmla="*/ 272191 w 501423"/>
                <a:gd name="connsiteY11" fmla="*/ 15954 h 218802"/>
                <a:gd name="connsiteX12" fmla="*/ 127417 w 501423"/>
                <a:gd name="connsiteY12" fmla="*/ 123532 h 218802"/>
                <a:gd name="connsiteX13" fmla="*/ 125411 w 501423"/>
                <a:gd name="connsiteY13" fmla="*/ 124535 h 218802"/>
                <a:gd name="connsiteX14" fmla="*/ 34243 w 501423"/>
                <a:gd name="connsiteY14" fmla="*/ 151886 h 218802"/>
                <a:gd name="connsiteX15" fmla="*/ 16010 w 501423"/>
                <a:gd name="connsiteY15" fmla="*/ 212056 h 218802"/>
                <a:gd name="connsiteX16" fmla="*/ 11360 w 501423"/>
                <a:gd name="connsiteY16" fmla="*/ 216250 h 218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01423" h="218802">
                  <a:moveTo>
                    <a:pt x="11360" y="216250"/>
                  </a:moveTo>
                  <a:lnTo>
                    <a:pt x="10631" y="216250"/>
                  </a:lnTo>
                  <a:cubicBezTo>
                    <a:pt x="8173" y="215831"/>
                    <a:pt x="6508" y="213516"/>
                    <a:pt x="6893" y="211054"/>
                  </a:cubicBezTo>
                  <a:cubicBezTo>
                    <a:pt x="8351" y="201937"/>
                    <a:pt x="16465" y="154438"/>
                    <a:pt x="28044" y="145139"/>
                  </a:cubicBezTo>
                  <a:cubicBezTo>
                    <a:pt x="39622" y="135840"/>
                    <a:pt x="110095" y="119247"/>
                    <a:pt x="122311" y="116239"/>
                  </a:cubicBezTo>
                  <a:cubicBezTo>
                    <a:pt x="145377" y="96364"/>
                    <a:pt x="249946" y="6838"/>
                    <a:pt x="272191" y="6838"/>
                  </a:cubicBezTo>
                  <a:cubicBezTo>
                    <a:pt x="281308" y="6838"/>
                    <a:pt x="305741" y="17413"/>
                    <a:pt x="348134" y="36102"/>
                  </a:cubicBezTo>
                  <a:cubicBezTo>
                    <a:pt x="399461" y="58803"/>
                    <a:pt x="469752" y="89800"/>
                    <a:pt x="493455" y="87247"/>
                  </a:cubicBezTo>
                  <a:cubicBezTo>
                    <a:pt x="495973" y="86971"/>
                    <a:pt x="498238" y="88787"/>
                    <a:pt x="498515" y="91304"/>
                  </a:cubicBezTo>
                  <a:cubicBezTo>
                    <a:pt x="498792" y="93822"/>
                    <a:pt x="496976" y="96087"/>
                    <a:pt x="494458" y="96364"/>
                  </a:cubicBezTo>
                  <a:cubicBezTo>
                    <a:pt x="468293" y="99191"/>
                    <a:pt x="402470" y="70108"/>
                    <a:pt x="344487" y="44490"/>
                  </a:cubicBezTo>
                  <a:cubicBezTo>
                    <a:pt x="312670" y="30450"/>
                    <a:pt x="279849" y="15954"/>
                    <a:pt x="272191" y="15954"/>
                  </a:cubicBezTo>
                  <a:cubicBezTo>
                    <a:pt x="257604" y="15954"/>
                    <a:pt x="175644" y="81960"/>
                    <a:pt x="127417" y="123532"/>
                  </a:cubicBezTo>
                  <a:cubicBezTo>
                    <a:pt x="126818" y="123991"/>
                    <a:pt x="126137" y="124332"/>
                    <a:pt x="125411" y="124535"/>
                  </a:cubicBezTo>
                  <a:cubicBezTo>
                    <a:pt x="93867" y="132011"/>
                    <a:pt x="41081" y="146051"/>
                    <a:pt x="34243" y="151886"/>
                  </a:cubicBezTo>
                  <a:cubicBezTo>
                    <a:pt x="27406" y="157720"/>
                    <a:pt x="19839" y="190267"/>
                    <a:pt x="16010" y="212056"/>
                  </a:cubicBezTo>
                  <a:cubicBezTo>
                    <a:pt x="15863" y="214488"/>
                    <a:pt x="13794" y="216354"/>
                    <a:pt x="11360" y="216250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1A4537F-3066-4CDC-A2F0-4FB57FD40220}"/>
                </a:ext>
              </a:extLst>
            </p:cNvPr>
            <p:cNvSpPr/>
            <p:nvPr/>
          </p:nvSpPr>
          <p:spPr>
            <a:xfrm>
              <a:off x="5804562" y="4726950"/>
              <a:ext cx="82051" cy="45584"/>
            </a:xfrm>
            <a:custGeom>
              <a:avLst/>
              <a:gdLst>
                <a:gd name="connsiteX0" fmla="*/ 44191 w 82051"/>
                <a:gd name="connsiteY0" fmla="*/ 43943 h 45583"/>
                <a:gd name="connsiteX1" fmla="*/ 12465 w 82051"/>
                <a:gd name="connsiteY1" fmla="*/ 32000 h 45583"/>
                <a:gd name="connsiteX2" fmla="*/ 7724 w 82051"/>
                <a:gd name="connsiteY2" fmla="*/ 15954 h 45583"/>
                <a:gd name="connsiteX3" fmla="*/ 28966 w 82051"/>
                <a:gd name="connsiteY3" fmla="*/ 6838 h 45583"/>
                <a:gd name="connsiteX4" fmla="*/ 28966 w 82051"/>
                <a:gd name="connsiteY4" fmla="*/ 6838 h 45583"/>
                <a:gd name="connsiteX5" fmla="*/ 33524 w 82051"/>
                <a:gd name="connsiteY5" fmla="*/ 11396 h 45583"/>
                <a:gd name="connsiteX6" fmla="*/ 29149 w 82051"/>
                <a:gd name="connsiteY6" fmla="*/ 15954 h 45583"/>
                <a:gd name="connsiteX7" fmla="*/ 29057 w 82051"/>
                <a:gd name="connsiteY7" fmla="*/ 15954 h 45583"/>
                <a:gd name="connsiteX8" fmla="*/ 16020 w 82051"/>
                <a:gd name="connsiteY8" fmla="*/ 19601 h 45583"/>
                <a:gd name="connsiteX9" fmla="*/ 19302 w 82051"/>
                <a:gd name="connsiteY9" fmla="*/ 25892 h 45583"/>
                <a:gd name="connsiteX10" fmla="*/ 77741 w 82051"/>
                <a:gd name="connsiteY10" fmla="*/ 28900 h 45583"/>
                <a:gd name="connsiteX11" fmla="*/ 83232 w 82051"/>
                <a:gd name="connsiteY11" fmla="*/ 31754 h 45583"/>
                <a:gd name="connsiteX12" fmla="*/ 83302 w 82051"/>
                <a:gd name="connsiteY12" fmla="*/ 32000 h 45583"/>
                <a:gd name="connsiteX13" fmla="*/ 80379 w 82051"/>
                <a:gd name="connsiteY13" fmla="*/ 37601 h 45583"/>
                <a:gd name="connsiteX14" fmla="*/ 80202 w 82051"/>
                <a:gd name="connsiteY14" fmla="*/ 37653 h 45583"/>
                <a:gd name="connsiteX15" fmla="*/ 44191 w 82051"/>
                <a:gd name="connsiteY15" fmla="*/ 43943 h 45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2051" h="45583">
                  <a:moveTo>
                    <a:pt x="44191" y="43943"/>
                  </a:moveTo>
                  <a:cubicBezTo>
                    <a:pt x="32381" y="44770"/>
                    <a:pt x="20797" y="40410"/>
                    <a:pt x="12465" y="32000"/>
                  </a:cubicBezTo>
                  <a:cubicBezTo>
                    <a:pt x="7268" y="25983"/>
                    <a:pt x="5627" y="20604"/>
                    <a:pt x="7724" y="15954"/>
                  </a:cubicBezTo>
                  <a:cubicBezTo>
                    <a:pt x="11553" y="7476"/>
                    <a:pt x="25957" y="6838"/>
                    <a:pt x="28966" y="6838"/>
                  </a:cubicBezTo>
                  <a:lnTo>
                    <a:pt x="28966" y="6838"/>
                  </a:lnTo>
                  <a:cubicBezTo>
                    <a:pt x="31484" y="6838"/>
                    <a:pt x="33524" y="8878"/>
                    <a:pt x="33524" y="11396"/>
                  </a:cubicBezTo>
                  <a:cubicBezTo>
                    <a:pt x="33575" y="13863"/>
                    <a:pt x="31616" y="15903"/>
                    <a:pt x="29149" y="15954"/>
                  </a:cubicBezTo>
                  <a:cubicBezTo>
                    <a:pt x="29119" y="15954"/>
                    <a:pt x="29088" y="15954"/>
                    <a:pt x="29057" y="15954"/>
                  </a:cubicBezTo>
                  <a:cubicBezTo>
                    <a:pt x="23769" y="15954"/>
                    <a:pt x="16932" y="17595"/>
                    <a:pt x="16020" y="19601"/>
                  </a:cubicBezTo>
                  <a:cubicBezTo>
                    <a:pt x="16020" y="20239"/>
                    <a:pt x="16020" y="22245"/>
                    <a:pt x="19302" y="25892"/>
                  </a:cubicBezTo>
                  <a:cubicBezTo>
                    <a:pt x="33069" y="41664"/>
                    <a:pt x="65524" y="32365"/>
                    <a:pt x="77741" y="28900"/>
                  </a:cubicBezTo>
                  <a:cubicBezTo>
                    <a:pt x="80045" y="28172"/>
                    <a:pt x="82504" y="29450"/>
                    <a:pt x="83232" y="31754"/>
                  </a:cubicBezTo>
                  <a:cubicBezTo>
                    <a:pt x="83258" y="31836"/>
                    <a:pt x="83281" y="31918"/>
                    <a:pt x="83302" y="32000"/>
                  </a:cubicBezTo>
                  <a:cubicBezTo>
                    <a:pt x="84042" y="34354"/>
                    <a:pt x="82733" y="36862"/>
                    <a:pt x="80379" y="37601"/>
                  </a:cubicBezTo>
                  <a:cubicBezTo>
                    <a:pt x="80321" y="37620"/>
                    <a:pt x="80262" y="37637"/>
                    <a:pt x="80202" y="37653"/>
                  </a:cubicBezTo>
                  <a:cubicBezTo>
                    <a:pt x="68536" y="41358"/>
                    <a:pt x="56423" y="43474"/>
                    <a:pt x="44191" y="43943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856901CF-2A22-4647-AA96-482F329E58B3}"/>
                </a:ext>
              </a:extLst>
            </p:cNvPr>
            <p:cNvSpPr/>
            <p:nvPr/>
          </p:nvSpPr>
          <p:spPr>
            <a:xfrm>
              <a:off x="5652606" y="4816848"/>
              <a:ext cx="154985" cy="45584"/>
            </a:xfrm>
            <a:custGeom>
              <a:avLst/>
              <a:gdLst>
                <a:gd name="connsiteX0" fmla="*/ 11441 w 154985"/>
                <a:gd name="connsiteY0" fmla="*/ 39196 h 45583"/>
                <a:gd name="connsiteX1" fmla="*/ 6838 w 154985"/>
                <a:gd name="connsiteY1" fmla="*/ 34682 h 45583"/>
                <a:gd name="connsiteX2" fmla="*/ 9070 w 154985"/>
                <a:gd name="connsiteY2" fmla="*/ 30717 h 45583"/>
                <a:gd name="connsiteX3" fmla="*/ 154939 w 154985"/>
                <a:gd name="connsiteY3" fmla="*/ 22056 h 45583"/>
                <a:gd name="connsiteX4" fmla="*/ 156648 w 154985"/>
                <a:gd name="connsiteY4" fmla="*/ 28138 h 45583"/>
                <a:gd name="connsiteX5" fmla="*/ 156580 w 154985"/>
                <a:gd name="connsiteY5" fmla="*/ 28255 h 45583"/>
                <a:gd name="connsiteX6" fmla="*/ 150289 w 154985"/>
                <a:gd name="connsiteY6" fmla="*/ 29896 h 45583"/>
                <a:gd name="connsiteX7" fmla="*/ 13538 w 154985"/>
                <a:gd name="connsiteY7" fmla="*/ 38557 h 45583"/>
                <a:gd name="connsiteX8" fmla="*/ 11441 w 154985"/>
                <a:gd name="connsiteY8" fmla="*/ 39196 h 45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4985" h="45583">
                  <a:moveTo>
                    <a:pt x="11441" y="39196"/>
                  </a:moveTo>
                  <a:cubicBezTo>
                    <a:pt x="8923" y="39220"/>
                    <a:pt x="6862" y="37199"/>
                    <a:pt x="6838" y="34682"/>
                  </a:cubicBezTo>
                  <a:cubicBezTo>
                    <a:pt x="6822" y="33057"/>
                    <a:pt x="7672" y="31546"/>
                    <a:pt x="9070" y="30717"/>
                  </a:cubicBezTo>
                  <a:cubicBezTo>
                    <a:pt x="12352" y="28802"/>
                    <a:pt x="90392" y="-15870"/>
                    <a:pt x="154939" y="22056"/>
                  </a:cubicBezTo>
                  <a:cubicBezTo>
                    <a:pt x="157090" y="23264"/>
                    <a:pt x="157856" y="25986"/>
                    <a:pt x="156648" y="28138"/>
                  </a:cubicBezTo>
                  <a:cubicBezTo>
                    <a:pt x="156626" y="28177"/>
                    <a:pt x="156603" y="28217"/>
                    <a:pt x="156580" y="28255"/>
                  </a:cubicBezTo>
                  <a:cubicBezTo>
                    <a:pt x="155277" y="30421"/>
                    <a:pt x="152484" y="31150"/>
                    <a:pt x="150289" y="29896"/>
                  </a:cubicBezTo>
                  <a:cubicBezTo>
                    <a:pt x="90392" y="-5294"/>
                    <a:pt x="14358" y="38193"/>
                    <a:pt x="13538" y="38557"/>
                  </a:cubicBezTo>
                  <a:cubicBezTo>
                    <a:pt x="12906" y="38948"/>
                    <a:pt x="12183" y="39168"/>
                    <a:pt x="11441" y="39196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7BDB4D13-3D54-466A-92B5-B6DD8A54E935}"/>
                </a:ext>
              </a:extLst>
            </p:cNvPr>
            <p:cNvSpPr/>
            <p:nvPr/>
          </p:nvSpPr>
          <p:spPr>
            <a:xfrm>
              <a:off x="5730919" y="4844334"/>
              <a:ext cx="63817" cy="91168"/>
            </a:xfrm>
            <a:custGeom>
              <a:avLst/>
              <a:gdLst>
                <a:gd name="connsiteX0" fmla="*/ 33048 w 63817"/>
                <a:gd name="connsiteY0" fmla="*/ 92211 h 91167"/>
                <a:gd name="connsiteX1" fmla="*/ 28581 w 63817"/>
                <a:gd name="connsiteY1" fmla="*/ 88382 h 91167"/>
                <a:gd name="connsiteX2" fmla="*/ 26393 w 63817"/>
                <a:gd name="connsiteY2" fmla="*/ 75345 h 91167"/>
                <a:gd name="connsiteX3" fmla="*/ 7247 w 63817"/>
                <a:gd name="connsiteY3" fmla="*/ 28759 h 91167"/>
                <a:gd name="connsiteX4" fmla="*/ 7247 w 63817"/>
                <a:gd name="connsiteY4" fmla="*/ 25021 h 91167"/>
                <a:gd name="connsiteX5" fmla="*/ 9891 w 63817"/>
                <a:gd name="connsiteY5" fmla="*/ 22468 h 91167"/>
                <a:gd name="connsiteX6" fmla="*/ 53378 w 63817"/>
                <a:gd name="connsiteY6" fmla="*/ 7243 h 91167"/>
                <a:gd name="connsiteX7" fmla="*/ 59409 w 63817"/>
                <a:gd name="connsiteY7" fmla="*/ 9520 h 91167"/>
                <a:gd name="connsiteX8" fmla="*/ 57132 w 63817"/>
                <a:gd name="connsiteY8" fmla="*/ 15551 h 91167"/>
                <a:gd name="connsiteX9" fmla="*/ 56387 w 63817"/>
                <a:gd name="connsiteY9" fmla="*/ 15812 h 91167"/>
                <a:gd name="connsiteX10" fmla="*/ 17823 w 63817"/>
                <a:gd name="connsiteY10" fmla="*/ 29397 h 91167"/>
                <a:gd name="connsiteX11" fmla="*/ 35509 w 63817"/>
                <a:gd name="connsiteY11" fmla="*/ 73795 h 91167"/>
                <a:gd name="connsiteX12" fmla="*/ 37697 w 63817"/>
                <a:gd name="connsiteY12" fmla="*/ 86832 h 91167"/>
                <a:gd name="connsiteX13" fmla="*/ 33959 w 63817"/>
                <a:gd name="connsiteY13" fmla="*/ 92120 h 91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3817" h="91167">
                  <a:moveTo>
                    <a:pt x="33048" y="92211"/>
                  </a:moveTo>
                  <a:cubicBezTo>
                    <a:pt x="30824" y="92195"/>
                    <a:pt x="28936" y="90577"/>
                    <a:pt x="28581" y="88382"/>
                  </a:cubicBezTo>
                  <a:lnTo>
                    <a:pt x="26393" y="75345"/>
                  </a:lnTo>
                  <a:cubicBezTo>
                    <a:pt x="21463" y="59259"/>
                    <a:pt x="15054" y="43663"/>
                    <a:pt x="7247" y="28759"/>
                  </a:cubicBezTo>
                  <a:cubicBezTo>
                    <a:pt x="6701" y="27573"/>
                    <a:pt x="6701" y="26207"/>
                    <a:pt x="7247" y="25021"/>
                  </a:cubicBezTo>
                  <a:cubicBezTo>
                    <a:pt x="7700" y="23816"/>
                    <a:pt x="8671" y="22879"/>
                    <a:pt x="9891" y="22468"/>
                  </a:cubicBezTo>
                  <a:lnTo>
                    <a:pt x="53378" y="7243"/>
                  </a:lnTo>
                  <a:cubicBezTo>
                    <a:pt x="55672" y="6207"/>
                    <a:pt x="58373" y="7226"/>
                    <a:pt x="59409" y="9520"/>
                  </a:cubicBezTo>
                  <a:cubicBezTo>
                    <a:pt x="60446" y="11814"/>
                    <a:pt x="59426" y="14515"/>
                    <a:pt x="57132" y="15551"/>
                  </a:cubicBezTo>
                  <a:cubicBezTo>
                    <a:pt x="56891" y="15659"/>
                    <a:pt x="56642" y="15747"/>
                    <a:pt x="56387" y="15812"/>
                  </a:cubicBezTo>
                  <a:lnTo>
                    <a:pt x="17823" y="29397"/>
                  </a:lnTo>
                  <a:cubicBezTo>
                    <a:pt x="25128" y="43595"/>
                    <a:pt x="31051" y="58463"/>
                    <a:pt x="35509" y="73795"/>
                  </a:cubicBezTo>
                  <a:lnTo>
                    <a:pt x="37697" y="86832"/>
                  </a:lnTo>
                  <a:cubicBezTo>
                    <a:pt x="38085" y="89315"/>
                    <a:pt x="36430" y="91657"/>
                    <a:pt x="33959" y="92120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778C454E-D241-4EE5-9DF0-11AD6C8C42FF}"/>
                </a:ext>
              </a:extLst>
            </p:cNvPr>
            <p:cNvSpPr/>
            <p:nvPr/>
          </p:nvSpPr>
          <p:spPr>
            <a:xfrm>
              <a:off x="5478678" y="4925266"/>
              <a:ext cx="54701" cy="109401"/>
            </a:xfrm>
            <a:custGeom>
              <a:avLst/>
              <a:gdLst>
                <a:gd name="connsiteX0" fmla="*/ 11421 w 54700"/>
                <a:gd name="connsiteY0" fmla="*/ 102538 h 109401"/>
                <a:gd name="connsiteX1" fmla="*/ 9598 w 54700"/>
                <a:gd name="connsiteY1" fmla="*/ 102538 h 109401"/>
                <a:gd name="connsiteX2" fmla="*/ 7227 w 54700"/>
                <a:gd name="connsiteY2" fmla="*/ 96430 h 109401"/>
                <a:gd name="connsiteX3" fmla="*/ 46429 w 54700"/>
                <a:gd name="connsiteY3" fmla="*/ 9547 h 109401"/>
                <a:gd name="connsiteX4" fmla="*/ 52295 w 54700"/>
                <a:gd name="connsiteY4" fmla="*/ 7199 h 109401"/>
                <a:gd name="connsiteX5" fmla="*/ 52447 w 54700"/>
                <a:gd name="connsiteY5" fmla="*/ 7268 h 109401"/>
                <a:gd name="connsiteX6" fmla="*/ 54726 w 54700"/>
                <a:gd name="connsiteY6" fmla="*/ 13285 h 109401"/>
                <a:gd name="connsiteX7" fmla="*/ 15615 w 54700"/>
                <a:gd name="connsiteY7" fmla="*/ 99803 h 109401"/>
                <a:gd name="connsiteX8" fmla="*/ 11421 w 54700"/>
                <a:gd name="connsiteY8" fmla="*/ 102538 h 109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4700" h="109401">
                  <a:moveTo>
                    <a:pt x="11421" y="102538"/>
                  </a:moveTo>
                  <a:cubicBezTo>
                    <a:pt x="10821" y="102675"/>
                    <a:pt x="10198" y="102675"/>
                    <a:pt x="9598" y="102538"/>
                  </a:cubicBezTo>
                  <a:cubicBezTo>
                    <a:pt x="7263" y="101499"/>
                    <a:pt x="6205" y="98771"/>
                    <a:pt x="7227" y="96430"/>
                  </a:cubicBezTo>
                  <a:lnTo>
                    <a:pt x="46429" y="9547"/>
                  </a:lnTo>
                  <a:cubicBezTo>
                    <a:pt x="47401" y="7279"/>
                    <a:pt x="50027" y="6228"/>
                    <a:pt x="52295" y="7199"/>
                  </a:cubicBezTo>
                  <a:cubicBezTo>
                    <a:pt x="52346" y="7221"/>
                    <a:pt x="52396" y="7244"/>
                    <a:pt x="52447" y="7268"/>
                  </a:cubicBezTo>
                  <a:cubicBezTo>
                    <a:pt x="54734" y="8304"/>
                    <a:pt x="55753" y="10994"/>
                    <a:pt x="54726" y="13285"/>
                  </a:cubicBezTo>
                  <a:lnTo>
                    <a:pt x="15615" y="99803"/>
                  </a:lnTo>
                  <a:cubicBezTo>
                    <a:pt x="14869" y="101454"/>
                    <a:pt x="13232" y="102521"/>
                    <a:pt x="11421" y="10253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93F09456-9312-4239-833E-14A848E442F1}"/>
                </a:ext>
              </a:extLst>
            </p:cNvPr>
            <p:cNvSpPr/>
            <p:nvPr/>
          </p:nvSpPr>
          <p:spPr>
            <a:xfrm>
              <a:off x="4489805" y="5100036"/>
              <a:ext cx="619941" cy="547007"/>
            </a:xfrm>
            <a:custGeom>
              <a:avLst/>
              <a:gdLst>
                <a:gd name="connsiteX0" fmla="*/ 6838 w 619941"/>
                <a:gd name="connsiteY0" fmla="*/ 173192 h 547007"/>
                <a:gd name="connsiteX1" fmla="*/ 193823 w 619941"/>
                <a:gd name="connsiteY1" fmla="*/ 47106 h 547007"/>
                <a:gd name="connsiteX2" fmla="*/ 295931 w 619941"/>
                <a:gd name="connsiteY2" fmla="*/ 7996 h 547007"/>
                <a:gd name="connsiteX3" fmla="*/ 539531 w 619941"/>
                <a:gd name="connsiteY3" fmla="*/ 147118 h 547007"/>
                <a:gd name="connsiteX4" fmla="*/ 606904 w 619941"/>
                <a:gd name="connsiteY4" fmla="*/ 357989 h 547007"/>
                <a:gd name="connsiteX5" fmla="*/ 322187 w 619941"/>
                <a:gd name="connsiteY5" fmla="*/ 544974 h 547007"/>
                <a:gd name="connsiteX6" fmla="*/ 167840 w 619941"/>
                <a:gd name="connsiteY6" fmla="*/ 294901 h 547007"/>
                <a:gd name="connsiteX7" fmla="*/ 6838 w 619941"/>
                <a:gd name="connsiteY7" fmla="*/ 173192 h 547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9941" h="547007">
                  <a:moveTo>
                    <a:pt x="6838" y="173192"/>
                  </a:moveTo>
                  <a:cubicBezTo>
                    <a:pt x="6838" y="173192"/>
                    <a:pt x="143589" y="84121"/>
                    <a:pt x="193823" y="47106"/>
                  </a:cubicBezTo>
                  <a:cubicBezTo>
                    <a:pt x="244056" y="10092"/>
                    <a:pt x="269857" y="16656"/>
                    <a:pt x="295931" y="7996"/>
                  </a:cubicBezTo>
                  <a:cubicBezTo>
                    <a:pt x="322005" y="-665"/>
                    <a:pt x="452466" y="38628"/>
                    <a:pt x="539531" y="147118"/>
                  </a:cubicBezTo>
                  <a:cubicBezTo>
                    <a:pt x="626597" y="255607"/>
                    <a:pt x="617753" y="336200"/>
                    <a:pt x="606904" y="357989"/>
                  </a:cubicBezTo>
                  <a:cubicBezTo>
                    <a:pt x="596055" y="379778"/>
                    <a:pt x="322187" y="544974"/>
                    <a:pt x="322187" y="544974"/>
                  </a:cubicBezTo>
                  <a:cubicBezTo>
                    <a:pt x="322187" y="544974"/>
                    <a:pt x="282985" y="388439"/>
                    <a:pt x="167840" y="294901"/>
                  </a:cubicBezTo>
                  <a:cubicBezTo>
                    <a:pt x="52695" y="201363"/>
                    <a:pt x="6838" y="173192"/>
                    <a:pt x="6838" y="173192"/>
                  </a:cubicBezTo>
                  <a:close/>
                </a:path>
              </a:pathLst>
            </a:custGeom>
            <a:solidFill>
              <a:srgbClr val="9DC08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B743EDD6-BB5F-4118-9561-E2C7AEA77F5D}"/>
                </a:ext>
              </a:extLst>
            </p:cNvPr>
            <p:cNvSpPr/>
            <p:nvPr/>
          </p:nvSpPr>
          <p:spPr>
            <a:xfrm>
              <a:off x="4485246" y="5095448"/>
              <a:ext cx="629058" cy="556124"/>
            </a:xfrm>
            <a:custGeom>
              <a:avLst/>
              <a:gdLst>
                <a:gd name="connsiteX0" fmla="*/ 326655 w 629058"/>
                <a:gd name="connsiteY0" fmla="*/ 553756 h 556123"/>
                <a:gd name="connsiteX1" fmla="*/ 324922 w 629058"/>
                <a:gd name="connsiteY1" fmla="*/ 553756 h 556123"/>
                <a:gd name="connsiteX2" fmla="*/ 322187 w 629058"/>
                <a:gd name="connsiteY2" fmla="*/ 550656 h 556123"/>
                <a:gd name="connsiteX3" fmla="*/ 169390 w 629058"/>
                <a:gd name="connsiteY3" fmla="*/ 303045 h 556123"/>
                <a:gd name="connsiteX4" fmla="*/ 9026 w 629058"/>
                <a:gd name="connsiteY4" fmla="*/ 181700 h 556123"/>
                <a:gd name="connsiteX5" fmla="*/ 6838 w 629058"/>
                <a:gd name="connsiteY5" fmla="*/ 177871 h 556123"/>
                <a:gd name="connsiteX6" fmla="*/ 8935 w 629058"/>
                <a:gd name="connsiteY6" fmla="*/ 173951 h 556123"/>
                <a:gd name="connsiteX7" fmla="*/ 195646 w 629058"/>
                <a:gd name="connsiteY7" fmla="*/ 48048 h 556123"/>
                <a:gd name="connsiteX8" fmla="*/ 277697 w 629058"/>
                <a:gd name="connsiteY8" fmla="*/ 13040 h 556123"/>
                <a:gd name="connsiteX9" fmla="*/ 299395 w 629058"/>
                <a:gd name="connsiteY9" fmla="*/ 8299 h 556123"/>
                <a:gd name="connsiteX10" fmla="*/ 547828 w 629058"/>
                <a:gd name="connsiteY10" fmla="*/ 148880 h 556123"/>
                <a:gd name="connsiteX11" fmla="*/ 615748 w 629058"/>
                <a:gd name="connsiteY11" fmla="*/ 364583 h 556123"/>
                <a:gd name="connsiteX12" fmla="*/ 328934 w 629058"/>
                <a:gd name="connsiteY12" fmla="*/ 553756 h 556123"/>
                <a:gd name="connsiteX13" fmla="*/ 326655 w 629058"/>
                <a:gd name="connsiteY13" fmla="*/ 553756 h 556123"/>
                <a:gd name="connsiteX14" fmla="*/ 19784 w 629058"/>
                <a:gd name="connsiteY14" fmla="*/ 177780 h 556123"/>
                <a:gd name="connsiteX15" fmla="*/ 174769 w 629058"/>
                <a:gd name="connsiteY15" fmla="*/ 296298 h 556123"/>
                <a:gd name="connsiteX16" fmla="*/ 329025 w 629058"/>
                <a:gd name="connsiteY16" fmla="*/ 542451 h 556123"/>
                <a:gd name="connsiteX17" fmla="*/ 606904 w 629058"/>
                <a:gd name="connsiteY17" fmla="*/ 360116 h 556123"/>
                <a:gd name="connsiteX18" fmla="*/ 540078 w 629058"/>
                <a:gd name="connsiteY18" fmla="*/ 154076 h 556123"/>
                <a:gd name="connsiteX19" fmla="*/ 301583 w 629058"/>
                <a:gd name="connsiteY19" fmla="*/ 16413 h 556123"/>
                <a:gd name="connsiteX20" fmla="*/ 278609 w 629058"/>
                <a:gd name="connsiteY20" fmla="*/ 21609 h 556123"/>
                <a:gd name="connsiteX21" fmla="*/ 200752 w 629058"/>
                <a:gd name="connsiteY21" fmla="*/ 54886 h 556123"/>
                <a:gd name="connsiteX22" fmla="*/ 19784 w 629058"/>
                <a:gd name="connsiteY22" fmla="*/ 177780 h 556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29058" h="556123">
                  <a:moveTo>
                    <a:pt x="326655" y="553756"/>
                  </a:moveTo>
                  <a:cubicBezTo>
                    <a:pt x="326081" y="553851"/>
                    <a:pt x="325496" y="553851"/>
                    <a:pt x="324922" y="553756"/>
                  </a:cubicBezTo>
                  <a:cubicBezTo>
                    <a:pt x="323576" y="553207"/>
                    <a:pt x="322564" y="552060"/>
                    <a:pt x="322187" y="550656"/>
                  </a:cubicBezTo>
                  <a:cubicBezTo>
                    <a:pt x="322187" y="549106"/>
                    <a:pt x="282073" y="394486"/>
                    <a:pt x="169390" y="303045"/>
                  </a:cubicBezTo>
                  <a:cubicBezTo>
                    <a:pt x="56707" y="211603"/>
                    <a:pt x="9482" y="181974"/>
                    <a:pt x="9026" y="181700"/>
                  </a:cubicBezTo>
                  <a:cubicBezTo>
                    <a:pt x="7673" y="180898"/>
                    <a:pt x="6842" y="179443"/>
                    <a:pt x="6838" y="177871"/>
                  </a:cubicBezTo>
                  <a:cubicBezTo>
                    <a:pt x="6826" y="176293"/>
                    <a:pt x="7616" y="174817"/>
                    <a:pt x="8935" y="173951"/>
                  </a:cubicBezTo>
                  <a:cubicBezTo>
                    <a:pt x="10302" y="173039"/>
                    <a:pt x="146325" y="84515"/>
                    <a:pt x="195646" y="48048"/>
                  </a:cubicBezTo>
                  <a:cubicBezTo>
                    <a:pt x="219343" y="29199"/>
                    <a:pt x="247692" y="17103"/>
                    <a:pt x="277697" y="13040"/>
                  </a:cubicBezTo>
                  <a:cubicBezTo>
                    <a:pt x="285039" y="12007"/>
                    <a:pt x="292292" y="10422"/>
                    <a:pt x="299395" y="8299"/>
                  </a:cubicBezTo>
                  <a:cubicBezTo>
                    <a:pt x="330392" y="-2094"/>
                    <a:pt x="462950" y="42760"/>
                    <a:pt x="547828" y="148880"/>
                  </a:cubicBezTo>
                  <a:cubicBezTo>
                    <a:pt x="636534" y="259740"/>
                    <a:pt x="626961" y="342247"/>
                    <a:pt x="615748" y="364583"/>
                  </a:cubicBezTo>
                  <a:cubicBezTo>
                    <a:pt x="604534" y="386919"/>
                    <a:pt x="357105" y="536434"/>
                    <a:pt x="328934" y="553756"/>
                  </a:cubicBezTo>
                  <a:cubicBezTo>
                    <a:pt x="328190" y="553976"/>
                    <a:pt x="327398" y="553976"/>
                    <a:pt x="326655" y="553756"/>
                  </a:cubicBezTo>
                  <a:close/>
                  <a:moveTo>
                    <a:pt x="19784" y="177780"/>
                  </a:moveTo>
                  <a:cubicBezTo>
                    <a:pt x="35556" y="188355"/>
                    <a:pt x="83601" y="221814"/>
                    <a:pt x="174769" y="296298"/>
                  </a:cubicBezTo>
                  <a:cubicBezTo>
                    <a:pt x="277150" y="379352"/>
                    <a:pt x="320637" y="513186"/>
                    <a:pt x="329025" y="542451"/>
                  </a:cubicBezTo>
                  <a:cubicBezTo>
                    <a:pt x="434780" y="478634"/>
                    <a:pt x="599611" y="375158"/>
                    <a:pt x="606904" y="360116"/>
                  </a:cubicBezTo>
                  <a:cubicBezTo>
                    <a:pt x="617389" y="339147"/>
                    <a:pt x="625867" y="261290"/>
                    <a:pt x="540078" y="154076"/>
                  </a:cubicBezTo>
                  <a:cubicBezTo>
                    <a:pt x="452831" y="44675"/>
                    <a:pt x="323281" y="9210"/>
                    <a:pt x="301583" y="16413"/>
                  </a:cubicBezTo>
                  <a:cubicBezTo>
                    <a:pt x="294074" y="18745"/>
                    <a:pt x="286392" y="20483"/>
                    <a:pt x="278609" y="21609"/>
                  </a:cubicBezTo>
                  <a:cubicBezTo>
                    <a:pt x="250110" y="25402"/>
                    <a:pt x="223188" y="36909"/>
                    <a:pt x="200752" y="54886"/>
                  </a:cubicBezTo>
                  <a:cubicBezTo>
                    <a:pt x="157447" y="87615"/>
                    <a:pt x="46496" y="160367"/>
                    <a:pt x="19784" y="177780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CFA9954B-D371-4BB4-B833-E85458735A4A}"/>
                </a:ext>
              </a:extLst>
            </p:cNvPr>
            <p:cNvSpPr/>
            <p:nvPr/>
          </p:nvSpPr>
          <p:spPr>
            <a:xfrm>
              <a:off x="3941977" y="5216289"/>
              <a:ext cx="911678" cy="875211"/>
            </a:xfrm>
            <a:custGeom>
              <a:avLst/>
              <a:gdLst>
                <a:gd name="connsiteX0" fmla="*/ 6838 w 911678"/>
                <a:gd name="connsiteY0" fmla="*/ 317041 h 875211"/>
                <a:gd name="connsiteX1" fmla="*/ 302860 w 911678"/>
                <a:gd name="connsiteY1" fmla="*/ 136528 h 875211"/>
                <a:gd name="connsiteX2" fmla="*/ 394027 w 911678"/>
                <a:gd name="connsiteY2" fmla="*/ 76358 h 875211"/>
                <a:gd name="connsiteX3" fmla="*/ 471885 w 911678"/>
                <a:gd name="connsiteY3" fmla="*/ 6979 h 875211"/>
                <a:gd name="connsiteX4" fmla="*/ 683303 w 911678"/>
                <a:gd name="connsiteY4" fmla="*/ 76358 h 875211"/>
                <a:gd name="connsiteX5" fmla="*/ 883872 w 911678"/>
                <a:gd name="connsiteY5" fmla="*/ 358978 h 875211"/>
                <a:gd name="connsiteX6" fmla="*/ 899462 w 911678"/>
                <a:gd name="connsiteY6" fmla="*/ 490806 h 875211"/>
                <a:gd name="connsiteX7" fmla="*/ 801548 w 911678"/>
                <a:gd name="connsiteY7" fmla="*/ 537120 h 875211"/>
                <a:gd name="connsiteX8" fmla="*/ 757058 w 911678"/>
                <a:gd name="connsiteY8" fmla="*/ 564926 h 875211"/>
                <a:gd name="connsiteX9" fmla="*/ 280797 w 911678"/>
                <a:gd name="connsiteY9" fmla="*/ 874897 h 875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11678" h="875211">
                  <a:moveTo>
                    <a:pt x="6838" y="317041"/>
                  </a:moveTo>
                  <a:cubicBezTo>
                    <a:pt x="6838" y="317041"/>
                    <a:pt x="260558" y="162055"/>
                    <a:pt x="302860" y="136528"/>
                  </a:cubicBezTo>
                  <a:cubicBezTo>
                    <a:pt x="345161" y="111001"/>
                    <a:pt x="394027" y="76358"/>
                    <a:pt x="394027" y="76358"/>
                  </a:cubicBezTo>
                  <a:cubicBezTo>
                    <a:pt x="394027" y="76358"/>
                    <a:pt x="407338" y="9258"/>
                    <a:pt x="471885" y="6979"/>
                  </a:cubicBezTo>
                  <a:cubicBezTo>
                    <a:pt x="536432" y="4699"/>
                    <a:pt x="598790" y="30135"/>
                    <a:pt x="683303" y="76358"/>
                  </a:cubicBezTo>
                  <a:cubicBezTo>
                    <a:pt x="767816" y="122579"/>
                    <a:pt x="872476" y="291605"/>
                    <a:pt x="883872" y="358978"/>
                  </a:cubicBezTo>
                  <a:cubicBezTo>
                    <a:pt x="895268" y="426351"/>
                    <a:pt x="917240" y="446863"/>
                    <a:pt x="899462" y="490806"/>
                  </a:cubicBezTo>
                  <a:cubicBezTo>
                    <a:pt x="881684" y="534749"/>
                    <a:pt x="814858" y="537120"/>
                    <a:pt x="801548" y="537120"/>
                  </a:cubicBezTo>
                  <a:cubicBezTo>
                    <a:pt x="788237" y="537120"/>
                    <a:pt x="757058" y="564926"/>
                    <a:pt x="757058" y="564926"/>
                  </a:cubicBezTo>
                  <a:lnTo>
                    <a:pt x="280797" y="874897"/>
                  </a:lnTo>
                </a:path>
              </a:pathLst>
            </a:custGeom>
            <a:solidFill>
              <a:srgbClr val="9DC08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4792B3A0-3A8A-46B4-8A05-461F5C9EAE0C}"/>
                </a:ext>
              </a:extLst>
            </p:cNvPr>
            <p:cNvSpPr/>
            <p:nvPr/>
          </p:nvSpPr>
          <p:spPr>
            <a:xfrm>
              <a:off x="3937453" y="5211719"/>
              <a:ext cx="920795" cy="884328"/>
            </a:xfrm>
            <a:custGeom>
              <a:avLst/>
              <a:gdLst>
                <a:gd name="connsiteX0" fmla="*/ 285139 w 920795"/>
                <a:gd name="connsiteY0" fmla="*/ 884207 h 884328"/>
                <a:gd name="connsiteX1" fmla="*/ 281310 w 920795"/>
                <a:gd name="connsiteY1" fmla="*/ 882110 h 884328"/>
                <a:gd name="connsiteX2" fmla="*/ 282533 w 920795"/>
                <a:gd name="connsiteY2" fmla="*/ 875913 h 884328"/>
                <a:gd name="connsiteX3" fmla="*/ 282677 w 920795"/>
                <a:gd name="connsiteY3" fmla="*/ 875820 h 884328"/>
                <a:gd name="connsiteX4" fmla="*/ 758847 w 920795"/>
                <a:gd name="connsiteY4" fmla="*/ 565849 h 884328"/>
                <a:gd name="connsiteX5" fmla="*/ 805889 w 920795"/>
                <a:gd name="connsiteY5" fmla="*/ 537314 h 884328"/>
                <a:gd name="connsiteX6" fmla="*/ 899610 w 920795"/>
                <a:gd name="connsiteY6" fmla="*/ 493918 h 884328"/>
                <a:gd name="connsiteX7" fmla="*/ 897240 w 920795"/>
                <a:gd name="connsiteY7" fmla="*/ 420984 h 884328"/>
                <a:gd name="connsiteX8" fmla="*/ 883747 w 920795"/>
                <a:gd name="connsiteY8" fmla="*/ 364642 h 884328"/>
                <a:gd name="connsiteX9" fmla="*/ 685730 w 920795"/>
                <a:gd name="connsiteY9" fmla="*/ 85577 h 884328"/>
                <a:gd name="connsiteX10" fmla="*/ 476682 w 920795"/>
                <a:gd name="connsiteY10" fmla="*/ 16745 h 884328"/>
                <a:gd name="connsiteX11" fmla="*/ 403110 w 920795"/>
                <a:gd name="connsiteY11" fmla="*/ 82477 h 884328"/>
                <a:gd name="connsiteX12" fmla="*/ 401287 w 920795"/>
                <a:gd name="connsiteY12" fmla="*/ 85304 h 884328"/>
                <a:gd name="connsiteX13" fmla="*/ 310119 w 920795"/>
                <a:gd name="connsiteY13" fmla="*/ 145657 h 884328"/>
                <a:gd name="connsiteX14" fmla="*/ 13732 w 920795"/>
                <a:gd name="connsiteY14" fmla="*/ 325440 h 884328"/>
                <a:gd name="connsiteX15" fmla="*/ 7571 w 920795"/>
                <a:gd name="connsiteY15" fmla="*/ 324043 h 884328"/>
                <a:gd name="connsiteX16" fmla="*/ 7533 w 920795"/>
                <a:gd name="connsiteY16" fmla="*/ 323981 h 884328"/>
                <a:gd name="connsiteX17" fmla="*/ 8978 w 920795"/>
                <a:gd name="connsiteY17" fmla="*/ 317699 h 884328"/>
                <a:gd name="connsiteX18" fmla="*/ 8991 w 920795"/>
                <a:gd name="connsiteY18" fmla="*/ 317691 h 884328"/>
                <a:gd name="connsiteX19" fmla="*/ 305013 w 920795"/>
                <a:gd name="connsiteY19" fmla="*/ 137178 h 884328"/>
                <a:gd name="connsiteX20" fmla="*/ 394631 w 920795"/>
                <a:gd name="connsiteY20" fmla="*/ 78192 h 884328"/>
                <a:gd name="connsiteX21" fmla="*/ 476682 w 920795"/>
                <a:gd name="connsiteY21" fmla="*/ 6990 h 884328"/>
                <a:gd name="connsiteX22" fmla="*/ 690471 w 920795"/>
                <a:gd name="connsiteY22" fmla="*/ 76916 h 884328"/>
                <a:gd name="connsiteX23" fmla="*/ 893046 w 920795"/>
                <a:gd name="connsiteY23" fmla="*/ 362454 h 884328"/>
                <a:gd name="connsiteX24" fmla="*/ 906356 w 920795"/>
                <a:gd name="connsiteY24" fmla="*/ 417701 h 884328"/>
                <a:gd name="connsiteX25" fmla="*/ 908362 w 920795"/>
                <a:gd name="connsiteY25" fmla="*/ 496835 h 884328"/>
                <a:gd name="connsiteX26" fmla="*/ 806254 w 920795"/>
                <a:gd name="connsiteY26" fmla="*/ 545975 h 884328"/>
                <a:gd name="connsiteX27" fmla="*/ 764773 w 920795"/>
                <a:gd name="connsiteY27" fmla="*/ 572596 h 884328"/>
                <a:gd name="connsiteX28" fmla="*/ 287965 w 920795"/>
                <a:gd name="connsiteY28" fmla="*/ 883113 h 884328"/>
                <a:gd name="connsiteX29" fmla="*/ 285139 w 920795"/>
                <a:gd name="connsiteY29" fmla="*/ 884207 h 884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20795" h="884328">
                  <a:moveTo>
                    <a:pt x="285139" y="884207"/>
                  </a:moveTo>
                  <a:cubicBezTo>
                    <a:pt x="283593" y="884189"/>
                    <a:pt x="282158" y="883403"/>
                    <a:pt x="281310" y="882110"/>
                  </a:cubicBezTo>
                  <a:cubicBezTo>
                    <a:pt x="279936" y="880061"/>
                    <a:pt x="280484" y="877286"/>
                    <a:pt x="282533" y="875913"/>
                  </a:cubicBezTo>
                  <a:cubicBezTo>
                    <a:pt x="282581" y="875881"/>
                    <a:pt x="282629" y="875850"/>
                    <a:pt x="282677" y="875820"/>
                  </a:cubicBezTo>
                  <a:lnTo>
                    <a:pt x="758847" y="565849"/>
                  </a:lnTo>
                  <a:cubicBezTo>
                    <a:pt x="763770" y="561382"/>
                    <a:pt x="791485" y="537314"/>
                    <a:pt x="805889" y="537314"/>
                  </a:cubicBezTo>
                  <a:cubicBezTo>
                    <a:pt x="818562" y="537314"/>
                    <a:pt x="882835" y="535217"/>
                    <a:pt x="899610" y="493918"/>
                  </a:cubicBezTo>
                  <a:cubicBezTo>
                    <a:pt x="910641" y="466568"/>
                    <a:pt x="905627" y="449337"/>
                    <a:pt x="897240" y="420984"/>
                  </a:cubicBezTo>
                  <a:cubicBezTo>
                    <a:pt x="891492" y="402525"/>
                    <a:pt x="886984" y="383702"/>
                    <a:pt x="883747" y="364642"/>
                  </a:cubicBezTo>
                  <a:cubicBezTo>
                    <a:pt x="872533" y="297360"/>
                    <a:pt x="768511" y="130887"/>
                    <a:pt x="685730" y="85577"/>
                  </a:cubicBezTo>
                  <a:cubicBezTo>
                    <a:pt x="604864" y="41361"/>
                    <a:pt x="541685" y="14284"/>
                    <a:pt x="476682" y="16745"/>
                  </a:cubicBezTo>
                  <a:cubicBezTo>
                    <a:pt x="416420" y="18842"/>
                    <a:pt x="403201" y="81839"/>
                    <a:pt x="403110" y="82477"/>
                  </a:cubicBezTo>
                  <a:cubicBezTo>
                    <a:pt x="402876" y="83614"/>
                    <a:pt x="402226" y="84622"/>
                    <a:pt x="401287" y="85304"/>
                  </a:cubicBezTo>
                  <a:cubicBezTo>
                    <a:pt x="400740" y="85304"/>
                    <a:pt x="351691" y="120403"/>
                    <a:pt x="310119" y="145657"/>
                  </a:cubicBezTo>
                  <a:cubicBezTo>
                    <a:pt x="268546" y="170910"/>
                    <a:pt x="16102" y="323890"/>
                    <a:pt x="13732" y="325440"/>
                  </a:cubicBezTo>
                  <a:cubicBezTo>
                    <a:pt x="11645" y="326755"/>
                    <a:pt x="8886" y="326130"/>
                    <a:pt x="7571" y="324043"/>
                  </a:cubicBezTo>
                  <a:cubicBezTo>
                    <a:pt x="7558" y="324022"/>
                    <a:pt x="7545" y="324002"/>
                    <a:pt x="7533" y="323981"/>
                  </a:cubicBezTo>
                  <a:cubicBezTo>
                    <a:pt x="6197" y="321847"/>
                    <a:pt x="6844" y="319034"/>
                    <a:pt x="8978" y="317699"/>
                  </a:cubicBezTo>
                  <a:cubicBezTo>
                    <a:pt x="8983" y="317696"/>
                    <a:pt x="8987" y="317693"/>
                    <a:pt x="8991" y="317691"/>
                  </a:cubicBezTo>
                  <a:cubicBezTo>
                    <a:pt x="11544" y="316141"/>
                    <a:pt x="263258" y="162705"/>
                    <a:pt x="305013" y="137178"/>
                  </a:cubicBezTo>
                  <a:cubicBezTo>
                    <a:pt x="342757" y="114477"/>
                    <a:pt x="386335" y="84027"/>
                    <a:pt x="394631" y="78192"/>
                  </a:cubicBezTo>
                  <a:cubicBezTo>
                    <a:pt x="397458" y="67070"/>
                    <a:pt x="415144" y="9178"/>
                    <a:pt x="476682" y="6990"/>
                  </a:cubicBezTo>
                  <a:cubicBezTo>
                    <a:pt x="543873" y="4529"/>
                    <a:pt x="608238" y="31970"/>
                    <a:pt x="690471" y="76916"/>
                  </a:cubicBezTo>
                  <a:cubicBezTo>
                    <a:pt x="775166" y="123321"/>
                    <a:pt x="881923" y="293622"/>
                    <a:pt x="893046" y="362454"/>
                  </a:cubicBezTo>
                  <a:cubicBezTo>
                    <a:pt x="896283" y="381138"/>
                    <a:pt x="900729" y="399593"/>
                    <a:pt x="906356" y="417701"/>
                  </a:cubicBezTo>
                  <a:cubicBezTo>
                    <a:pt x="914653" y="446055"/>
                    <a:pt x="920670" y="466568"/>
                    <a:pt x="908362" y="496835"/>
                  </a:cubicBezTo>
                  <a:cubicBezTo>
                    <a:pt x="889490" y="543605"/>
                    <a:pt x="820020" y="545975"/>
                    <a:pt x="806254" y="545975"/>
                  </a:cubicBezTo>
                  <a:cubicBezTo>
                    <a:pt x="797775" y="545975"/>
                    <a:pt x="776351" y="562294"/>
                    <a:pt x="764773" y="572596"/>
                  </a:cubicBezTo>
                  <a:lnTo>
                    <a:pt x="287965" y="883113"/>
                  </a:lnTo>
                  <a:cubicBezTo>
                    <a:pt x="287165" y="883772"/>
                    <a:pt x="286174" y="884155"/>
                    <a:pt x="285139" y="884207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0DE6F397-65B9-4C7F-B36B-9B3B6C5D3937}"/>
                </a:ext>
              </a:extLst>
            </p:cNvPr>
            <p:cNvSpPr/>
            <p:nvPr/>
          </p:nvSpPr>
          <p:spPr>
            <a:xfrm>
              <a:off x="4704751" y="5623931"/>
              <a:ext cx="45584" cy="91168"/>
            </a:xfrm>
            <a:custGeom>
              <a:avLst/>
              <a:gdLst>
                <a:gd name="connsiteX0" fmla="*/ 11424 w 45583"/>
                <a:gd name="connsiteY0" fmla="*/ 92828 h 91167"/>
                <a:gd name="connsiteX1" fmla="*/ 8962 w 45583"/>
                <a:gd name="connsiteY1" fmla="*/ 92099 h 91167"/>
                <a:gd name="connsiteX2" fmla="*/ 7502 w 45583"/>
                <a:gd name="connsiteY2" fmla="*/ 85953 h 91167"/>
                <a:gd name="connsiteX3" fmla="*/ 7595 w 45583"/>
                <a:gd name="connsiteY3" fmla="*/ 85808 h 91167"/>
                <a:gd name="connsiteX4" fmla="*/ 28472 w 45583"/>
                <a:gd name="connsiteY4" fmla="*/ 14971 h 91167"/>
                <a:gd name="connsiteX5" fmla="*/ 27834 w 45583"/>
                <a:gd name="connsiteY5" fmla="*/ 8589 h 91167"/>
                <a:gd name="connsiteX6" fmla="*/ 33960 w 45583"/>
                <a:gd name="connsiteY6" fmla="*/ 7712 h 91167"/>
                <a:gd name="connsiteX7" fmla="*/ 34033 w 45583"/>
                <a:gd name="connsiteY7" fmla="*/ 7768 h 91167"/>
                <a:gd name="connsiteX8" fmla="*/ 15253 w 45583"/>
                <a:gd name="connsiteY8" fmla="*/ 90731 h 91167"/>
                <a:gd name="connsiteX9" fmla="*/ 11424 w 45583"/>
                <a:gd name="connsiteY9" fmla="*/ 92828 h 91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583" h="91167">
                  <a:moveTo>
                    <a:pt x="11424" y="92828"/>
                  </a:moveTo>
                  <a:cubicBezTo>
                    <a:pt x="10550" y="92826"/>
                    <a:pt x="9696" y="92573"/>
                    <a:pt x="8962" y="92099"/>
                  </a:cubicBezTo>
                  <a:cubicBezTo>
                    <a:pt x="6862" y="90805"/>
                    <a:pt x="6208" y="88053"/>
                    <a:pt x="7502" y="85953"/>
                  </a:cubicBezTo>
                  <a:cubicBezTo>
                    <a:pt x="7532" y="85904"/>
                    <a:pt x="7563" y="85856"/>
                    <a:pt x="7595" y="85808"/>
                  </a:cubicBezTo>
                  <a:cubicBezTo>
                    <a:pt x="44062" y="29376"/>
                    <a:pt x="28563" y="15062"/>
                    <a:pt x="28472" y="14971"/>
                  </a:cubicBezTo>
                  <a:cubicBezTo>
                    <a:pt x="26591" y="13354"/>
                    <a:pt x="26311" y="10546"/>
                    <a:pt x="27834" y="8589"/>
                  </a:cubicBezTo>
                  <a:cubicBezTo>
                    <a:pt x="29284" y="6655"/>
                    <a:pt x="32026" y="6263"/>
                    <a:pt x="33960" y="7712"/>
                  </a:cubicBezTo>
                  <a:cubicBezTo>
                    <a:pt x="33985" y="7731"/>
                    <a:pt x="34009" y="7749"/>
                    <a:pt x="34033" y="7768"/>
                  </a:cubicBezTo>
                  <a:cubicBezTo>
                    <a:pt x="36404" y="9501"/>
                    <a:pt x="56187" y="26914"/>
                    <a:pt x="15253" y="90731"/>
                  </a:cubicBezTo>
                  <a:cubicBezTo>
                    <a:pt x="14404" y="92023"/>
                    <a:pt x="12969" y="92809"/>
                    <a:pt x="11424" y="9282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46D6B46C-8E82-4731-9ABF-765E85768716}"/>
                </a:ext>
              </a:extLst>
            </p:cNvPr>
            <p:cNvSpPr/>
            <p:nvPr/>
          </p:nvSpPr>
          <p:spPr>
            <a:xfrm>
              <a:off x="4633596" y="5653306"/>
              <a:ext cx="82051" cy="145869"/>
            </a:xfrm>
            <a:custGeom>
              <a:avLst/>
              <a:gdLst>
                <a:gd name="connsiteX0" fmla="*/ 11468 w 82051"/>
                <a:gd name="connsiteY0" fmla="*/ 140307 h 145868"/>
                <a:gd name="connsiteX1" fmla="*/ 8186 w 82051"/>
                <a:gd name="connsiteY1" fmla="*/ 139031 h 145868"/>
                <a:gd name="connsiteX2" fmla="*/ 8160 w 82051"/>
                <a:gd name="connsiteY2" fmla="*/ 132585 h 145868"/>
                <a:gd name="connsiteX3" fmla="*/ 8186 w 82051"/>
                <a:gd name="connsiteY3" fmla="*/ 132558 h 145868"/>
                <a:gd name="connsiteX4" fmla="*/ 69360 w 82051"/>
                <a:gd name="connsiteY4" fmla="*/ 11396 h 145868"/>
                <a:gd name="connsiteX5" fmla="*/ 73918 w 82051"/>
                <a:gd name="connsiteY5" fmla="*/ 6838 h 145868"/>
                <a:gd name="connsiteX6" fmla="*/ 78476 w 82051"/>
                <a:gd name="connsiteY6" fmla="*/ 11396 h 145868"/>
                <a:gd name="connsiteX7" fmla="*/ 14659 w 82051"/>
                <a:gd name="connsiteY7" fmla="*/ 139031 h 145868"/>
                <a:gd name="connsiteX8" fmla="*/ 11468 w 82051"/>
                <a:gd name="connsiteY8" fmla="*/ 140308 h 145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2051" h="145868">
                  <a:moveTo>
                    <a:pt x="11468" y="140307"/>
                  </a:moveTo>
                  <a:cubicBezTo>
                    <a:pt x="10254" y="140301"/>
                    <a:pt x="9085" y="139847"/>
                    <a:pt x="8186" y="139031"/>
                  </a:cubicBezTo>
                  <a:cubicBezTo>
                    <a:pt x="6399" y="137258"/>
                    <a:pt x="6387" y="134372"/>
                    <a:pt x="8160" y="132585"/>
                  </a:cubicBezTo>
                  <a:cubicBezTo>
                    <a:pt x="8168" y="132576"/>
                    <a:pt x="8177" y="132567"/>
                    <a:pt x="8186" y="132558"/>
                  </a:cubicBezTo>
                  <a:cubicBezTo>
                    <a:pt x="42038" y="100507"/>
                    <a:pt x="63669" y="57665"/>
                    <a:pt x="69360" y="11396"/>
                  </a:cubicBezTo>
                  <a:cubicBezTo>
                    <a:pt x="69360" y="8878"/>
                    <a:pt x="71400" y="6838"/>
                    <a:pt x="73918" y="6838"/>
                  </a:cubicBezTo>
                  <a:cubicBezTo>
                    <a:pt x="76436" y="6838"/>
                    <a:pt x="78476" y="8878"/>
                    <a:pt x="78476" y="11396"/>
                  </a:cubicBezTo>
                  <a:cubicBezTo>
                    <a:pt x="78476" y="14131"/>
                    <a:pt x="74830" y="78951"/>
                    <a:pt x="14659" y="139031"/>
                  </a:cubicBezTo>
                  <a:cubicBezTo>
                    <a:pt x="13808" y="139865"/>
                    <a:pt x="12659" y="140325"/>
                    <a:pt x="11468" y="140308"/>
                  </a:cubicBezTo>
                  <a:close/>
                </a:path>
              </a:pathLst>
            </a:custGeom>
            <a:solidFill>
              <a:srgbClr val="26323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D"/>
            </a:p>
          </p:txBody>
        </p:sp>
      </p:grpSp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3" name="Section Zoom 2">
                <a:extLst>
                  <a:ext uri="{FF2B5EF4-FFF2-40B4-BE49-F238E27FC236}">
                    <a16:creationId xmlns:a16="http://schemas.microsoft.com/office/drawing/2014/main" id="{BFF1A914-E515-4B66-8364-0EF28528520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89075572"/>
                  </p:ext>
                </p:extLst>
              </p:nvPr>
            </p:nvGraphicFramePr>
            <p:xfrm>
              <a:off x="415666" y="88042"/>
              <a:ext cx="5244583" cy="2950078"/>
            </p:xfrm>
            <a:graphic>
              <a:graphicData uri="http://schemas.microsoft.com/office/powerpoint/2016/sectionzoom">
                <psez:sectionZm>
                  <psez:sectionZmObj sectionId="{CAEF7A53-02A2-4247-9858-AE29A75C3CD1}">
                    <psez:zmPr id="{4EFFF2C3-47E1-443C-82FD-B2C3C6225FCA}" transitionDur="1000" showBg="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5244583" cy="2950078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3" name="Section Zoom 2">
                <a:hlinkClick r:id="rId3" action="ppaction://hlinksldjump"/>
                <a:extLst>
                  <a:ext uri="{FF2B5EF4-FFF2-40B4-BE49-F238E27FC236}">
                    <a16:creationId xmlns="" xmlns:a16="http://schemas.microsoft.com/office/drawing/2014/main" id="{BFF1A914-E515-4B66-8364-0EF28528520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15666" y="88042"/>
                <a:ext cx="5244583" cy="295007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7" name="Section Zoom 6">
                <a:extLst>
                  <a:ext uri="{FF2B5EF4-FFF2-40B4-BE49-F238E27FC236}">
                    <a16:creationId xmlns:a16="http://schemas.microsoft.com/office/drawing/2014/main" id="{535C1F40-EA5F-4618-89F3-95A9D20EA09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838877713"/>
                  </p:ext>
                </p:extLst>
              </p:nvPr>
            </p:nvGraphicFramePr>
            <p:xfrm>
              <a:off x="6805321" y="159757"/>
              <a:ext cx="5376000" cy="3024000"/>
            </p:xfrm>
            <a:graphic>
              <a:graphicData uri="http://schemas.microsoft.com/office/powerpoint/2016/sectionzoom">
                <psez:sectionZm>
                  <psez:sectionZmObj sectionId="{5A35A409-55CC-4728-98EE-F0AA5AAAED65}">
                    <psez:zmPr id="{668C5694-E865-4C94-901E-70FA9547227F}" transitionDur="1000" showBg="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5376000" cy="3024000"/>
                        </a:xfrm>
                        <a:prstGeom prst="rect">
                          <a:avLst/>
                        </a:prstGeom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7" name="Section Zoom 6">
                <a:hlinkClick r:id="rId6" action="ppaction://hlinksldjump"/>
                <a:extLst>
                  <a:ext uri="{FF2B5EF4-FFF2-40B4-BE49-F238E27FC236}">
                    <a16:creationId xmlns="" xmlns:a16="http://schemas.microsoft.com/office/drawing/2014/main" id="{535C1F40-EA5F-4618-89F3-95A9D20EA09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805321" y="159757"/>
                <a:ext cx="5376000" cy="3024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13322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repeatCount="indefinite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2.59259E-6 L 0.00195 0.05278 " pathEditMode="relative" rAng="0" ptsTypes="AA">
                                          <p:cBhvr>
                                            <p:cTn id="6" dur="2000" fill="hold"/>
                                            <p:tgtEl>
                                              <p:spTgt spid="30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91" y="263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2" presetClass="entr" presetSubtype="4" fill="hold" nodeType="withEffect" p14:presetBounceEnd="7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6000">
                                          <p:cBhvr additive="base">
                                            <p:cTn id="9" dur="2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6000">
                                          <p:cBhvr additive="base">
                                            <p:cTn id="10" dur="2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" presetID="2" presetClass="entr" presetSubtype="4" fill="hold" nodeType="withEffect" p14:presetBounceEnd="76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6000">
                                          <p:cBhvr additive="base">
                                            <p:cTn id="13" dur="2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6000">
                                          <p:cBhvr additive="base">
                                            <p:cTn id="14" dur="2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repeatCount="indefinite" autoRev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2.59259E-6 L 0.00195 0.05278 " pathEditMode="relative" rAng="0" ptsTypes="AA">
                                          <p:cBhvr>
                                            <p:cTn id="6" dur="2000" fill="hold"/>
                                            <p:tgtEl>
                                              <p:spTgt spid="30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91" y="263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" dur="2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" dur="2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2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2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5">
            <a:extLst>
              <a:ext uri="{FF2B5EF4-FFF2-40B4-BE49-F238E27FC236}">
                <a16:creationId xmlns:a16="http://schemas.microsoft.com/office/drawing/2014/main" id="{83325C7A-196E-4E07-ADCA-2452240EE911}"/>
              </a:ext>
            </a:extLst>
          </p:cNvPr>
          <p:cNvSpPr/>
          <p:nvPr/>
        </p:nvSpPr>
        <p:spPr>
          <a:xfrm>
            <a:off x="2277226" y="1522164"/>
            <a:ext cx="7328452" cy="3392557"/>
          </a:xfrm>
          <a:prstGeom prst="roundRect">
            <a:avLst>
              <a:gd name="adj" fmla="val 1823"/>
            </a:avLst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BC0C2F1-5ED3-40ED-81A4-AAE1217A932F}"/>
              </a:ext>
            </a:extLst>
          </p:cNvPr>
          <p:cNvGrpSpPr/>
          <p:nvPr/>
        </p:nvGrpSpPr>
        <p:grpSpPr>
          <a:xfrm>
            <a:off x="2277226" y="1522164"/>
            <a:ext cx="7328452" cy="536865"/>
            <a:chOff x="2431772" y="1208544"/>
            <a:chExt cx="7328452" cy="536865"/>
          </a:xfrm>
        </p:grpSpPr>
        <p:sp>
          <p:nvSpPr>
            <p:cNvPr id="6" name="Rectangle: Rounded Corners 13">
              <a:extLst>
                <a:ext uri="{FF2B5EF4-FFF2-40B4-BE49-F238E27FC236}">
                  <a16:creationId xmlns:a16="http://schemas.microsoft.com/office/drawing/2014/main" id="{A8EACFDD-529E-4B61-BAA1-97E8461FE16C}"/>
                </a:ext>
              </a:extLst>
            </p:cNvPr>
            <p:cNvSpPr/>
            <p:nvPr/>
          </p:nvSpPr>
          <p:spPr>
            <a:xfrm>
              <a:off x="2431772" y="1208544"/>
              <a:ext cx="7328452" cy="536865"/>
            </a:xfrm>
            <a:prstGeom prst="roundRect">
              <a:avLst>
                <a:gd name="adj" fmla="val 10949"/>
              </a:avLst>
            </a:prstGeom>
            <a:solidFill>
              <a:srgbClr val="9DC08B"/>
            </a:solidFill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7" name="Flowchart: Connector 6">
              <a:extLst>
                <a:ext uri="{FF2B5EF4-FFF2-40B4-BE49-F238E27FC236}">
                  <a16:creationId xmlns:a16="http://schemas.microsoft.com/office/drawing/2014/main" id="{A32E91AC-CF40-4276-954A-9A4CFC0C66E5}"/>
                </a:ext>
              </a:extLst>
            </p:cNvPr>
            <p:cNvSpPr/>
            <p:nvPr/>
          </p:nvSpPr>
          <p:spPr>
            <a:xfrm>
              <a:off x="2704272" y="1379883"/>
              <a:ext cx="237711" cy="228574"/>
            </a:xfrm>
            <a:prstGeom prst="flowChartConnector">
              <a:avLst/>
            </a:prstGeom>
            <a:solidFill>
              <a:srgbClr val="00B0F0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8" name="Flowchart: Connector 7">
              <a:extLst>
                <a:ext uri="{FF2B5EF4-FFF2-40B4-BE49-F238E27FC236}">
                  <a16:creationId xmlns:a16="http://schemas.microsoft.com/office/drawing/2014/main" id="{78C04EFF-22A8-4B12-AD78-3C6685094082}"/>
                </a:ext>
              </a:extLst>
            </p:cNvPr>
            <p:cNvSpPr/>
            <p:nvPr/>
          </p:nvSpPr>
          <p:spPr>
            <a:xfrm>
              <a:off x="3125138" y="1379883"/>
              <a:ext cx="237711" cy="228574"/>
            </a:xfrm>
            <a:prstGeom prst="flowChartConnector">
              <a:avLst/>
            </a:prstGeom>
            <a:solidFill>
              <a:srgbClr val="92D050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9" name="Flowchart: Connector 8">
              <a:extLst>
                <a:ext uri="{FF2B5EF4-FFF2-40B4-BE49-F238E27FC236}">
                  <a16:creationId xmlns:a16="http://schemas.microsoft.com/office/drawing/2014/main" id="{273027D8-10A4-4B20-B96F-6C08FA7B801A}"/>
                </a:ext>
              </a:extLst>
            </p:cNvPr>
            <p:cNvSpPr/>
            <p:nvPr/>
          </p:nvSpPr>
          <p:spPr>
            <a:xfrm>
              <a:off x="3546004" y="1379883"/>
              <a:ext cx="237711" cy="228574"/>
            </a:xfrm>
            <a:prstGeom prst="flowChartConnector">
              <a:avLst/>
            </a:prstGeom>
            <a:solidFill>
              <a:srgbClr val="FF0000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</p:grpSp>
      <p:sp>
        <p:nvSpPr>
          <p:cNvPr id="3" name="Rectangle 2"/>
          <p:cNvSpPr/>
          <p:nvPr/>
        </p:nvSpPr>
        <p:spPr>
          <a:xfrm>
            <a:off x="2990045" y="2828836"/>
            <a:ext cx="621191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200" dirty="0">
                <a:latin typeface="Bahnschrift" panose="020B0502040204020203" pitchFamily="34" charset="0"/>
              </a:rPr>
              <a:t>TERIMA KASIH</a:t>
            </a:r>
          </a:p>
        </p:txBody>
      </p:sp>
    </p:spTree>
    <p:extLst>
      <p:ext uri="{BB962C8B-B14F-4D97-AF65-F5344CB8AC3E}">
        <p14:creationId xmlns:p14="http://schemas.microsoft.com/office/powerpoint/2010/main" val="32081619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aphic 2">
            <a:extLst>
              <a:ext uri="{FF2B5EF4-FFF2-40B4-BE49-F238E27FC236}">
                <a16:creationId xmlns:a16="http://schemas.microsoft.com/office/drawing/2014/main" id="{472BE1BB-A254-4840-A353-63D6D222EE10}"/>
              </a:ext>
            </a:extLst>
          </p:cNvPr>
          <p:cNvGrpSpPr/>
          <p:nvPr/>
        </p:nvGrpSpPr>
        <p:grpSpPr>
          <a:xfrm>
            <a:off x="3829403" y="1630831"/>
            <a:ext cx="4533193" cy="3596337"/>
            <a:chOff x="4464897" y="2867558"/>
            <a:chExt cx="2513186" cy="1820575"/>
          </a:xfrm>
        </p:grpSpPr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8603ADAD-3547-4AA1-A5D9-16BDEBFD4E74}"/>
                </a:ext>
              </a:extLst>
            </p:cNvPr>
            <p:cNvSpPr/>
            <p:nvPr/>
          </p:nvSpPr>
          <p:spPr>
            <a:xfrm>
              <a:off x="4464897" y="2867558"/>
              <a:ext cx="2143125" cy="1800225"/>
            </a:xfrm>
            <a:custGeom>
              <a:avLst/>
              <a:gdLst>
                <a:gd name="connsiteX0" fmla="*/ 1028742 w 2143125"/>
                <a:gd name="connsiteY0" fmla="*/ 50331 h 1800225"/>
                <a:gd name="connsiteX1" fmla="*/ 1165521 w 2143125"/>
                <a:gd name="connsiteY1" fmla="*/ 213780 h 1800225"/>
                <a:gd name="connsiteX2" fmla="*/ 1266772 w 2143125"/>
                <a:gd name="connsiteY2" fmla="*/ 256642 h 1800225"/>
                <a:gd name="connsiteX3" fmla="*/ 1874371 w 2143125"/>
                <a:gd name="connsiteY3" fmla="*/ 211970 h 1800225"/>
                <a:gd name="connsiteX4" fmla="*/ 2057918 w 2143125"/>
                <a:gd name="connsiteY4" fmla="*/ 370275 h 1800225"/>
                <a:gd name="connsiteX5" fmla="*/ 2140500 w 2143125"/>
                <a:gd name="connsiteY5" fmla="*/ 1492606 h 1800225"/>
                <a:gd name="connsiteX6" fmla="*/ 1982194 w 2143125"/>
                <a:gd name="connsiteY6" fmla="*/ 1675867 h 1800225"/>
                <a:gd name="connsiteX7" fmla="*/ 297603 w 2143125"/>
                <a:gd name="connsiteY7" fmla="*/ 1799692 h 1800225"/>
                <a:gd name="connsiteX8" fmla="*/ 114056 w 2143125"/>
                <a:gd name="connsiteY8" fmla="*/ 1641291 h 1800225"/>
                <a:gd name="connsiteX9" fmla="*/ 7471 w 2143125"/>
                <a:gd name="connsiteY9" fmla="*/ 195968 h 1800225"/>
                <a:gd name="connsiteX10" fmla="*/ 118723 w 2143125"/>
                <a:gd name="connsiteY10" fmla="*/ 67095 h 1800225"/>
                <a:gd name="connsiteX11" fmla="*/ 927586 w 2143125"/>
                <a:gd name="connsiteY11" fmla="*/ 7468 h 1800225"/>
                <a:gd name="connsiteX12" fmla="*/ 1028742 w 2143125"/>
                <a:gd name="connsiteY12" fmla="*/ 50331 h 1800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43125" h="1800225">
                  <a:moveTo>
                    <a:pt x="1028742" y="50331"/>
                  </a:moveTo>
                  <a:lnTo>
                    <a:pt x="1165521" y="213780"/>
                  </a:lnTo>
                  <a:cubicBezTo>
                    <a:pt x="1190415" y="243518"/>
                    <a:pt x="1228092" y="259468"/>
                    <a:pt x="1266772" y="256642"/>
                  </a:cubicBezTo>
                  <a:lnTo>
                    <a:pt x="1874371" y="211970"/>
                  </a:lnTo>
                  <a:cubicBezTo>
                    <a:pt x="1968760" y="205033"/>
                    <a:pt x="2050917" y="275891"/>
                    <a:pt x="2057918" y="370275"/>
                  </a:cubicBezTo>
                  <a:lnTo>
                    <a:pt x="2140500" y="1492606"/>
                  </a:lnTo>
                  <a:cubicBezTo>
                    <a:pt x="2147271" y="1586888"/>
                    <a:pt x="2076459" y="1668863"/>
                    <a:pt x="1982194" y="1675867"/>
                  </a:cubicBezTo>
                  <a:lnTo>
                    <a:pt x="297603" y="1799692"/>
                  </a:lnTo>
                  <a:cubicBezTo>
                    <a:pt x="203179" y="1806628"/>
                    <a:pt x="121008" y="1735714"/>
                    <a:pt x="114056" y="1641291"/>
                  </a:cubicBezTo>
                  <a:lnTo>
                    <a:pt x="7471" y="195968"/>
                  </a:lnTo>
                  <a:cubicBezTo>
                    <a:pt x="2611" y="129661"/>
                    <a:pt x="52417" y="71966"/>
                    <a:pt x="118723" y="67095"/>
                  </a:cubicBezTo>
                  <a:lnTo>
                    <a:pt x="927586" y="7468"/>
                  </a:lnTo>
                  <a:cubicBezTo>
                    <a:pt x="966241" y="4626"/>
                    <a:pt x="1003897" y="20582"/>
                    <a:pt x="1028742" y="50331"/>
                  </a:cubicBezTo>
                  <a:close/>
                </a:path>
              </a:pathLst>
            </a:custGeom>
            <a:solidFill>
              <a:srgbClr val="9DC08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719EA744-B2D5-4D40-96AA-9769F2D76C73}"/>
                </a:ext>
              </a:extLst>
            </p:cNvPr>
            <p:cNvSpPr/>
            <p:nvPr/>
          </p:nvSpPr>
          <p:spPr>
            <a:xfrm>
              <a:off x="4464897" y="2867558"/>
              <a:ext cx="2143125" cy="1800225"/>
            </a:xfrm>
            <a:custGeom>
              <a:avLst/>
              <a:gdLst>
                <a:gd name="connsiteX0" fmla="*/ 1028742 w 2143125"/>
                <a:gd name="connsiteY0" fmla="*/ 50331 h 1800225"/>
                <a:gd name="connsiteX1" fmla="*/ 1165521 w 2143125"/>
                <a:gd name="connsiteY1" fmla="*/ 213780 h 1800225"/>
                <a:gd name="connsiteX2" fmla="*/ 1266772 w 2143125"/>
                <a:gd name="connsiteY2" fmla="*/ 256642 h 1800225"/>
                <a:gd name="connsiteX3" fmla="*/ 1874371 w 2143125"/>
                <a:gd name="connsiteY3" fmla="*/ 211970 h 1800225"/>
                <a:gd name="connsiteX4" fmla="*/ 2057918 w 2143125"/>
                <a:gd name="connsiteY4" fmla="*/ 370275 h 1800225"/>
                <a:gd name="connsiteX5" fmla="*/ 2140500 w 2143125"/>
                <a:gd name="connsiteY5" fmla="*/ 1492606 h 1800225"/>
                <a:gd name="connsiteX6" fmla="*/ 1982194 w 2143125"/>
                <a:gd name="connsiteY6" fmla="*/ 1675867 h 1800225"/>
                <a:gd name="connsiteX7" fmla="*/ 297603 w 2143125"/>
                <a:gd name="connsiteY7" fmla="*/ 1799692 h 1800225"/>
                <a:gd name="connsiteX8" fmla="*/ 114056 w 2143125"/>
                <a:gd name="connsiteY8" fmla="*/ 1641291 h 1800225"/>
                <a:gd name="connsiteX9" fmla="*/ 7471 w 2143125"/>
                <a:gd name="connsiteY9" fmla="*/ 195968 h 1800225"/>
                <a:gd name="connsiteX10" fmla="*/ 118723 w 2143125"/>
                <a:gd name="connsiteY10" fmla="*/ 67095 h 1800225"/>
                <a:gd name="connsiteX11" fmla="*/ 927586 w 2143125"/>
                <a:gd name="connsiteY11" fmla="*/ 7468 h 1800225"/>
                <a:gd name="connsiteX12" fmla="*/ 1028742 w 2143125"/>
                <a:gd name="connsiteY12" fmla="*/ 50331 h 1800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43125" h="1800225">
                  <a:moveTo>
                    <a:pt x="1028742" y="50331"/>
                  </a:moveTo>
                  <a:lnTo>
                    <a:pt x="1165521" y="213780"/>
                  </a:lnTo>
                  <a:cubicBezTo>
                    <a:pt x="1190415" y="243518"/>
                    <a:pt x="1228092" y="259468"/>
                    <a:pt x="1266772" y="256642"/>
                  </a:cubicBezTo>
                  <a:lnTo>
                    <a:pt x="1874371" y="211970"/>
                  </a:lnTo>
                  <a:cubicBezTo>
                    <a:pt x="1968760" y="205033"/>
                    <a:pt x="2050917" y="275891"/>
                    <a:pt x="2057918" y="370275"/>
                  </a:cubicBezTo>
                  <a:lnTo>
                    <a:pt x="2140500" y="1492606"/>
                  </a:lnTo>
                  <a:cubicBezTo>
                    <a:pt x="2147271" y="1586888"/>
                    <a:pt x="2076459" y="1668863"/>
                    <a:pt x="1982194" y="1675867"/>
                  </a:cubicBezTo>
                  <a:lnTo>
                    <a:pt x="297603" y="1799692"/>
                  </a:lnTo>
                  <a:cubicBezTo>
                    <a:pt x="203179" y="1806628"/>
                    <a:pt x="121008" y="1735714"/>
                    <a:pt x="114056" y="1641291"/>
                  </a:cubicBezTo>
                  <a:lnTo>
                    <a:pt x="7471" y="195968"/>
                  </a:lnTo>
                  <a:cubicBezTo>
                    <a:pt x="2611" y="129661"/>
                    <a:pt x="52417" y="71966"/>
                    <a:pt x="118723" y="67095"/>
                  </a:cubicBezTo>
                  <a:lnTo>
                    <a:pt x="927586" y="7468"/>
                  </a:lnTo>
                  <a:cubicBezTo>
                    <a:pt x="966241" y="4626"/>
                    <a:pt x="1003897" y="20582"/>
                    <a:pt x="1028742" y="50331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023BEDB7-C76A-48F4-85AA-F84D5A699001}"/>
                </a:ext>
              </a:extLst>
            </p:cNvPr>
            <p:cNvSpPr/>
            <p:nvPr/>
          </p:nvSpPr>
          <p:spPr>
            <a:xfrm>
              <a:off x="4580284" y="2963476"/>
              <a:ext cx="638175" cy="104775"/>
            </a:xfrm>
            <a:custGeom>
              <a:avLst/>
              <a:gdLst>
                <a:gd name="connsiteX0" fmla="*/ 608005 w 638175"/>
                <a:gd name="connsiteY0" fmla="*/ 9390 h 104775"/>
                <a:gd name="connsiteX1" fmla="*/ 631658 w 638175"/>
                <a:gd name="connsiteY1" fmla="*/ 7649 h 104775"/>
                <a:gd name="connsiteX2" fmla="*/ 635182 w 638175"/>
                <a:gd name="connsiteY2" fmla="*/ 55525 h 104775"/>
                <a:gd name="connsiteX3" fmla="*/ 611529 w 638175"/>
                <a:gd name="connsiteY3" fmla="*/ 57266 h 104775"/>
                <a:gd name="connsiteX4" fmla="*/ 34826 w 638175"/>
                <a:gd name="connsiteY4" fmla="*/ 99718 h 104775"/>
                <a:gd name="connsiteX5" fmla="*/ 31302 w 638175"/>
                <a:gd name="connsiteY5" fmla="*/ 51842 h 104775"/>
                <a:gd name="connsiteX6" fmla="*/ 7649 w 638175"/>
                <a:gd name="connsiteY6" fmla="*/ 53583 h 104775"/>
                <a:gd name="connsiteX7" fmla="*/ 31302 w 638175"/>
                <a:gd name="connsiteY7" fmla="*/ 5184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8175" h="104775">
                  <a:moveTo>
                    <a:pt x="608005" y="9390"/>
                  </a:moveTo>
                  <a:cubicBezTo>
                    <a:pt x="621068" y="8428"/>
                    <a:pt x="631658" y="7649"/>
                    <a:pt x="631658" y="7649"/>
                  </a:cubicBezTo>
                  <a:lnTo>
                    <a:pt x="635182" y="55525"/>
                  </a:lnTo>
                  <a:cubicBezTo>
                    <a:pt x="635182" y="55525"/>
                    <a:pt x="624592" y="56305"/>
                    <a:pt x="611529" y="57266"/>
                  </a:cubicBezTo>
                  <a:lnTo>
                    <a:pt x="34826" y="99718"/>
                  </a:lnTo>
                  <a:lnTo>
                    <a:pt x="31302" y="51842"/>
                  </a:lnTo>
                  <a:cubicBezTo>
                    <a:pt x="18239" y="52803"/>
                    <a:pt x="7649" y="53583"/>
                    <a:pt x="7649" y="53583"/>
                  </a:cubicBezTo>
                  <a:cubicBezTo>
                    <a:pt x="7649" y="53583"/>
                    <a:pt x="18239" y="52803"/>
                    <a:pt x="31302" y="5184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CA2C905D-192D-40D6-BDA3-0DA7FBF1E62C}"/>
                </a:ext>
              </a:extLst>
            </p:cNvPr>
            <p:cNvSpPr/>
            <p:nvPr/>
          </p:nvSpPr>
          <p:spPr>
            <a:xfrm>
              <a:off x="4582661" y="3076205"/>
              <a:ext cx="552450" cy="95250"/>
            </a:xfrm>
            <a:custGeom>
              <a:avLst/>
              <a:gdLst>
                <a:gd name="connsiteX0" fmla="*/ 522756 w 552450"/>
                <a:gd name="connsiteY0" fmla="*/ 9304 h 95250"/>
                <a:gd name="connsiteX1" fmla="*/ 546473 w 552450"/>
                <a:gd name="connsiteY1" fmla="*/ 7644 h 95250"/>
                <a:gd name="connsiteX2" fmla="*/ 549834 w 552450"/>
                <a:gd name="connsiteY2" fmla="*/ 55650 h 95250"/>
                <a:gd name="connsiteX3" fmla="*/ 526116 w 552450"/>
                <a:gd name="connsiteY3" fmla="*/ 57310 h 95250"/>
                <a:gd name="connsiteX4" fmla="*/ 34722 w 552450"/>
                <a:gd name="connsiteY4" fmla="*/ 91708 h 95250"/>
                <a:gd name="connsiteX5" fmla="*/ 31361 w 552450"/>
                <a:gd name="connsiteY5" fmla="*/ 43702 h 95250"/>
                <a:gd name="connsiteX6" fmla="*/ 7644 w 552450"/>
                <a:gd name="connsiteY6" fmla="*/ 45362 h 95250"/>
                <a:gd name="connsiteX7" fmla="*/ 31361 w 552450"/>
                <a:gd name="connsiteY7" fmla="*/ 43702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2450" h="95250">
                  <a:moveTo>
                    <a:pt x="522756" y="9304"/>
                  </a:moveTo>
                  <a:cubicBezTo>
                    <a:pt x="535855" y="8387"/>
                    <a:pt x="546473" y="7644"/>
                    <a:pt x="546473" y="7644"/>
                  </a:cubicBezTo>
                  <a:lnTo>
                    <a:pt x="549834" y="55650"/>
                  </a:lnTo>
                  <a:cubicBezTo>
                    <a:pt x="549834" y="55650"/>
                    <a:pt x="539215" y="56393"/>
                    <a:pt x="526116" y="57310"/>
                  </a:cubicBezTo>
                  <a:lnTo>
                    <a:pt x="34722" y="91708"/>
                  </a:lnTo>
                  <a:lnTo>
                    <a:pt x="31361" y="43702"/>
                  </a:lnTo>
                  <a:cubicBezTo>
                    <a:pt x="18262" y="44619"/>
                    <a:pt x="7644" y="45362"/>
                    <a:pt x="7644" y="45362"/>
                  </a:cubicBezTo>
                  <a:cubicBezTo>
                    <a:pt x="7644" y="45362"/>
                    <a:pt x="18263" y="44619"/>
                    <a:pt x="31361" y="4370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365D20B8-D06D-4CB4-8FAE-1E2234411336}"/>
                </a:ext>
              </a:extLst>
            </p:cNvPr>
            <p:cNvSpPr/>
            <p:nvPr/>
          </p:nvSpPr>
          <p:spPr>
            <a:xfrm>
              <a:off x="4558355" y="3219902"/>
              <a:ext cx="2019300" cy="1390650"/>
            </a:xfrm>
            <a:custGeom>
              <a:avLst/>
              <a:gdLst>
                <a:gd name="connsiteX0" fmla="*/ 1944077 w 2019300"/>
                <a:gd name="connsiteY0" fmla="*/ 1259801 h 1390650"/>
                <a:gd name="connsiteX1" fmla="*/ 174237 w 2019300"/>
                <a:gd name="connsiteY1" fmla="*/ 1390198 h 1390650"/>
                <a:gd name="connsiteX2" fmla="*/ 87655 w 2019300"/>
                <a:gd name="connsiteY2" fmla="*/ 1315522 h 1390650"/>
                <a:gd name="connsiteX3" fmla="*/ 7359 w 2019300"/>
                <a:gd name="connsiteY3" fmla="*/ 224243 h 1390650"/>
                <a:gd name="connsiteX4" fmla="*/ 82035 w 2019300"/>
                <a:gd name="connsiteY4" fmla="*/ 137661 h 1390650"/>
                <a:gd name="connsiteX5" fmla="*/ 1851970 w 2019300"/>
                <a:gd name="connsiteY5" fmla="*/ 7359 h 1390650"/>
                <a:gd name="connsiteX6" fmla="*/ 1938553 w 2019300"/>
                <a:gd name="connsiteY6" fmla="*/ 82035 h 1390650"/>
                <a:gd name="connsiteX7" fmla="*/ 2018944 w 2019300"/>
                <a:gd name="connsiteY7" fmla="*/ 1173219 h 1390650"/>
                <a:gd name="connsiteX8" fmla="*/ 1944077 w 2019300"/>
                <a:gd name="connsiteY8" fmla="*/ 1259801 h 13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9300" h="1390650">
                  <a:moveTo>
                    <a:pt x="1944077" y="1259801"/>
                  </a:moveTo>
                  <a:lnTo>
                    <a:pt x="174237" y="1390198"/>
                  </a:lnTo>
                  <a:cubicBezTo>
                    <a:pt x="129746" y="1393368"/>
                    <a:pt x="91054" y="1359996"/>
                    <a:pt x="87655" y="1315522"/>
                  </a:cubicBezTo>
                  <a:lnTo>
                    <a:pt x="7359" y="224243"/>
                  </a:lnTo>
                  <a:cubicBezTo>
                    <a:pt x="4135" y="179734"/>
                    <a:pt x="37535" y="141009"/>
                    <a:pt x="82035" y="137661"/>
                  </a:cubicBezTo>
                  <a:lnTo>
                    <a:pt x="1851970" y="7359"/>
                  </a:lnTo>
                  <a:cubicBezTo>
                    <a:pt x="1896479" y="4135"/>
                    <a:pt x="1935204" y="37535"/>
                    <a:pt x="1938553" y="82035"/>
                  </a:cubicBezTo>
                  <a:lnTo>
                    <a:pt x="2018944" y="1173219"/>
                  </a:lnTo>
                  <a:cubicBezTo>
                    <a:pt x="2022057" y="1217761"/>
                    <a:pt x="1988602" y="1256451"/>
                    <a:pt x="1944077" y="1259801"/>
                  </a:cubicBezTo>
                  <a:close/>
                </a:path>
              </a:pathLst>
            </a:custGeom>
            <a:solidFill>
              <a:srgbClr val="E0E0E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447449C0-4A5E-4FAF-AF74-AA2CC36E9F0F}"/>
                </a:ext>
              </a:extLst>
            </p:cNvPr>
            <p:cNvSpPr/>
            <p:nvPr/>
          </p:nvSpPr>
          <p:spPr>
            <a:xfrm>
              <a:off x="4577314" y="3213735"/>
              <a:ext cx="2009775" cy="1400175"/>
            </a:xfrm>
            <a:custGeom>
              <a:avLst/>
              <a:gdLst>
                <a:gd name="connsiteX0" fmla="*/ 1832844 w 2009775"/>
                <a:gd name="connsiteY0" fmla="*/ 13586 h 1400175"/>
                <a:gd name="connsiteX1" fmla="*/ 1913493 w 2009775"/>
                <a:gd name="connsiteY1" fmla="*/ 7649 h 1400175"/>
                <a:gd name="connsiteX2" fmla="*/ 2005689 w 2009775"/>
                <a:gd name="connsiteY2" fmla="*/ 1260132 h 1400175"/>
                <a:gd name="connsiteX3" fmla="*/ 1925040 w 2009775"/>
                <a:gd name="connsiteY3" fmla="*/ 1266068 h 1400175"/>
                <a:gd name="connsiteX4" fmla="*/ 180494 w 2009775"/>
                <a:gd name="connsiteY4" fmla="*/ 1394486 h 1400175"/>
                <a:gd name="connsiteX5" fmla="*/ 88298 w 2009775"/>
                <a:gd name="connsiteY5" fmla="*/ 142003 h 1400175"/>
                <a:gd name="connsiteX6" fmla="*/ 7649 w 2009775"/>
                <a:gd name="connsiteY6" fmla="*/ 147940 h 1400175"/>
                <a:gd name="connsiteX7" fmla="*/ 88298 w 2009775"/>
                <a:gd name="connsiteY7" fmla="*/ 142003 h 1400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9775" h="1400175">
                  <a:moveTo>
                    <a:pt x="1832844" y="13586"/>
                  </a:moveTo>
                  <a:cubicBezTo>
                    <a:pt x="1877385" y="10307"/>
                    <a:pt x="1913493" y="7649"/>
                    <a:pt x="1913493" y="7649"/>
                  </a:cubicBezTo>
                  <a:lnTo>
                    <a:pt x="2005689" y="1260132"/>
                  </a:lnTo>
                  <a:cubicBezTo>
                    <a:pt x="2005689" y="1260132"/>
                    <a:pt x="1969581" y="1262790"/>
                    <a:pt x="1925040" y="1266068"/>
                  </a:cubicBezTo>
                  <a:lnTo>
                    <a:pt x="180494" y="1394486"/>
                  </a:lnTo>
                  <a:lnTo>
                    <a:pt x="88298" y="142003"/>
                  </a:lnTo>
                  <a:cubicBezTo>
                    <a:pt x="43757" y="145282"/>
                    <a:pt x="7649" y="147940"/>
                    <a:pt x="7649" y="147940"/>
                  </a:cubicBezTo>
                  <a:cubicBezTo>
                    <a:pt x="7649" y="147940"/>
                    <a:pt x="43757" y="145282"/>
                    <a:pt x="88298" y="142003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993DDE0B-C172-4D25-BE7A-9A05BFCF2031}"/>
                </a:ext>
              </a:extLst>
            </p:cNvPr>
            <p:cNvSpPr/>
            <p:nvPr/>
          </p:nvSpPr>
          <p:spPr>
            <a:xfrm>
              <a:off x="4807934" y="3482530"/>
              <a:ext cx="371475" cy="1123950"/>
            </a:xfrm>
            <a:custGeom>
              <a:avLst/>
              <a:gdLst>
                <a:gd name="connsiteX0" fmla="*/ 7144 w 371475"/>
                <a:gd name="connsiteY0" fmla="*/ 1121473 h 1123950"/>
                <a:gd name="connsiteX1" fmla="*/ 372332 w 371475"/>
                <a:gd name="connsiteY1" fmla="*/ 1094518 h 1123950"/>
                <a:gd name="connsiteX2" fmla="*/ 41720 w 371475"/>
                <a:gd name="connsiteY2" fmla="*/ 7144 h 1123950"/>
                <a:gd name="connsiteX3" fmla="*/ 7144 w 371475"/>
                <a:gd name="connsiteY3" fmla="*/ 1121473 h 112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475" h="1123950">
                  <a:moveTo>
                    <a:pt x="7144" y="1121473"/>
                  </a:moveTo>
                  <a:lnTo>
                    <a:pt x="372332" y="1094518"/>
                  </a:lnTo>
                  <a:lnTo>
                    <a:pt x="41720" y="7144"/>
                  </a:lnTo>
                  <a:lnTo>
                    <a:pt x="7144" y="1121473"/>
                  </a:lnTo>
                  <a:close/>
                </a:path>
              </a:pathLst>
            </a:custGeom>
            <a:solidFill>
              <a:srgbClr val="F5F5F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289A65D3-72E3-4C8C-9A51-CFC29AD68FBE}"/>
                </a:ext>
              </a:extLst>
            </p:cNvPr>
            <p:cNvSpPr/>
            <p:nvPr/>
          </p:nvSpPr>
          <p:spPr>
            <a:xfrm>
              <a:off x="4813618" y="2928224"/>
              <a:ext cx="2105025" cy="1543050"/>
            </a:xfrm>
            <a:custGeom>
              <a:avLst/>
              <a:gdLst>
                <a:gd name="connsiteX0" fmla="*/ 2033048 w 2105025"/>
                <a:gd name="connsiteY0" fmla="*/ 1246870 h 1543050"/>
                <a:gd name="connsiteX1" fmla="*/ 283115 w 2105025"/>
                <a:gd name="connsiteY1" fmla="*/ 1541478 h 1543050"/>
                <a:gd name="connsiteX2" fmla="*/ 189865 w 2105025"/>
                <a:gd name="connsiteY2" fmla="*/ 1474803 h 1543050"/>
                <a:gd name="connsiteX3" fmla="*/ 8223 w 2105025"/>
                <a:gd name="connsiteY3" fmla="*/ 396001 h 1543050"/>
                <a:gd name="connsiteX4" fmla="*/ 74898 w 2105025"/>
                <a:gd name="connsiteY4" fmla="*/ 302847 h 1543050"/>
                <a:gd name="connsiteX5" fmla="*/ 1824831 w 2105025"/>
                <a:gd name="connsiteY5" fmla="*/ 8239 h 1543050"/>
                <a:gd name="connsiteX6" fmla="*/ 1918081 w 2105025"/>
                <a:gd name="connsiteY6" fmla="*/ 74914 h 1543050"/>
                <a:gd name="connsiteX7" fmla="*/ 2099723 w 2105025"/>
                <a:gd name="connsiteY7" fmla="*/ 1153810 h 1543050"/>
                <a:gd name="connsiteX8" fmla="*/ 2033048 w 2105025"/>
                <a:gd name="connsiteY8" fmla="*/ 1246870 h 1543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05025" h="1543050">
                  <a:moveTo>
                    <a:pt x="2033048" y="1246870"/>
                  </a:moveTo>
                  <a:lnTo>
                    <a:pt x="283115" y="1541478"/>
                  </a:lnTo>
                  <a:cubicBezTo>
                    <a:pt x="238978" y="1548707"/>
                    <a:pt x="197299" y="1518905"/>
                    <a:pt x="189865" y="1474803"/>
                  </a:cubicBezTo>
                  <a:lnTo>
                    <a:pt x="8223" y="396001"/>
                  </a:lnTo>
                  <a:cubicBezTo>
                    <a:pt x="997" y="351886"/>
                    <a:pt x="30809" y="310234"/>
                    <a:pt x="74898" y="302847"/>
                  </a:cubicBezTo>
                  <a:lnTo>
                    <a:pt x="1824831" y="8239"/>
                  </a:lnTo>
                  <a:cubicBezTo>
                    <a:pt x="1868981" y="955"/>
                    <a:pt x="1910695" y="30781"/>
                    <a:pt x="1918081" y="74914"/>
                  </a:cubicBezTo>
                  <a:lnTo>
                    <a:pt x="2099723" y="1153810"/>
                  </a:lnTo>
                  <a:cubicBezTo>
                    <a:pt x="2106836" y="1197879"/>
                    <a:pt x="2077063" y="1239433"/>
                    <a:pt x="2033048" y="124687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971921E5-220A-4866-9D08-DBEC581DDA25}"/>
                </a:ext>
              </a:extLst>
            </p:cNvPr>
            <p:cNvSpPr/>
            <p:nvPr/>
          </p:nvSpPr>
          <p:spPr>
            <a:xfrm>
              <a:off x="4989005" y="3257773"/>
              <a:ext cx="1695450" cy="400050"/>
            </a:xfrm>
            <a:custGeom>
              <a:avLst/>
              <a:gdLst>
                <a:gd name="connsiteX0" fmla="*/ 1644586 w 1695450"/>
                <a:gd name="connsiteY0" fmla="*/ 7587 h 400050"/>
                <a:gd name="connsiteX1" fmla="*/ 36194 w 1695450"/>
                <a:gd name="connsiteY1" fmla="*/ 278383 h 400050"/>
                <a:gd name="connsiteX2" fmla="*/ 7594 w 1695450"/>
                <a:gd name="connsiteY2" fmla="*/ 318044 h 400050"/>
                <a:gd name="connsiteX3" fmla="*/ 7619 w 1695450"/>
                <a:gd name="connsiteY3" fmla="*/ 318198 h 400050"/>
                <a:gd name="connsiteX4" fmla="*/ 15525 w 1695450"/>
                <a:gd name="connsiteY4" fmla="*/ 365823 h 400050"/>
                <a:gd name="connsiteX5" fmla="*/ 55186 w 1695450"/>
                <a:gd name="connsiteY5" fmla="*/ 394423 h 400050"/>
                <a:gd name="connsiteX6" fmla="*/ 55340 w 1695450"/>
                <a:gd name="connsiteY6" fmla="*/ 394398 h 400050"/>
                <a:gd name="connsiteX7" fmla="*/ 1663731 w 1695450"/>
                <a:gd name="connsiteY7" fmla="*/ 123602 h 400050"/>
                <a:gd name="connsiteX8" fmla="*/ 1692314 w 1695450"/>
                <a:gd name="connsiteY8" fmla="*/ 83928 h 400050"/>
                <a:gd name="connsiteX9" fmla="*/ 1692306 w 1695450"/>
                <a:gd name="connsiteY9" fmla="*/ 83883 h 400050"/>
                <a:gd name="connsiteX10" fmla="*/ 1684305 w 1695450"/>
                <a:gd name="connsiteY10" fmla="*/ 36258 h 400050"/>
                <a:gd name="connsiteX11" fmla="*/ 1644586 w 1695450"/>
                <a:gd name="connsiteY11" fmla="*/ 7587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95450" h="400050">
                  <a:moveTo>
                    <a:pt x="1644586" y="7587"/>
                  </a:moveTo>
                  <a:lnTo>
                    <a:pt x="36194" y="278383"/>
                  </a:lnTo>
                  <a:cubicBezTo>
                    <a:pt x="17345" y="281438"/>
                    <a:pt x="4540" y="299194"/>
                    <a:pt x="7594" y="318044"/>
                  </a:cubicBezTo>
                  <a:cubicBezTo>
                    <a:pt x="7602" y="318095"/>
                    <a:pt x="7611" y="318146"/>
                    <a:pt x="7619" y="318198"/>
                  </a:cubicBezTo>
                  <a:lnTo>
                    <a:pt x="15525" y="365823"/>
                  </a:lnTo>
                  <a:cubicBezTo>
                    <a:pt x="18579" y="384672"/>
                    <a:pt x="36336" y="397477"/>
                    <a:pt x="55186" y="394423"/>
                  </a:cubicBezTo>
                  <a:cubicBezTo>
                    <a:pt x="55237" y="394414"/>
                    <a:pt x="55288" y="394406"/>
                    <a:pt x="55340" y="394398"/>
                  </a:cubicBezTo>
                  <a:lnTo>
                    <a:pt x="1663731" y="123602"/>
                  </a:lnTo>
                  <a:cubicBezTo>
                    <a:pt x="1682580" y="120539"/>
                    <a:pt x="1695376" y="102777"/>
                    <a:pt x="1692314" y="83928"/>
                  </a:cubicBezTo>
                  <a:cubicBezTo>
                    <a:pt x="1692312" y="83913"/>
                    <a:pt x="1692309" y="83898"/>
                    <a:pt x="1692306" y="83883"/>
                  </a:cubicBezTo>
                  <a:lnTo>
                    <a:pt x="1684305" y="36258"/>
                  </a:lnTo>
                  <a:cubicBezTo>
                    <a:pt x="1681237" y="17383"/>
                    <a:pt x="1663466" y="4555"/>
                    <a:pt x="1644586" y="7587"/>
                  </a:cubicBezTo>
                  <a:close/>
                </a:path>
              </a:pathLst>
            </a:custGeom>
            <a:solidFill>
              <a:srgbClr val="9DC08B">
                <a:alpha val="2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75366203-D42D-4B70-985E-97CE4058BC95}"/>
                </a:ext>
              </a:extLst>
            </p:cNvPr>
            <p:cNvSpPr/>
            <p:nvPr/>
          </p:nvSpPr>
          <p:spPr>
            <a:xfrm>
              <a:off x="4825434" y="2914823"/>
              <a:ext cx="2105025" cy="1571625"/>
            </a:xfrm>
            <a:custGeom>
              <a:avLst/>
              <a:gdLst>
                <a:gd name="connsiteX0" fmla="*/ 1812948 w 2105025"/>
                <a:gd name="connsiteY0" fmla="*/ 21661 h 1571625"/>
                <a:gd name="connsiteX1" fmla="*/ 1892692 w 2105025"/>
                <a:gd name="connsiteY1" fmla="*/ 8231 h 1571625"/>
                <a:gd name="connsiteX2" fmla="*/ 2101268 w 2105025"/>
                <a:gd name="connsiteY2" fmla="*/ 1246661 h 1571625"/>
                <a:gd name="connsiteX3" fmla="*/ 2021524 w 2105025"/>
                <a:gd name="connsiteY3" fmla="*/ 1260091 h 1571625"/>
                <a:gd name="connsiteX4" fmla="*/ 296551 w 2105025"/>
                <a:gd name="connsiteY4" fmla="*/ 1550610 h 1571625"/>
                <a:gd name="connsiteX5" fmla="*/ 87975 w 2105025"/>
                <a:gd name="connsiteY5" fmla="*/ 312180 h 1571625"/>
                <a:gd name="connsiteX6" fmla="*/ 8231 w 2105025"/>
                <a:gd name="connsiteY6" fmla="*/ 325611 h 1571625"/>
                <a:gd name="connsiteX7" fmla="*/ 87975 w 2105025"/>
                <a:gd name="connsiteY7" fmla="*/ 312180 h 1571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05025" h="1571625">
                  <a:moveTo>
                    <a:pt x="1812948" y="21661"/>
                  </a:moveTo>
                  <a:cubicBezTo>
                    <a:pt x="1856990" y="14244"/>
                    <a:pt x="1892692" y="8231"/>
                    <a:pt x="1892692" y="8231"/>
                  </a:cubicBezTo>
                  <a:lnTo>
                    <a:pt x="2101268" y="1246661"/>
                  </a:lnTo>
                  <a:cubicBezTo>
                    <a:pt x="2101268" y="1246661"/>
                    <a:pt x="2065565" y="1252674"/>
                    <a:pt x="2021524" y="1260091"/>
                  </a:cubicBezTo>
                  <a:lnTo>
                    <a:pt x="296551" y="1550610"/>
                  </a:lnTo>
                  <a:lnTo>
                    <a:pt x="87975" y="312180"/>
                  </a:lnTo>
                  <a:cubicBezTo>
                    <a:pt x="43934" y="319598"/>
                    <a:pt x="8231" y="325611"/>
                    <a:pt x="8231" y="325611"/>
                  </a:cubicBezTo>
                  <a:cubicBezTo>
                    <a:pt x="8231" y="325611"/>
                    <a:pt x="43934" y="319597"/>
                    <a:pt x="87975" y="312180"/>
                  </a:cubicBezTo>
                  <a:close/>
                </a:path>
              </a:pathLst>
            </a:custGeom>
            <a:solidFill>
              <a:srgbClr val="9DC08B">
                <a:alpha val="3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07D2CE69-D24A-4658-A7B0-F31BA58083C7}"/>
                </a:ext>
              </a:extLst>
            </p:cNvPr>
            <p:cNvSpPr/>
            <p:nvPr/>
          </p:nvSpPr>
          <p:spPr>
            <a:xfrm>
              <a:off x="4952404" y="3037211"/>
              <a:ext cx="1695450" cy="409575"/>
            </a:xfrm>
            <a:custGeom>
              <a:avLst/>
              <a:gdLst>
                <a:gd name="connsiteX0" fmla="*/ 1663852 w 1695450"/>
                <a:gd name="connsiteY0" fmla="*/ 131661 h 409575"/>
                <a:gd name="connsiteX1" fmla="*/ 57746 w 1695450"/>
                <a:gd name="connsiteY1" fmla="*/ 401981 h 409575"/>
                <a:gd name="connsiteX2" fmla="*/ 16598 w 1695450"/>
                <a:gd name="connsiteY2" fmla="*/ 372739 h 409575"/>
                <a:gd name="connsiteX3" fmla="*/ 7645 w 1695450"/>
                <a:gd name="connsiteY3" fmla="*/ 319113 h 409575"/>
                <a:gd name="connsiteX4" fmla="*/ 36854 w 1695450"/>
                <a:gd name="connsiteY4" fmla="*/ 278066 h 409575"/>
                <a:gd name="connsiteX5" fmla="*/ 36886 w 1695450"/>
                <a:gd name="connsiteY5" fmla="*/ 278060 h 409575"/>
                <a:gd name="connsiteX6" fmla="*/ 1642992 w 1695450"/>
                <a:gd name="connsiteY6" fmla="*/ 7646 h 409575"/>
                <a:gd name="connsiteX7" fmla="*/ 1684140 w 1695450"/>
                <a:gd name="connsiteY7" fmla="*/ 36887 h 409575"/>
                <a:gd name="connsiteX8" fmla="*/ 1693189 w 1695450"/>
                <a:gd name="connsiteY8" fmla="*/ 90513 h 409575"/>
                <a:gd name="connsiteX9" fmla="*/ 1663852 w 1695450"/>
                <a:gd name="connsiteY9" fmla="*/ 131661 h 409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95450" h="409575">
                  <a:moveTo>
                    <a:pt x="1663852" y="131661"/>
                  </a:moveTo>
                  <a:lnTo>
                    <a:pt x="57746" y="401981"/>
                  </a:lnTo>
                  <a:cubicBezTo>
                    <a:pt x="38324" y="405200"/>
                    <a:pt x="19946" y="392139"/>
                    <a:pt x="16598" y="372739"/>
                  </a:cubicBezTo>
                  <a:lnTo>
                    <a:pt x="7645" y="319113"/>
                  </a:lnTo>
                  <a:cubicBezTo>
                    <a:pt x="4376" y="299712"/>
                    <a:pt x="17453" y="281335"/>
                    <a:pt x="36854" y="278066"/>
                  </a:cubicBezTo>
                  <a:cubicBezTo>
                    <a:pt x="36865" y="278064"/>
                    <a:pt x="36876" y="278062"/>
                    <a:pt x="36886" y="278060"/>
                  </a:cubicBezTo>
                  <a:lnTo>
                    <a:pt x="1642992" y="7646"/>
                  </a:lnTo>
                  <a:cubicBezTo>
                    <a:pt x="1662426" y="4372"/>
                    <a:pt x="1680840" y="17457"/>
                    <a:pt x="1684140" y="36887"/>
                  </a:cubicBezTo>
                  <a:lnTo>
                    <a:pt x="1693189" y="90513"/>
                  </a:lnTo>
                  <a:cubicBezTo>
                    <a:pt x="1696349" y="109954"/>
                    <a:pt x="1683261" y="128312"/>
                    <a:pt x="1663852" y="131661"/>
                  </a:cubicBezTo>
                  <a:close/>
                </a:path>
              </a:pathLst>
            </a:custGeom>
            <a:solidFill>
              <a:srgbClr val="9DC08B">
                <a:alpha val="2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68A9A123-6A64-454F-9634-6485594D2B6D}"/>
                </a:ext>
              </a:extLst>
            </p:cNvPr>
            <p:cNvSpPr/>
            <p:nvPr/>
          </p:nvSpPr>
          <p:spPr>
            <a:xfrm>
              <a:off x="6838569" y="4486466"/>
              <a:ext cx="76200" cy="57150"/>
            </a:xfrm>
            <a:custGeom>
              <a:avLst/>
              <a:gdLst>
                <a:gd name="connsiteX0" fmla="*/ 10573 w 76200"/>
                <a:gd name="connsiteY0" fmla="*/ 52292 h 57150"/>
                <a:gd name="connsiteX1" fmla="*/ 7144 w 76200"/>
                <a:gd name="connsiteY1" fmla="*/ 43339 h 57150"/>
                <a:gd name="connsiteX2" fmla="*/ 67151 w 76200"/>
                <a:gd name="connsiteY2" fmla="*/ 7144 h 57150"/>
                <a:gd name="connsiteX3" fmla="*/ 73438 w 76200"/>
                <a:gd name="connsiteY3" fmla="*/ 14287 h 57150"/>
                <a:gd name="connsiteX4" fmla="*/ 10573 w 76200"/>
                <a:gd name="connsiteY4" fmla="*/ 522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57150">
                  <a:moveTo>
                    <a:pt x="10573" y="52292"/>
                  </a:moveTo>
                  <a:lnTo>
                    <a:pt x="7144" y="43339"/>
                  </a:lnTo>
                  <a:cubicBezTo>
                    <a:pt x="29163" y="34987"/>
                    <a:pt x="49493" y="22725"/>
                    <a:pt x="67151" y="7144"/>
                  </a:cubicBezTo>
                  <a:lnTo>
                    <a:pt x="73438" y="14287"/>
                  </a:lnTo>
                  <a:cubicBezTo>
                    <a:pt x="54949" y="30646"/>
                    <a:pt x="33650" y="43522"/>
                    <a:pt x="10573" y="52292"/>
                  </a:cubicBezTo>
                  <a:close/>
                </a:path>
              </a:pathLst>
            </a:custGeom>
            <a:solidFill>
              <a:srgbClr val="9DC08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BAB8BE68-B9F0-4849-8110-FF4503B48425}"/>
                </a:ext>
              </a:extLst>
            </p:cNvPr>
            <p:cNvSpPr/>
            <p:nvPr/>
          </p:nvSpPr>
          <p:spPr>
            <a:xfrm>
              <a:off x="4777808" y="3478458"/>
              <a:ext cx="2200275" cy="1209675"/>
            </a:xfrm>
            <a:custGeom>
              <a:avLst/>
              <a:gdLst>
                <a:gd name="connsiteX0" fmla="*/ 2033016 w 2200275"/>
                <a:gd name="connsiteY0" fmla="*/ 1058767 h 1209675"/>
                <a:gd name="connsiteX1" fmla="*/ 180213 w 2200275"/>
                <a:gd name="connsiteY1" fmla="*/ 1195165 h 1209675"/>
                <a:gd name="connsiteX2" fmla="*/ 180213 w 2200275"/>
                <a:gd name="connsiteY2" fmla="*/ 1195165 h 1209675"/>
                <a:gd name="connsiteX3" fmla="*/ 7144 w 2200275"/>
                <a:gd name="connsiteY3" fmla="*/ 1207643 h 1209675"/>
                <a:gd name="connsiteX4" fmla="*/ 167545 w 2200275"/>
                <a:gd name="connsiteY4" fmla="*/ 1021715 h 1209675"/>
                <a:gd name="connsiteX5" fmla="*/ 111919 w 2200275"/>
                <a:gd name="connsiteY5" fmla="*/ 262382 h 1209675"/>
                <a:gd name="connsiteX6" fmla="*/ 217122 w 2200275"/>
                <a:gd name="connsiteY6" fmla="*/ 139658 h 1209675"/>
                <a:gd name="connsiteX7" fmla="*/ 217837 w 2200275"/>
                <a:gd name="connsiteY7" fmla="*/ 139605 h 1209675"/>
                <a:gd name="connsiteX8" fmla="*/ 2014633 w 2200275"/>
                <a:gd name="connsiteY8" fmla="*/ 7493 h 1209675"/>
                <a:gd name="connsiteX9" fmla="*/ 2137445 w 2200275"/>
                <a:gd name="connsiteY9" fmla="*/ 112594 h 1209675"/>
                <a:gd name="connsiteX10" fmla="*/ 2137505 w 2200275"/>
                <a:gd name="connsiteY10" fmla="*/ 113411 h 1209675"/>
                <a:gd name="connsiteX11" fmla="*/ 2193417 w 2200275"/>
                <a:gd name="connsiteY11" fmla="*/ 873220 h 1209675"/>
                <a:gd name="connsiteX12" fmla="*/ 2033016 w 2200275"/>
                <a:gd name="connsiteY12" fmla="*/ 1058768 h 1209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00275" h="1209675">
                  <a:moveTo>
                    <a:pt x="2033016" y="1058767"/>
                  </a:moveTo>
                  <a:lnTo>
                    <a:pt x="180213" y="1195165"/>
                  </a:lnTo>
                  <a:lnTo>
                    <a:pt x="180213" y="1195165"/>
                  </a:lnTo>
                  <a:lnTo>
                    <a:pt x="7144" y="1207643"/>
                  </a:lnTo>
                  <a:cubicBezTo>
                    <a:pt x="102778" y="1200591"/>
                    <a:pt x="174590" y="1117350"/>
                    <a:pt x="167545" y="1021715"/>
                  </a:cubicBezTo>
                  <a:lnTo>
                    <a:pt x="111919" y="262382"/>
                  </a:lnTo>
                  <a:cubicBezTo>
                    <a:pt x="107080" y="199442"/>
                    <a:pt x="154181" y="144496"/>
                    <a:pt x="217122" y="139658"/>
                  </a:cubicBezTo>
                  <a:cubicBezTo>
                    <a:pt x="217360" y="139639"/>
                    <a:pt x="217598" y="139622"/>
                    <a:pt x="217837" y="139605"/>
                  </a:cubicBezTo>
                  <a:lnTo>
                    <a:pt x="2014633" y="7493"/>
                  </a:lnTo>
                  <a:cubicBezTo>
                    <a:pt x="2077569" y="2602"/>
                    <a:pt x="2132554" y="49658"/>
                    <a:pt x="2137445" y="112594"/>
                  </a:cubicBezTo>
                  <a:cubicBezTo>
                    <a:pt x="2137466" y="112866"/>
                    <a:pt x="2137486" y="113139"/>
                    <a:pt x="2137505" y="113411"/>
                  </a:cubicBezTo>
                  <a:lnTo>
                    <a:pt x="2193417" y="873220"/>
                  </a:lnTo>
                  <a:cubicBezTo>
                    <a:pt x="2200296" y="968730"/>
                    <a:pt x="2128516" y="1051762"/>
                    <a:pt x="2033016" y="1058768"/>
                  </a:cubicBezTo>
                  <a:close/>
                </a:path>
              </a:pathLst>
            </a:custGeom>
            <a:solidFill>
              <a:srgbClr val="9DC08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 dirty="0"/>
            </a:p>
          </p:txBody>
        </p:sp>
      </p:grpSp>
      <p:sp>
        <p:nvSpPr>
          <p:cNvPr id="214" name="TextBox 213">
            <a:extLst>
              <a:ext uri="{FF2B5EF4-FFF2-40B4-BE49-F238E27FC236}">
                <a16:creationId xmlns:a16="http://schemas.microsoft.com/office/drawing/2014/main" id="{713070D6-A98D-44F4-A1A7-F049B9EF068D}"/>
              </a:ext>
            </a:extLst>
          </p:cNvPr>
          <p:cNvSpPr txBox="1"/>
          <p:nvPr/>
        </p:nvSpPr>
        <p:spPr>
          <a:xfrm>
            <a:off x="4838443" y="3540256"/>
            <a:ext cx="34099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Bahnschrift" panose="020B0502040204020203" pitchFamily="34" charset="0"/>
              </a:rPr>
              <a:t>TUMPUKAN</a:t>
            </a:r>
            <a:endParaRPr lang="en-ID" sz="4800"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1992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Rectangle: Rounded Corners 480">
            <a:extLst>
              <a:ext uri="{FF2B5EF4-FFF2-40B4-BE49-F238E27FC236}">
                <a16:creationId xmlns:a16="http://schemas.microsoft.com/office/drawing/2014/main" id="{892B739C-FE74-401E-A5E8-996962114762}"/>
              </a:ext>
            </a:extLst>
          </p:cNvPr>
          <p:cNvSpPr/>
          <p:nvPr/>
        </p:nvSpPr>
        <p:spPr>
          <a:xfrm>
            <a:off x="703071" y="1767755"/>
            <a:ext cx="7301478" cy="4279223"/>
          </a:xfrm>
          <a:prstGeom prst="roundRect">
            <a:avLst>
              <a:gd name="adj" fmla="val 5175"/>
            </a:avLst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109" name="Graphic 2">
            <a:extLst>
              <a:ext uri="{FF2B5EF4-FFF2-40B4-BE49-F238E27FC236}">
                <a16:creationId xmlns:a16="http://schemas.microsoft.com/office/drawing/2014/main" id="{472BE1BB-A254-4840-A353-63D6D222EE10}"/>
              </a:ext>
            </a:extLst>
          </p:cNvPr>
          <p:cNvGrpSpPr/>
          <p:nvPr/>
        </p:nvGrpSpPr>
        <p:grpSpPr>
          <a:xfrm>
            <a:off x="367765" y="411631"/>
            <a:ext cx="1161697" cy="1150469"/>
            <a:chOff x="4464897" y="2867558"/>
            <a:chExt cx="2513186" cy="1820575"/>
          </a:xfrm>
        </p:grpSpPr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8603ADAD-3547-4AA1-A5D9-16BDEBFD4E74}"/>
                </a:ext>
              </a:extLst>
            </p:cNvPr>
            <p:cNvSpPr/>
            <p:nvPr/>
          </p:nvSpPr>
          <p:spPr>
            <a:xfrm>
              <a:off x="4464897" y="2867558"/>
              <a:ext cx="2143125" cy="1800225"/>
            </a:xfrm>
            <a:custGeom>
              <a:avLst/>
              <a:gdLst>
                <a:gd name="connsiteX0" fmla="*/ 1028742 w 2143125"/>
                <a:gd name="connsiteY0" fmla="*/ 50331 h 1800225"/>
                <a:gd name="connsiteX1" fmla="*/ 1165521 w 2143125"/>
                <a:gd name="connsiteY1" fmla="*/ 213780 h 1800225"/>
                <a:gd name="connsiteX2" fmla="*/ 1266772 w 2143125"/>
                <a:gd name="connsiteY2" fmla="*/ 256642 h 1800225"/>
                <a:gd name="connsiteX3" fmla="*/ 1874371 w 2143125"/>
                <a:gd name="connsiteY3" fmla="*/ 211970 h 1800225"/>
                <a:gd name="connsiteX4" fmla="*/ 2057918 w 2143125"/>
                <a:gd name="connsiteY4" fmla="*/ 370275 h 1800225"/>
                <a:gd name="connsiteX5" fmla="*/ 2140500 w 2143125"/>
                <a:gd name="connsiteY5" fmla="*/ 1492606 h 1800225"/>
                <a:gd name="connsiteX6" fmla="*/ 1982194 w 2143125"/>
                <a:gd name="connsiteY6" fmla="*/ 1675867 h 1800225"/>
                <a:gd name="connsiteX7" fmla="*/ 297603 w 2143125"/>
                <a:gd name="connsiteY7" fmla="*/ 1799692 h 1800225"/>
                <a:gd name="connsiteX8" fmla="*/ 114056 w 2143125"/>
                <a:gd name="connsiteY8" fmla="*/ 1641291 h 1800225"/>
                <a:gd name="connsiteX9" fmla="*/ 7471 w 2143125"/>
                <a:gd name="connsiteY9" fmla="*/ 195968 h 1800225"/>
                <a:gd name="connsiteX10" fmla="*/ 118723 w 2143125"/>
                <a:gd name="connsiteY10" fmla="*/ 67095 h 1800225"/>
                <a:gd name="connsiteX11" fmla="*/ 927586 w 2143125"/>
                <a:gd name="connsiteY11" fmla="*/ 7468 h 1800225"/>
                <a:gd name="connsiteX12" fmla="*/ 1028742 w 2143125"/>
                <a:gd name="connsiteY12" fmla="*/ 50331 h 1800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43125" h="1800225">
                  <a:moveTo>
                    <a:pt x="1028742" y="50331"/>
                  </a:moveTo>
                  <a:lnTo>
                    <a:pt x="1165521" y="213780"/>
                  </a:lnTo>
                  <a:cubicBezTo>
                    <a:pt x="1190415" y="243518"/>
                    <a:pt x="1228092" y="259468"/>
                    <a:pt x="1266772" y="256642"/>
                  </a:cubicBezTo>
                  <a:lnTo>
                    <a:pt x="1874371" y="211970"/>
                  </a:lnTo>
                  <a:cubicBezTo>
                    <a:pt x="1968760" y="205033"/>
                    <a:pt x="2050917" y="275891"/>
                    <a:pt x="2057918" y="370275"/>
                  </a:cubicBezTo>
                  <a:lnTo>
                    <a:pt x="2140500" y="1492606"/>
                  </a:lnTo>
                  <a:cubicBezTo>
                    <a:pt x="2147271" y="1586888"/>
                    <a:pt x="2076459" y="1668863"/>
                    <a:pt x="1982194" y="1675867"/>
                  </a:cubicBezTo>
                  <a:lnTo>
                    <a:pt x="297603" y="1799692"/>
                  </a:lnTo>
                  <a:cubicBezTo>
                    <a:pt x="203179" y="1806628"/>
                    <a:pt x="121008" y="1735714"/>
                    <a:pt x="114056" y="1641291"/>
                  </a:cubicBezTo>
                  <a:lnTo>
                    <a:pt x="7471" y="195968"/>
                  </a:lnTo>
                  <a:cubicBezTo>
                    <a:pt x="2611" y="129661"/>
                    <a:pt x="52417" y="71966"/>
                    <a:pt x="118723" y="67095"/>
                  </a:cubicBezTo>
                  <a:lnTo>
                    <a:pt x="927586" y="7468"/>
                  </a:lnTo>
                  <a:cubicBezTo>
                    <a:pt x="966241" y="4626"/>
                    <a:pt x="1003897" y="20582"/>
                    <a:pt x="1028742" y="50331"/>
                  </a:cubicBezTo>
                  <a:close/>
                </a:path>
              </a:pathLst>
            </a:custGeom>
            <a:solidFill>
              <a:srgbClr val="9DC08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719EA744-B2D5-4D40-96AA-9769F2D76C73}"/>
                </a:ext>
              </a:extLst>
            </p:cNvPr>
            <p:cNvSpPr/>
            <p:nvPr/>
          </p:nvSpPr>
          <p:spPr>
            <a:xfrm>
              <a:off x="4464897" y="2867558"/>
              <a:ext cx="2143125" cy="1800225"/>
            </a:xfrm>
            <a:custGeom>
              <a:avLst/>
              <a:gdLst>
                <a:gd name="connsiteX0" fmla="*/ 1028742 w 2143125"/>
                <a:gd name="connsiteY0" fmla="*/ 50331 h 1800225"/>
                <a:gd name="connsiteX1" fmla="*/ 1165521 w 2143125"/>
                <a:gd name="connsiteY1" fmla="*/ 213780 h 1800225"/>
                <a:gd name="connsiteX2" fmla="*/ 1266772 w 2143125"/>
                <a:gd name="connsiteY2" fmla="*/ 256642 h 1800225"/>
                <a:gd name="connsiteX3" fmla="*/ 1874371 w 2143125"/>
                <a:gd name="connsiteY3" fmla="*/ 211970 h 1800225"/>
                <a:gd name="connsiteX4" fmla="*/ 2057918 w 2143125"/>
                <a:gd name="connsiteY4" fmla="*/ 370275 h 1800225"/>
                <a:gd name="connsiteX5" fmla="*/ 2140500 w 2143125"/>
                <a:gd name="connsiteY5" fmla="*/ 1492606 h 1800225"/>
                <a:gd name="connsiteX6" fmla="*/ 1982194 w 2143125"/>
                <a:gd name="connsiteY6" fmla="*/ 1675867 h 1800225"/>
                <a:gd name="connsiteX7" fmla="*/ 297603 w 2143125"/>
                <a:gd name="connsiteY7" fmla="*/ 1799692 h 1800225"/>
                <a:gd name="connsiteX8" fmla="*/ 114056 w 2143125"/>
                <a:gd name="connsiteY8" fmla="*/ 1641291 h 1800225"/>
                <a:gd name="connsiteX9" fmla="*/ 7471 w 2143125"/>
                <a:gd name="connsiteY9" fmla="*/ 195968 h 1800225"/>
                <a:gd name="connsiteX10" fmla="*/ 118723 w 2143125"/>
                <a:gd name="connsiteY10" fmla="*/ 67095 h 1800225"/>
                <a:gd name="connsiteX11" fmla="*/ 927586 w 2143125"/>
                <a:gd name="connsiteY11" fmla="*/ 7468 h 1800225"/>
                <a:gd name="connsiteX12" fmla="*/ 1028742 w 2143125"/>
                <a:gd name="connsiteY12" fmla="*/ 50331 h 1800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43125" h="1800225">
                  <a:moveTo>
                    <a:pt x="1028742" y="50331"/>
                  </a:moveTo>
                  <a:lnTo>
                    <a:pt x="1165521" y="213780"/>
                  </a:lnTo>
                  <a:cubicBezTo>
                    <a:pt x="1190415" y="243518"/>
                    <a:pt x="1228092" y="259468"/>
                    <a:pt x="1266772" y="256642"/>
                  </a:cubicBezTo>
                  <a:lnTo>
                    <a:pt x="1874371" y="211970"/>
                  </a:lnTo>
                  <a:cubicBezTo>
                    <a:pt x="1968760" y="205033"/>
                    <a:pt x="2050917" y="275891"/>
                    <a:pt x="2057918" y="370275"/>
                  </a:cubicBezTo>
                  <a:lnTo>
                    <a:pt x="2140500" y="1492606"/>
                  </a:lnTo>
                  <a:cubicBezTo>
                    <a:pt x="2147271" y="1586888"/>
                    <a:pt x="2076459" y="1668863"/>
                    <a:pt x="1982194" y="1675867"/>
                  </a:cubicBezTo>
                  <a:lnTo>
                    <a:pt x="297603" y="1799692"/>
                  </a:lnTo>
                  <a:cubicBezTo>
                    <a:pt x="203179" y="1806628"/>
                    <a:pt x="121008" y="1735714"/>
                    <a:pt x="114056" y="1641291"/>
                  </a:cubicBezTo>
                  <a:lnTo>
                    <a:pt x="7471" y="195968"/>
                  </a:lnTo>
                  <a:cubicBezTo>
                    <a:pt x="2611" y="129661"/>
                    <a:pt x="52417" y="71966"/>
                    <a:pt x="118723" y="67095"/>
                  </a:cubicBezTo>
                  <a:lnTo>
                    <a:pt x="927586" y="7468"/>
                  </a:lnTo>
                  <a:cubicBezTo>
                    <a:pt x="966241" y="4626"/>
                    <a:pt x="1003897" y="20582"/>
                    <a:pt x="1028742" y="50331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023BEDB7-C76A-48F4-85AA-F84D5A699001}"/>
                </a:ext>
              </a:extLst>
            </p:cNvPr>
            <p:cNvSpPr/>
            <p:nvPr/>
          </p:nvSpPr>
          <p:spPr>
            <a:xfrm>
              <a:off x="4580284" y="2963476"/>
              <a:ext cx="638175" cy="104775"/>
            </a:xfrm>
            <a:custGeom>
              <a:avLst/>
              <a:gdLst>
                <a:gd name="connsiteX0" fmla="*/ 608005 w 638175"/>
                <a:gd name="connsiteY0" fmla="*/ 9390 h 104775"/>
                <a:gd name="connsiteX1" fmla="*/ 631658 w 638175"/>
                <a:gd name="connsiteY1" fmla="*/ 7649 h 104775"/>
                <a:gd name="connsiteX2" fmla="*/ 635182 w 638175"/>
                <a:gd name="connsiteY2" fmla="*/ 55525 h 104775"/>
                <a:gd name="connsiteX3" fmla="*/ 611529 w 638175"/>
                <a:gd name="connsiteY3" fmla="*/ 57266 h 104775"/>
                <a:gd name="connsiteX4" fmla="*/ 34826 w 638175"/>
                <a:gd name="connsiteY4" fmla="*/ 99718 h 104775"/>
                <a:gd name="connsiteX5" fmla="*/ 31302 w 638175"/>
                <a:gd name="connsiteY5" fmla="*/ 51842 h 104775"/>
                <a:gd name="connsiteX6" fmla="*/ 7649 w 638175"/>
                <a:gd name="connsiteY6" fmla="*/ 53583 h 104775"/>
                <a:gd name="connsiteX7" fmla="*/ 31302 w 638175"/>
                <a:gd name="connsiteY7" fmla="*/ 5184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8175" h="104775">
                  <a:moveTo>
                    <a:pt x="608005" y="9390"/>
                  </a:moveTo>
                  <a:cubicBezTo>
                    <a:pt x="621068" y="8428"/>
                    <a:pt x="631658" y="7649"/>
                    <a:pt x="631658" y="7649"/>
                  </a:cubicBezTo>
                  <a:lnTo>
                    <a:pt x="635182" y="55525"/>
                  </a:lnTo>
                  <a:cubicBezTo>
                    <a:pt x="635182" y="55525"/>
                    <a:pt x="624592" y="56305"/>
                    <a:pt x="611529" y="57266"/>
                  </a:cubicBezTo>
                  <a:lnTo>
                    <a:pt x="34826" y="99718"/>
                  </a:lnTo>
                  <a:lnTo>
                    <a:pt x="31302" y="51842"/>
                  </a:lnTo>
                  <a:cubicBezTo>
                    <a:pt x="18239" y="52803"/>
                    <a:pt x="7649" y="53583"/>
                    <a:pt x="7649" y="53583"/>
                  </a:cubicBezTo>
                  <a:cubicBezTo>
                    <a:pt x="7649" y="53583"/>
                    <a:pt x="18239" y="52803"/>
                    <a:pt x="31302" y="5184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CA2C905D-192D-40D6-BDA3-0DA7FBF1E62C}"/>
                </a:ext>
              </a:extLst>
            </p:cNvPr>
            <p:cNvSpPr/>
            <p:nvPr/>
          </p:nvSpPr>
          <p:spPr>
            <a:xfrm>
              <a:off x="4582661" y="3076205"/>
              <a:ext cx="552450" cy="95250"/>
            </a:xfrm>
            <a:custGeom>
              <a:avLst/>
              <a:gdLst>
                <a:gd name="connsiteX0" fmla="*/ 522756 w 552450"/>
                <a:gd name="connsiteY0" fmla="*/ 9304 h 95250"/>
                <a:gd name="connsiteX1" fmla="*/ 546473 w 552450"/>
                <a:gd name="connsiteY1" fmla="*/ 7644 h 95250"/>
                <a:gd name="connsiteX2" fmla="*/ 549834 w 552450"/>
                <a:gd name="connsiteY2" fmla="*/ 55650 h 95250"/>
                <a:gd name="connsiteX3" fmla="*/ 526116 w 552450"/>
                <a:gd name="connsiteY3" fmla="*/ 57310 h 95250"/>
                <a:gd name="connsiteX4" fmla="*/ 34722 w 552450"/>
                <a:gd name="connsiteY4" fmla="*/ 91708 h 95250"/>
                <a:gd name="connsiteX5" fmla="*/ 31361 w 552450"/>
                <a:gd name="connsiteY5" fmla="*/ 43702 h 95250"/>
                <a:gd name="connsiteX6" fmla="*/ 7644 w 552450"/>
                <a:gd name="connsiteY6" fmla="*/ 45362 h 95250"/>
                <a:gd name="connsiteX7" fmla="*/ 31361 w 552450"/>
                <a:gd name="connsiteY7" fmla="*/ 43702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2450" h="95250">
                  <a:moveTo>
                    <a:pt x="522756" y="9304"/>
                  </a:moveTo>
                  <a:cubicBezTo>
                    <a:pt x="535855" y="8387"/>
                    <a:pt x="546473" y="7644"/>
                    <a:pt x="546473" y="7644"/>
                  </a:cubicBezTo>
                  <a:lnTo>
                    <a:pt x="549834" y="55650"/>
                  </a:lnTo>
                  <a:cubicBezTo>
                    <a:pt x="549834" y="55650"/>
                    <a:pt x="539215" y="56393"/>
                    <a:pt x="526116" y="57310"/>
                  </a:cubicBezTo>
                  <a:lnTo>
                    <a:pt x="34722" y="91708"/>
                  </a:lnTo>
                  <a:lnTo>
                    <a:pt x="31361" y="43702"/>
                  </a:lnTo>
                  <a:cubicBezTo>
                    <a:pt x="18262" y="44619"/>
                    <a:pt x="7644" y="45362"/>
                    <a:pt x="7644" y="45362"/>
                  </a:cubicBezTo>
                  <a:cubicBezTo>
                    <a:pt x="7644" y="45362"/>
                    <a:pt x="18263" y="44619"/>
                    <a:pt x="31361" y="4370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365D20B8-D06D-4CB4-8FAE-1E2234411336}"/>
                </a:ext>
              </a:extLst>
            </p:cNvPr>
            <p:cNvSpPr/>
            <p:nvPr/>
          </p:nvSpPr>
          <p:spPr>
            <a:xfrm>
              <a:off x="4558355" y="3219902"/>
              <a:ext cx="2019300" cy="1390650"/>
            </a:xfrm>
            <a:custGeom>
              <a:avLst/>
              <a:gdLst>
                <a:gd name="connsiteX0" fmla="*/ 1944077 w 2019300"/>
                <a:gd name="connsiteY0" fmla="*/ 1259801 h 1390650"/>
                <a:gd name="connsiteX1" fmla="*/ 174237 w 2019300"/>
                <a:gd name="connsiteY1" fmla="*/ 1390198 h 1390650"/>
                <a:gd name="connsiteX2" fmla="*/ 87655 w 2019300"/>
                <a:gd name="connsiteY2" fmla="*/ 1315522 h 1390650"/>
                <a:gd name="connsiteX3" fmla="*/ 7359 w 2019300"/>
                <a:gd name="connsiteY3" fmla="*/ 224243 h 1390650"/>
                <a:gd name="connsiteX4" fmla="*/ 82035 w 2019300"/>
                <a:gd name="connsiteY4" fmla="*/ 137661 h 1390650"/>
                <a:gd name="connsiteX5" fmla="*/ 1851970 w 2019300"/>
                <a:gd name="connsiteY5" fmla="*/ 7359 h 1390650"/>
                <a:gd name="connsiteX6" fmla="*/ 1938553 w 2019300"/>
                <a:gd name="connsiteY6" fmla="*/ 82035 h 1390650"/>
                <a:gd name="connsiteX7" fmla="*/ 2018944 w 2019300"/>
                <a:gd name="connsiteY7" fmla="*/ 1173219 h 1390650"/>
                <a:gd name="connsiteX8" fmla="*/ 1944077 w 2019300"/>
                <a:gd name="connsiteY8" fmla="*/ 1259801 h 13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9300" h="1390650">
                  <a:moveTo>
                    <a:pt x="1944077" y="1259801"/>
                  </a:moveTo>
                  <a:lnTo>
                    <a:pt x="174237" y="1390198"/>
                  </a:lnTo>
                  <a:cubicBezTo>
                    <a:pt x="129746" y="1393368"/>
                    <a:pt x="91054" y="1359996"/>
                    <a:pt x="87655" y="1315522"/>
                  </a:cubicBezTo>
                  <a:lnTo>
                    <a:pt x="7359" y="224243"/>
                  </a:lnTo>
                  <a:cubicBezTo>
                    <a:pt x="4135" y="179734"/>
                    <a:pt x="37535" y="141009"/>
                    <a:pt x="82035" y="137661"/>
                  </a:cubicBezTo>
                  <a:lnTo>
                    <a:pt x="1851970" y="7359"/>
                  </a:lnTo>
                  <a:cubicBezTo>
                    <a:pt x="1896479" y="4135"/>
                    <a:pt x="1935204" y="37535"/>
                    <a:pt x="1938553" y="82035"/>
                  </a:cubicBezTo>
                  <a:lnTo>
                    <a:pt x="2018944" y="1173219"/>
                  </a:lnTo>
                  <a:cubicBezTo>
                    <a:pt x="2022057" y="1217761"/>
                    <a:pt x="1988602" y="1256451"/>
                    <a:pt x="1944077" y="1259801"/>
                  </a:cubicBezTo>
                  <a:close/>
                </a:path>
              </a:pathLst>
            </a:custGeom>
            <a:solidFill>
              <a:srgbClr val="E0E0E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447449C0-4A5E-4FAF-AF74-AA2CC36E9F0F}"/>
                </a:ext>
              </a:extLst>
            </p:cNvPr>
            <p:cNvSpPr/>
            <p:nvPr/>
          </p:nvSpPr>
          <p:spPr>
            <a:xfrm>
              <a:off x="4577314" y="3213735"/>
              <a:ext cx="2009775" cy="1400175"/>
            </a:xfrm>
            <a:custGeom>
              <a:avLst/>
              <a:gdLst>
                <a:gd name="connsiteX0" fmla="*/ 1832844 w 2009775"/>
                <a:gd name="connsiteY0" fmla="*/ 13586 h 1400175"/>
                <a:gd name="connsiteX1" fmla="*/ 1913493 w 2009775"/>
                <a:gd name="connsiteY1" fmla="*/ 7649 h 1400175"/>
                <a:gd name="connsiteX2" fmla="*/ 2005689 w 2009775"/>
                <a:gd name="connsiteY2" fmla="*/ 1260132 h 1400175"/>
                <a:gd name="connsiteX3" fmla="*/ 1925040 w 2009775"/>
                <a:gd name="connsiteY3" fmla="*/ 1266068 h 1400175"/>
                <a:gd name="connsiteX4" fmla="*/ 180494 w 2009775"/>
                <a:gd name="connsiteY4" fmla="*/ 1394486 h 1400175"/>
                <a:gd name="connsiteX5" fmla="*/ 88298 w 2009775"/>
                <a:gd name="connsiteY5" fmla="*/ 142003 h 1400175"/>
                <a:gd name="connsiteX6" fmla="*/ 7649 w 2009775"/>
                <a:gd name="connsiteY6" fmla="*/ 147940 h 1400175"/>
                <a:gd name="connsiteX7" fmla="*/ 88298 w 2009775"/>
                <a:gd name="connsiteY7" fmla="*/ 142003 h 1400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9775" h="1400175">
                  <a:moveTo>
                    <a:pt x="1832844" y="13586"/>
                  </a:moveTo>
                  <a:cubicBezTo>
                    <a:pt x="1877385" y="10307"/>
                    <a:pt x="1913493" y="7649"/>
                    <a:pt x="1913493" y="7649"/>
                  </a:cubicBezTo>
                  <a:lnTo>
                    <a:pt x="2005689" y="1260132"/>
                  </a:lnTo>
                  <a:cubicBezTo>
                    <a:pt x="2005689" y="1260132"/>
                    <a:pt x="1969581" y="1262790"/>
                    <a:pt x="1925040" y="1266068"/>
                  </a:cubicBezTo>
                  <a:lnTo>
                    <a:pt x="180494" y="1394486"/>
                  </a:lnTo>
                  <a:lnTo>
                    <a:pt x="88298" y="142003"/>
                  </a:lnTo>
                  <a:cubicBezTo>
                    <a:pt x="43757" y="145282"/>
                    <a:pt x="7649" y="147940"/>
                    <a:pt x="7649" y="147940"/>
                  </a:cubicBezTo>
                  <a:cubicBezTo>
                    <a:pt x="7649" y="147940"/>
                    <a:pt x="43757" y="145282"/>
                    <a:pt x="88298" y="142003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993DDE0B-C172-4D25-BE7A-9A05BFCF2031}"/>
                </a:ext>
              </a:extLst>
            </p:cNvPr>
            <p:cNvSpPr/>
            <p:nvPr/>
          </p:nvSpPr>
          <p:spPr>
            <a:xfrm>
              <a:off x="4807934" y="3482530"/>
              <a:ext cx="371475" cy="1123950"/>
            </a:xfrm>
            <a:custGeom>
              <a:avLst/>
              <a:gdLst>
                <a:gd name="connsiteX0" fmla="*/ 7144 w 371475"/>
                <a:gd name="connsiteY0" fmla="*/ 1121473 h 1123950"/>
                <a:gd name="connsiteX1" fmla="*/ 372332 w 371475"/>
                <a:gd name="connsiteY1" fmla="*/ 1094518 h 1123950"/>
                <a:gd name="connsiteX2" fmla="*/ 41720 w 371475"/>
                <a:gd name="connsiteY2" fmla="*/ 7144 h 1123950"/>
                <a:gd name="connsiteX3" fmla="*/ 7144 w 371475"/>
                <a:gd name="connsiteY3" fmla="*/ 1121473 h 112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475" h="1123950">
                  <a:moveTo>
                    <a:pt x="7144" y="1121473"/>
                  </a:moveTo>
                  <a:lnTo>
                    <a:pt x="372332" y="1094518"/>
                  </a:lnTo>
                  <a:lnTo>
                    <a:pt x="41720" y="7144"/>
                  </a:lnTo>
                  <a:lnTo>
                    <a:pt x="7144" y="1121473"/>
                  </a:lnTo>
                  <a:close/>
                </a:path>
              </a:pathLst>
            </a:custGeom>
            <a:solidFill>
              <a:srgbClr val="F5F5F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289A65D3-72E3-4C8C-9A51-CFC29AD68FBE}"/>
                </a:ext>
              </a:extLst>
            </p:cNvPr>
            <p:cNvSpPr/>
            <p:nvPr/>
          </p:nvSpPr>
          <p:spPr>
            <a:xfrm>
              <a:off x="4813618" y="2928224"/>
              <a:ext cx="2105025" cy="1543050"/>
            </a:xfrm>
            <a:custGeom>
              <a:avLst/>
              <a:gdLst>
                <a:gd name="connsiteX0" fmla="*/ 2033048 w 2105025"/>
                <a:gd name="connsiteY0" fmla="*/ 1246870 h 1543050"/>
                <a:gd name="connsiteX1" fmla="*/ 283115 w 2105025"/>
                <a:gd name="connsiteY1" fmla="*/ 1541478 h 1543050"/>
                <a:gd name="connsiteX2" fmla="*/ 189865 w 2105025"/>
                <a:gd name="connsiteY2" fmla="*/ 1474803 h 1543050"/>
                <a:gd name="connsiteX3" fmla="*/ 8223 w 2105025"/>
                <a:gd name="connsiteY3" fmla="*/ 396001 h 1543050"/>
                <a:gd name="connsiteX4" fmla="*/ 74898 w 2105025"/>
                <a:gd name="connsiteY4" fmla="*/ 302847 h 1543050"/>
                <a:gd name="connsiteX5" fmla="*/ 1824831 w 2105025"/>
                <a:gd name="connsiteY5" fmla="*/ 8239 h 1543050"/>
                <a:gd name="connsiteX6" fmla="*/ 1918081 w 2105025"/>
                <a:gd name="connsiteY6" fmla="*/ 74914 h 1543050"/>
                <a:gd name="connsiteX7" fmla="*/ 2099723 w 2105025"/>
                <a:gd name="connsiteY7" fmla="*/ 1153810 h 1543050"/>
                <a:gd name="connsiteX8" fmla="*/ 2033048 w 2105025"/>
                <a:gd name="connsiteY8" fmla="*/ 1246870 h 1543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05025" h="1543050">
                  <a:moveTo>
                    <a:pt x="2033048" y="1246870"/>
                  </a:moveTo>
                  <a:lnTo>
                    <a:pt x="283115" y="1541478"/>
                  </a:lnTo>
                  <a:cubicBezTo>
                    <a:pt x="238978" y="1548707"/>
                    <a:pt x="197299" y="1518905"/>
                    <a:pt x="189865" y="1474803"/>
                  </a:cubicBezTo>
                  <a:lnTo>
                    <a:pt x="8223" y="396001"/>
                  </a:lnTo>
                  <a:cubicBezTo>
                    <a:pt x="997" y="351886"/>
                    <a:pt x="30809" y="310234"/>
                    <a:pt x="74898" y="302847"/>
                  </a:cubicBezTo>
                  <a:lnTo>
                    <a:pt x="1824831" y="8239"/>
                  </a:lnTo>
                  <a:cubicBezTo>
                    <a:pt x="1868981" y="955"/>
                    <a:pt x="1910695" y="30781"/>
                    <a:pt x="1918081" y="74914"/>
                  </a:cubicBezTo>
                  <a:lnTo>
                    <a:pt x="2099723" y="1153810"/>
                  </a:lnTo>
                  <a:cubicBezTo>
                    <a:pt x="2106836" y="1197879"/>
                    <a:pt x="2077063" y="1239433"/>
                    <a:pt x="2033048" y="124687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971921E5-220A-4866-9D08-DBEC581DDA25}"/>
                </a:ext>
              </a:extLst>
            </p:cNvPr>
            <p:cNvSpPr/>
            <p:nvPr/>
          </p:nvSpPr>
          <p:spPr>
            <a:xfrm>
              <a:off x="4989005" y="3257773"/>
              <a:ext cx="1695450" cy="400050"/>
            </a:xfrm>
            <a:custGeom>
              <a:avLst/>
              <a:gdLst>
                <a:gd name="connsiteX0" fmla="*/ 1644586 w 1695450"/>
                <a:gd name="connsiteY0" fmla="*/ 7587 h 400050"/>
                <a:gd name="connsiteX1" fmla="*/ 36194 w 1695450"/>
                <a:gd name="connsiteY1" fmla="*/ 278383 h 400050"/>
                <a:gd name="connsiteX2" fmla="*/ 7594 w 1695450"/>
                <a:gd name="connsiteY2" fmla="*/ 318044 h 400050"/>
                <a:gd name="connsiteX3" fmla="*/ 7619 w 1695450"/>
                <a:gd name="connsiteY3" fmla="*/ 318198 h 400050"/>
                <a:gd name="connsiteX4" fmla="*/ 15525 w 1695450"/>
                <a:gd name="connsiteY4" fmla="*/ 365823 h 400050"/>
                <a:gd name="connsiteX5" fmla="*/ 55186 w 1695450"/>
                <a:gd name="connsiteY5" fmla="*/ 394423 h 400050"/>
                <a:gd name="connsiteX6" fmla="*/ 55340 w 1695450"/>
                <a:gd name="connsiteY6" fmla="*/ 394398 h 400050"/>
                <a:gd name="connsiteX7" fmla="*/ 1663731 w 1695450"/>
                <a:gd name="connsiteY7" fmla="*/ 123602 h 400050"/>
                <a:gd name="connsiteX8" fmla="*/ 1692314 w 1695450"/>
                <a:gd name="connsiteY8" fmla="*/ 83928 h 400050"/>
                <a:gd name="connsiteX9" fmla="*/ 1692306 w 1695450"/>
                <a:gd name="connsiteY9" fmla="*/ 83883 h 400050"/>
                <a:gd name="connsiteX10" fmla="*/ 1684305 w 1695450"/>
                <a:gd name="connsiteY10" fmla="*/ 36258 h 400050"/>
                <a:gd name="connsiteX11" fmla="*/ 1644586 w 1695450"/>
                <a:gd name="connsiteY11" fmla="*/ 7587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95450" h="400050">
                  <a:moveTo>
                    <a:pt x="1644586" y="7587"/>
                  </a:moveTo>
                  <a:lnTo>
                    <a:pt x="36194" y="278383"/>
                  </a:lnTo>
                  <a:cubicBezTo>
                    <a:pt x="17345" y="281438"/>
                    <a:pt x="4540" y="299194"/>
                    <a:pt x="7594" y="318044"/>
                  </a:cubicBezTo>
                  <a:cubicBezTo>
                    <a:pt x="7602" y="318095"/>
                    <a:pt x="7611" y="318146"/>
                    <a:pt x="7619" y="318198"/>
                  </a:cubicBezTo>
                  <a:lnTo>
                    <a:pt x="15525" y="365823"/>
                  </a:lnTo>
                  <a:cubicBezTo>
                    <a:pt x="18579" y="384672"/>
                    <a:pt x="36336" y="397477"/>
                    <a:pt x="55186" y="394423"/>
                  </a:cubicBezTo>
                  <a:cubicBezTo>
                    <a:pt x="55237" y="394414"/>
                    <a:pt x="55288" y="394406"/>
                    <a:pt x="55340" y="394398"/>
                  </a:cubicBezTo>
                  <a:lnTo>
                    <a:pt x="1663731" y="123602"/>
                  </a:lnTo>
                  <a:cubicBezTo>
                    <a:pt x="1682580" y="120539"/>
                    <a:pt x="1695376" y="102777"/>
                    <a:pt x="1692314" y="83928"/>
                  </a:cubicBezTo>
                  <a:cubicBezTo>
                    <a:pt x="1692312" y="83913"/>
                    <a:pt x="1692309" y="83898"/>
                    <a:pt x="1692306" y="83883"/>
                  </a:cubicBezTo>
                  <a:lnTo>
                    <a:pt x="1684305" y="36258"/>
                  </a:lnTo>
                  <a:cubicBezTo>
                    <a:pt x="1681237" y="17383"/>
                    <a:pt x="1663466" y="4555"/>
                    <a:pt x="1644586" y="7587"/>
                  </a:cubicBezTo>
                  <a:close/>
                </a:path>
              </a:pathLst>
            </a:custGeom>
            <a:solidFill>
              <a:srgbClr val="9DC08B">
                <a:alpha val="2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75366203-D42D-4B70-985E-97CE4058BC95}"/>
                </a:ext>
              </a:extLst>
            </p:cNvPr>
            <p:cNvSpPr/>
            <p:nvPr/>
          </p:nvSpPr>
          <p:spPr>
            <a:xfrm>
              <a:off x="4825434" y="2914823"/>
              <a:ext cx="2105025" cy="1571625"/>
            </a:xfrm>
            <a:custGeom>
              <a:avLst/>
              <a:gdLst>
                <a:gd name="connsiteX0" fmla="*/ 1812948 w 2105025"/>
                <a:gd name="connsiteY0" fmla="*/ 21661 h 1571625"/>
                <a:gd name="connsiteX1" fmla="*/ 1892692 w 2105025"/>
                <a:gd name="connsiteY1" fmla="*/ 8231 h 1571625"/>
                <a:gd name="connsiteX2" fmla="*/ 2101268 w 2105025"/>
                <a:gd name="connsiteY2" fmla="*/ 1246661 h 1571625"/>
                <a:gd name="connsiteX3" fmla="*/ 2021524 w 2105025"/>
                <a:gd name="connsiteY3" fmla="*/ 1260091 h 1571625"/>
                <a:gd name="connsiteX4" fmla="*/ 296551 w 2105025"/>
                <a:gd name="connsiteY4" fmla="*/ 1550610 h 1571625"/>
                <a:gd name="connsiteX5" fmla="*/ 87975 w 2105025"/>
                <a:gd name="connsiteY5" fmla="*/ 312180 h 1571625"/>
                <a:gd name="connsiteX6" fmla="*/ 8231 w 2105025"/>
                <a:gd name="connsiteY6" fmla="*/ 325611 h 1571625"/>
                <a:gd name="connsiteX7" fmla="*/ 87975 w 2105025"/>
                <a:gd name="connsiteY7" fmla="*/ 312180 h 1571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05025" h="1571625">
                  <a:moveTo>
                    <a:pt x="1812948" y="21661"/>
                  </a:moveTo>
                  <a:cubicBezTo>
                    <a:pt x="1856990" y="14244"/>
                    <a:pt x="1892692" y="8231"/>
                    <a:pt x="1892692" y="8231"/>
                  </a:cubicBezTo>
                  <a:lnTo>
                    <a:pt x="2101268" y="1246661"/>
                  </a:lnTo>
                  <a:cubicBezTo>
                    <a:pt x="2101268" y="1246661"/>
                    <a:pt x="2065565" y="1252674"/>
                    <a:pt x="2021524" y="1260091"/>
                  </a:cubicBezTo>
                  <a:lnTo>
                    <a:pt x="296551" y="1550610"/>
                  </a:lnTo>
                  <a:lnTo>
                    <a:pt x="87975" y="312180"/>
                  </a:lnTo>
                  <a:cubicBezTo>
                    <a:pt x="43934" y="319598"/>
                    <a:pt x="8231" y="325611"/>
                    <a:pt x="8231" y="325611"/>
                  </a:cubicBezTo>
                  <a:cubicBezTo>
                    <a:pt x="8231" y="325611"/>
                    <a:pt x="43934" y="319597"/>
                    <a:pt x="87975" y="312180"/>
                  </a:cubicBezTo>
                  <a:close/>
                </a:path>
              </a:pathLst>
            </a:custGeom>
            <a:solidFill>
              <a:srgbClr val="9DC08B">
                <a:alpha val="3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07D2CE69-D24A-4658-A7B0-F31BA58083C7}"/>
                </a:ext>
              </a:extLst>
            </p:cNvPr>
            <p:cNvSpPr/>
            <p:nvPr/>
          </p:nvSpPr>
          <p:spPr>
            <a:xfrm>
              <a:off x="4952404" y="3037211"/>
              <a:ext cx="1695450" cy="409575"/>
            </a:xfrm>
            <a:custGeom>
              <a:avLst/>
              <a:gdLst>
                <a:gd name="connsiteX0" fmla="*/ 1663852 w 1695450"/>
                <a:gd name="connsiteY0" fmla="*/ 131661 h 409575"/>
                <a:gd name="connsiteX1" fmla="*/ 57746 w 1695450"/>
                <a:gd name="connsiteY1" fmla="*/ 401981 h 409575"/>
                <a:gd name="connsiteX2" fmla="*/ 16598 w 1695450"/>
                <a:gd name="connsiteY2" fmla="*/ 372739 h 409575"/>
                <a:gd name="connsiteX3" fmla="*/ 7645 w 1695450"/>
                <a:gd name="connsiteY3" fmla="*/ 319113 h 409575"/>
                <a:gd name="connsiteX4" fmla="*/ 36854 w 1695450"/>
                <a:gd name="connsiteY4" fmla="*/ 278066 h 409575"/>
                <a:gd name="connsiteX5" fmla="*/ 36886 w 1695450"/>
                <a:gd name="connsiteY5" fmla="*/ 278060 h 409575"/>
                <a:gd name="connsiteX6" fmla="*/ 1642992 w 1695450"/>
                <a:gd name="connsiteY6" fmla="*/ 7646 h 409575"/>
                <a:gd name="connsiteX7" fmla="*/ 1684140 w 1695450"/>
                <a:gd name="connsiteY7" fmla="*/ 36887 h 409575"/>
                <a:gd name="connsiteX8" fmla="*/ 1693189 w 1695450"/>
                <a:gd name="connsiteY8" fmla="*/ 90513 h 409575"/>
                <a:gd name="connsiteX9" fmla="*/ 1663852 w 1695450"/>
                <a:gd name="connsiteY9" fmla="*/ 131661 h 409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95450" h="409575">
                  <a:moveTo>
                    <a:pt x="1663852" y="131661"/>
                  </a:moveTo>
                  <a:lnTo>
                    <a:pt x="57746" y="401981"/>
                  </a:lnTo>
                  <a:cubicBezTo>
                    <a:pt x="38324" y="405200"/>
                    <a:pt x="19946" y="392139"/>
                    <a:pt x="16598" y="372739"/>
                  </a:cubicBezTo>
                  <a:lnTo>
                    <a:pt x="7645" y="319113"/>
                  </a:lnTo>
                  <a:cubicBezTo>
                    <a:pt x="4376" y="299712"/>
                    <a:pt x="17453" y="281335"/>
                    <a:pt x="36854" y="278066"/>
                  </a:cubicBezTo>
                  <a:cubicBezTo>
                    <a:pt x="36865" y="278064"/>
                    <a:pt x="36876" y="278062"/>
                    <a:pt x="36886" y="278060"/>
                  </a:cubicBezTo>
                  <a:lnTo>
                    <a:pt x="1642992" y="7646"/>
                  </a:lnTo>
                  <a:cubicBezTo>
                    <a:pt x="1662426" y="4372"/>
                    <a:pt x="1680840" y="17457"/>
                    <a:pt x="1684140" y="36887"/>
                  </a:cubicBezTo>
                  <a:lnTo>
                    <a:pt x="1693189" y="90513"/>
                  </a:lnTo>
                  <a:cubicBezTo>
                    <a:pt x="1696349" y="109954"/>
                    <a:pt x="1683261" y="128312"/>
                    <a:pt x="1663852" y="131661"/>
                  </a:cubicBezTo>
                  <a:close/>
                </a:path>
              </a:pathLst>
            </a:custGeom>
            <a:solidFill>
              <a:srgbClr val="9DC08B">
                <a:alpha val="2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68A9A123-6A64-454F-9634-6485594D2B6D}"/>
                </a:ext>
              </a:extLst>
            </p:cNvPr>
            <p:cNvSpPr/>
            <p:nvPr/>
          </p:nvSpPr>
          <p:spPr>
            <a:xfrm>
              <a:off x="6838569" y="4486466"/>
              <a:ext cx="76200" cy="57150"/>
            </a:xfrm>
            <a:custGeom>
              <a:avLst/>
              <a:gdLst>
                <a:gd name="connsiteX0" fmla="*/ 10573 w 76200"/>
                <a:gd name="connsiteY0" fmla="*/ 52292 h 57150"/>
                <a:gd name="connsiteX1" fmla="*/ 7144 w 76200"/>
                <a:gd name="connsiteY1" fmla="*/ 43339 h 57150"/>
                <a:gd name="connsiteX2" fmla="*/ 67151 w 76200"/>
                <a:gd name="connsiteY2" fmla="*/ 7144 h 57150"/>
                <a:gd name="connsiteX3" fmla="*/ 73438 w 76200"/>
                <a:gd name="connsiteY3" fmla="*/ 14287 h 57150"/>
                <a:gd name="connsiteX4" fmla="*/ 10573 w 76200"/>
                <a:gd name="connsiteY4" fmla="*/ 522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57150">
                  <a:moveTo>
                    <a:pt x="10573" y="52292"/>
                  </a:moveTo>
                  <a:lnTo>
                    <a:pt x="7144" y="43339"/>
                  </a:lnTo>
                  <a:cubicBezTo>
                    <a:pt x="29163" y="34987"/>
                    <a:pt x="49493" y="22725"/>
                    <a:pt x="67151" y="7144"/>
                  </a:cubicBezTo>
                  <a:lnTo>
                    <a:pt x="73438" y="14287"/>
                  </a:lnTo>
                  <a:cubicBezTo>
                    <a:pt x="54949" y="30646"/>
                    <a:pt x="33650" y="43522"/>
                    <a:pt x="10573" y="52292"/>
                  </a:cubicBezTo>
                  <a:close/>
                </a:path>
              </a:pathLst>
            </a:custGeom>
            <a:solidFill>
              <a:srgbClr val="9DC08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BAB8BE68-B9F0-4849-8110-FF4503B48425}"/>
                </a:ext>
              </a:extLst>
            </p:cNvPr>
            <p:cNvSpPr/>
            <p:nvPr/>
          </p:nvSpPr>
          <p:spPr>
            <a:xfrm>
              <a:off x="4777808" y="3478458"/>
              <a:ext cx="2200275" cy="1209675"/>
            </a:xfrm>
            <a:custGeom>
              <a:avLst/>
              <a:gdLst>
                <a:gd name="connsiteX0" fmla="*/ 2033016 w 2200275"/>
                <a:gd name="connsiteY0" fmla="*/ 1058767 h 1209675"/>
                <a:gd name="connsiteX1" fmla="*/ 180213 w 2200275"/>
                <a:gd name="connsiteY1" fmla="*/ 1195165 h 1209675"/>
                <a:gd name="connsiteX2" fmla="*/ 180213 w 2200275"/>
                <a:gd name="connsiteY2" fmla="*/ 1195165 h 1209675"/>
                <a:gd name="connsiteX3" fmla="*/ 7144 w 2200275"/>
                <a:gd name="connsiteY3" fmla="*/ 1207643 h 1209675"/>
                <a:gd name="connsiteX4" fmla="*/ 167545 w 2200275"/>
                <a:gd name="connsiteY4" fmla="*/ 1021715 h 1209675"/>
                <a:gd name="connsiteX5" fmla="*/ 111919 w 2200275"/>
                <a:gd name="connsiteY5" fmla="*/ 262382 h 1209675"/>
                <a:gd name="connsiteX6" fmla="*/ 217122 w 2200275"/>
                <a:gd name="connsiteY6" fmla="*/ 139658 h 1209675"/>
                <a:gd name="connsiteX7" fmla="*/ 217837 w 2200275"/>
                <a:gd name="connsiteY7" fmla="*/ 139605 h 1209675"/>
                <a:gd name="connsiteX8" fmla="*/ 2014633 w 2200275"/>
                <a:gd name="connsiteY8" fmla="*/ 7493 h 1209675"/>
                <a:gd name="connsiteX9" fmla="*/ 2137445 w 2200275"/>
                <a:gd name="connsiteY9" fmla="*/ 112594 h 1209675"/>
                <a:gd name="connsiteX10" fmla="*/ 2137505 w 2200275"/>
                <a:gd name="connsiteY10" fmla="*/ 113411 h 1209675"/>
                <a:gd name="connsiteX11" fmla="*/ 2193417 w 2200275"/>
                <a:gd name="connsiteY11" fmla="*/ 873220 h 1209675"/>
                <a:gd name="connsiteX12" fmla="*/ 2033016 w 2200275"/>
                <a:gd name="connsiteY12" fmla="*/ 1058768 h 1209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00275" h="1209675">
                  <a:moveTo>
                    <a:pt x="2033016" y="1058767"/>
                  </a:moveTo>
                  <a:lnTo>
                    <a:pt x="180213" y="1195165"/>
                  </a:lnTo>
                  <a:lnTo>
                    <a:pt x="180213" y="1195165"/>
                  </a:lnTo>
                  <a:lnTo>
                    <a:pt x="7144" y="1207643"/>
                  </a:lnTo>
                  <a:cubicBezTo>
                    <a:pt x="102778" y="1200591"/>
                    <a:pt x="174590" y="1117350"/>
                    <a:pt x="167545" y="1021715"/>
                  </a:cubicBezTo>
                  <a:lnTo>
                    <a:pt x="111919" y="262382"/>
                  </a:lnTo>
                  <a:cubicBezTo>
                    <a:pt x="107080" y="199442"/>
                    <a:pt x="154181" y="144496"/>
                    <a:pt x="217122" y="139658"/>
                  </a:cubicBezTo>
                  <a:cubicBezTo>
                    <a:pt x="217360" y="139639"/>
                    <a:pt x="217598" y="139622"/>
                    <a:pt x="217837" y="139605"/>
                  </a:cubicBezTo>
                  <a:lnTo>
                    <a:pt x="2014633" y="7493"/>
                  </a:lnTo>
                  <a:cubicBezTo>
                    <a:pt x="2077569" y="2602"/>
                    <a:pt x="2132554" y="49658"/>
                    <a:pt x="2137445" y="112594"/>
                  </a:cubicBezTo>
                  <a:cubicBezTo>
                    <a:pt x="2137466" y="112866"/>
                    <a:pt x="2137486" y="113139"/>
                    <a:pt x="2137505" y="113411"/>
                  </a:cubicBezTo>
                  <a:lnTo>
                    <a:pt x="2193417" y="873220"/>
                  </a:lnTo>
                  <a:cubicBezTo>
                    <a:pt x="2200296" y="968730"/>
                    <a:pt x="2128516" y="1051762"/>
                    <a:pt x="2033016" y="1058768"/>
                  </a:cubicBezTo>
                  <a:close/>
                </a:path>
              </a:pathLst>
            </a:custGeom>
            <a:solidFill>
              <a:srgbClr val="9DC08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 dirty="0"/>
            </a:p>
          </p:txBody>
        </p:sp>
      </p:grpSp>
      <p:sp>
        <p:nvSpPr>
          <p:cNvPr id="214" name="TextBox 213">
            <a:extLst>
              <a:ext uri="{FF2B5EF4-FFF2-40B4-BE49-F238E27FC236}">
                <a16:creationId xmlns:a16="http://schemas.microsoft.com/office/drawing/2014/main" id="{713070D6-A98D-44F4-A1A7-F049B9EF068D}"/>
              </a:ext>
            </a:extLst>
          </p:cNvPr>
          <p:cNvSpPr txBox="1"/>
          <p:nvPr/>
        </p:nvSpPr>
        <p:spPr>
          <a:xfrm>
            <a:off x="1685193" y="688047"/>
            <a:ext cx="2389793" cy="584775"/>
          </a:xfrm>
          <a:prstGeom prst="rect">
            <a:avLst/>
          </a:prstGeom>
          <a:noFill/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Bahnschrift" panose="020B0502040204020203" pitchFamily="34" charset="0"/>
              </a:rPr>
              <a:t>TUMPUKAN</a:t>
            </a:r>
            <a:endParaRPr lang="en-ID" sz="3200" dirty="0">
              <a:latin typeface="Bahnschrift" panose="020B050204020402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EF58A9-2052-4DFC-AFA3-CA78CE0FCC5D}"/>
              </a:ext>
            </a:extLst>
          </p:cNvPr>
          <p:cNvSpPr txBox="1"/>
          <p:nvPr/>
        </p:nvSpPr>
        <p:spPr>
          <a:xfrm>
            <a:off x="878767" y="1860782"/>
            <a:ext cx="713646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Tumpukan</a:t>
            </a:r>
            <a:r>
              <a:rPr lang="en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 </a:t>
            </a:r>
            <a:r>
              <a:rPr lang="en-ID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adalah</a:t>
            </a:r>
            <a:r>
              <a:rPr lang="en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 </a:t>
            </a:r>
            <a:r>
              <a:rPr lang="en-ID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struktur</a:t>
            </a:r>
            <a:r>
              <a:rPr lang="en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 data yang </a:t>
            </a:r>
            <a:r>
              <a:rPr lang="en-ID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mengikuti</a:t>
            </a:r>
            <a:r>
              <a:rPr lang="en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 </a:t>
            </a:r>
            <a:r>
              <a:rPr lang="en-ID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prinsip</a:t>
            </a:r>
            <a:r>
              <a:rPr lang="en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 LIFO (Last In, First Out), </a:t>
            </a:r>
            <a:r>
              <a:rPr lang="en-ID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artinya</a:t>
            </a:r>
            <a:r>
              <a:rPr lang="en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 </a:t>
            </a:r>
            <a:r>
              <a:rPr lang="en-ID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objek</a:t>
            </a:r>
            <a:r>
              <a:rPr lang="en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 yang </a:t>
            </a:r>
            <a:r>
              <a:rPr lang="en-ID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terakhir</a:t>
            </a:r>
            <a:r>
              <a:rPr lang="en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 </a:t>
            </a:r>
            <a:r>
              <a:rPr lang="en-ID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dimasukkan</a:t>
            </a:r>
            <a:r>
              <a:rPr lang="en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 </a:t>
            </a:r>
            <a:r>
              <a:rPr lang="en-ID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ke</a:t>
            </a:r>
            <a:r>
              <a:rPr lang="en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 </a:t>
            </a:r>
            <a:r>
              <a:rPr lang="en-ID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dalam</a:t>
            </a:r>
            <a:r>
              <a:rPr lang="en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 </a:t>
            </a:r>
            <a:r>
              <a:rPr lang="en-ID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tumpukan</a:t>
            </a:r>
            <a:r>
              <a:rPr lang="en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 </a:t>
            </a:r>
            <a:r>
              <a:rPr lang="en-ID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akan</a:t>
            </a:r>
            <a:r>
              <a:rPr lang="en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 </a:t>
            </a:r>
            <a:r>
              <a:rPr lang="en-ID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menjadi</a:t>
            </a:r>
            <a:r>
              <a:rPr lang="en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 yang </a:t>
            </a:r>
            <a:r>
              <a:rPr lang="en-ID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pertama</a:t>
            </a:r>
            <a:r>
              <a:rPr lang="en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 </a:t>
            </a:r>
            <a:r>
              <a:rPr lang="en-ID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keluar</a:t>
            </a:r>
            <a:r>
              <a:rPr lang="en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. </a:t>
            </a:r>
            <a:r>
              <a:rPr lang="en-ID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Prinsip</a:t>
            </a:r>
            <a:r>
              <a:rPr lang="en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 </a:t>
            </a:r>
            <a:r>
              <a:rPr lang="en-ID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ini</a:t>
            </a:r>
            <a:r>
              <a:rPr lang="en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 </a:t>
            </a:r>
            <a:r>
              <a:rPr lang="en-ID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mirip</a:t>
            </a:r>
            <a:r>
              <a:rPr lang="en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 </a:t>
            </a:r>
            <a:r>
              <a:rPr lang="en-ID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dengan</a:t>
            </a:r>
            <a:r>
              <a:rPr lang="en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 </a:t>
            </a:r>
            <a:r>
              <a:rPr lang="en-ID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tumpukan</a:t>
            </a:r>
            <a:r>
              <a:rPr lang="en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 </a:t>
            </a:r>
            <a:r>
              <a:rPr lang="en-ID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buku</a:t>
            </a:r>
            <a:r>
              <a:rPr lang="en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 di mana </a:t>
            </a:r>
            <a:r>
              <a:rPr lang="en-ID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buku</a:t>
            </a:r>
            <a:r>
              <a:rPr lang="en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 </a:t>
            </a:r>
            <a:r>
              <a:rPr lang="en-ID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terakhir</a:t>
            </a:r>
            <a:r>
              <a:rPr lang="en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 yang </a:t>
            </a:r>
            <a:r>
              <a:rPr lang="en-ID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diletakkan</a:t>
            </a:r>
            <a:r>
              <a:rPr lang="en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 di </a:t>
            </a:r>
            <a:r>
              <a:rPr lang="en-ID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atas</a:t>
            </a:r>
            <a:r>
              <a:rPr lang="en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 </a:t>
            </a:r>
            <a:r>
              <a:rPr lang="en-ID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tumpukan</a:t>
            </a:r>
            <a:r>
              <a:rPr lang="en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 </a:t>
            </a:r>
            <a:r>
              <a:rPr lang="en-ID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adalah</a:t>
            </a:r>
            <a:r>
              <a:rPr lang="en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 </a:t>
            </a:r>
            <a:r>
              <a:rPr lang="en-ID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buku</a:t>
            </a:r>
            <a:r>
              <a:rPr lang="en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 yang paling </a:t>
            </a:r>
            <a:r>
              <a:rPr lang="en-ID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mudah</a:t>
            </a:r>
            <a:r>
              <a:rPr lang="en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 </a:t>
            </a:r>
            <a:r>
              <a:rPr lang="en-ID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dijangkau</a:t>
            </a:r>
            <a:r>
              <a:rPr lang="en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 dan </a:t>
            </a:r>
            <a:r>
              <a:rPr lang="en-ID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akan</a:t>
            </a:r>
            <a:r>
              <a:rPr lang="en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 </a:t>
            </a:r>
            <a:r>
              <a:rPr lang="en-ID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diambil</a:t>
            </a:r>
            <a:r>
              <a:rPr lang="en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 </a:t>
            </a:r>
            <a:r>
              <a:rPr lang="en-ID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terlebih</a:t>
            </a:r>
            <a:r>
              <a:rPr lang="en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 </a:t>
            </a:r>
            <a:r>
              <a:rPr lang="en-ID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dahulu</a:t>
            </a:r>
            <a:r>
              <a:rPr lang="en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. </a:t>
            </a:r>
            <a:r>
              <a:rPr lang="en-ID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Operasi</a:t>
            </a:r>
            <a:r>
              <a:rPr lang="en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 </a:t>
            </a:r>
            <a:r>
              <a:rPr lang="en-ID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utama</a:t>
            </a:r>
            <a:r>
              <a:rPr lang="en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 </a:t>
            </a:r>
            <a:r>
              <a:rPr lang="en-ID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dalam</a:t>
            </a:r>
            <a:r>
              <a:rPr lang="en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 </a:t>
            </a:r>
            <a:r>
              <a:rPr lang="en-ID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tumpukan</a:t>
            </a:r>
            <a:r>
              <a:rPr lang="en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 </a:t>
            </a:r>
            <a:r>
              <a:rPr lang="en-ID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adalah</a:t>
            </a:r>
            <a:r>
              <a:rPr lang="en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 "push" (</a:t>
            </a:r>
            <a:r>
              <a:rPr lang="en-ID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menambahkan</a:t>
            </a:r>
            <a:r>
              <a:rPr lang="en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 </a:t>
            </a:r>
            <a:r>
              <a:rPr lang="en-ID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objek</a:t>
            </a:r>
            <a:r>
              <a:rPr lang="en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 </a:t>
            </a:r>
            <a:r>
              <a:rPr lang="en-ID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ke</a:t>
            </a:r>
            <a:r>
              <a:rPr lang="en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 </a:t>
            </a:r>
            <a:r>
              <a:rPr lang="en-ID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dalam</a:t>
            </a:r>
            <a:r>
              <a:rPr lang="en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 </a:t>
            </a:r>
            <a:r>
              <a:rPr lang="en-ID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tumpukan</a:t>
            </a:r>
            <a:r>
              <a:rPr lang="en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) dan "pop" (</a:t>
            </a:r>
            <a:r>
              <a:rPr lang="en-ID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mengeluarkan</a:t>
            </a:r>
            <a:r>
              <a:rPr lang="en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 </a:t>
            </a:r>
            <a:r>
              <a:rPr lang="en-ID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objek</a:t>
            </a:r>
            <a:r>
              <a:rPr lang="en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 </a:t>
            </a:r>
            <a:r>
              <a:rPr lang="en-ID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teratas</a:t>
            </a:r>
            <a:r>
              <a:rPr lang="en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 </a:t>
            </a:r>
            <a:r>
              <a:rPr lang="en-ID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dari</a:t>
            </a:r>
            <a:r>
              <a:rPr lang="en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 </a:t>
            </a:r>
            <a:r>
              <a:rPr lang="en-ID" sz="2400" dirty="0" err="1">
                <a:solidFill>
                  <a:srgbClr val="40513B"/>
                </a:solidFill>
                <a:latin typeface="Bahnschrift" panose="020B0502040204020203" pitchFamily="34" charset="0"/>
              </a:rPr>
              <a:t>tumpukan</a:t>
            </a:r>
            <a:r>
              <a:rPr lang="en-ID" sz="2400" dirty="0">
                <a:solidFill>
                  <a:srgbClr val="40513B"/>
                </a:solidFill>
                <a:latin typeface="Bahnschrift" panose="020B0502040204020203" pitchFamily="34" charset="0"/>
              </a:rPr>
              <a:t>).</a:t>
            </a:r>
          </a:p>
        </p:txBody>
      </p:sp>
      <p:sp>
        <p:nvSpPr>
          <p:cNvPr id="478" name="Rectangle: Rounded Corners 477">
            <a:hlinkClick r:id="rId2" action="ppaction://hlinksldjump"/>
            <a:extLst>
              <a:ext uri="{FF2B5EF4-FFF2-40B4-BE49-F238E27FC236}">
                <a16:creationId xmlns:a16="http://schemas.microsoft.com/office/drawing/2014/main" id="{40032956-D8FE-467A-8E6B-30064AFD0DA5}"/>
              </a:ext>
            </a:extLst>
          </p:cNvPr>
          <p:cNvSpPr/>
          <p:nvPr/>
        </p:nvSpPr>
        <p:spPr>
          <a:xfrm>
            <a:off x="10679420" y="638018"/>
            <a:ext cx="1144815" cy="319313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9DC08B"/>
              </a:gs>
              <a:gs pos="100000">
                <a:srgbClr val="609966"/>
              </a:gs>
              <a:gs pos="100000">
                <a:srgbClr val="60996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Bahnschrift" panose="020B0502040204020203" pitchFamily="34" charset="0"/>
              </a:rPr>
              <a:t>MENU</a:t>
            </a:r>
            <a:endParaRPr lang="en-ID" sz="1100" dirty="0">
              <a:latin typeface="Bahnschrift" panose="020B0502040204020203" pitchFamily="34" charset="0"/>
            </a:endParaRPr>
          </a:p>
        </p:txBody>
      </p:sp>
      <p:sp>
        <p:nvSpPr>
          <p:cNvPr id="2" name="Chevron 1"/>
          <p:cNvSpPr/>
          <p:nvPr/>
        </p:nvSpPr>
        <p:spPr>
          <a:xfrm>
            <a:off x="4129479" y="790071"/>
            <a:ext cx="266700" cy="345325"/>
          </a:xfrm>
          <a:prstGeom prst="chevron">
            <a:avLst/>
          </a:prstGeom>
          <a:solidFill>
            <a:schemeClr val="tx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60641" y="356553"/>
            <a:ext cx="1634712" cy="1266623"/>
          </a:xfrm>
          <a:prstGeom prst="roundRect">
            <a:avLst/>
          </a:prstGeom>
          <a:noFill/>
          <a:ln>
            <a:solidFill>
              <a:srgbClr val="D9FAB0"/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539557" y="688047"/>
            <a:ext cx="1810111" cy="584775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lvl="0"/>
            <a:r>
              <a:rPr lang="en-ID" sz="3200" dirty="0">
                <a:solidFill>
                  <a:prstClr val="black"/>
                </a:solidFill>
                <a:latin typeface="Bahnschrift" panose="020B0502040204020203" pitchFamily="34" charset="0"/>
              </a:rPr>
              <a:t>DEFINISI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 descr="Books">
                <a:extLst>
                  <a:ext uri="{FF2B5EF4-FFF2-40B4-BE49-F238E27FC236}">
                    <a16:creationId xmlns:a16="http://schemas.microsoft.com/office/drawing/2014/main" id="{D1D4F584-10B1-203E-B3D1-F6A9E1B4FA1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226998587"/>
                  </p:ext>
                </p:extLst>
              </p:nvPr>
            </p:nvGraphicFramePr>
            <p:xfrm>
              <a:off x="8593776" y="3021966"/>
              <a:ext cx="3483428" cy="2206447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483428" cy="2206447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am3d:spPr>
                  <am3d:camera>
                    <am3d:pos x="0" y="0" z="6923615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964344" d="1000000"/>
                    <am3d:preTrans dx="0" dy="-8821788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530808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 descr="Books">
                <a:extLst>
                  <a:ext uri="{FF2B5EF4-FFF2-40B4-BE49-F238E27FC236}">
                    <a16:creationId xmlns:a16="http://schemas.microsoft.com/office/drawing/2014/main" id="{D1D4F584-10B1-203E-B3D1-F6A9E1B4FA1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593776" y="3021966"/>
                <a:ext cx="3483428" cy="2206447"/>
              </a:xfrm>
              <a:prstGeom prst="rect">
                <a:avLst/>
              </a:prstGeom>
              <a:noFill/>
              <a:ln>
                <a:noFill/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804152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mph" presetSubtype="128" repeatCount="indefinite" accel="10000" decel="10000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Graphic 2">
            <a:extLst>
              <a:ext uri="{FF2B5EF4-FFF2-40B4-BE49-F238E27FC236}">
                <a16:creationId xmlns:a16="http://schemas.microsoft.com/office/drawing/2014/main" id="{F1F5BB81-AE8A-8A1D-5B33-AEF0932BABCD}"/>
              </a:ext>
            </a:extLst>
          </p:cNvPr>
          <p:cNvGrpSpPr/>
          <p:nvPr/>
        </p:nvGrpSpPr>
        <p:grpSpPr>
          <a:xfrm>
            <a:off x="367765" y="411631"/>
            <a:ext cx="1161697" cy="1150469"/>
            <a:chOff x="4464897" y="2867558"/>
            <a:chExt cx="2513186" cy="1820575"/>
          </a:xfrm>
        </p:grpSpPr>
        <p:sp>
          <p:nvSpPr>
            <p:cNvPr id="84" name="Freeform: Shape 199">
              <a:extLst>
                <a:ext uri="{FF2B5EF4-FFF2-40B4-BE49-F238E27FC236}">
                  <a16:creationId xmlns:a16="http://schemas.microsoft.com/office/drawing/2014/main" id="{AFBCE577-DDC9-A478-C869-4288EA95072D}"/>
                </a:ext>
              </a:extLst>
            </p:cNvPr>
            <p:cNvSpPr/>
            <p:nvPr/>
          </p:nvSpPr>
          <p:spPr>
            <a:xfrm>
              <a:off x="4464897" y="2867558"/>
              <a:ext cx="2143125" cy="1800225"/>
            </a:xfrm>
            <a:custGeom>
              <a:avLst/>
              <a:gdLst>
                <a:gd name="connsiteX0" fmla="*/ 1028742 w 2143125"/>
                <a:gd name="connsiteY0" fmla="*/ 50331 h 1800225"/>
                <a:gd name="connsiteX1" fmla="*/ 1165521 w 2143125"/>
                <a:gd name="connsiteY1" fmla="*/ 213780 h 1800225"/>
                <a:gd name="connsiteX2" fmla="*/ 1266772 w 2143125"/>
                <a:gd name="connsiteY2" fmla="*/ 256642 h 1800225"/>
                <a:gd name="connsiteX3" fmla="*/ 1874371 w 2143125"/>
                <a:gd name="connsiteY3" fmla="*/ 211970 h 1800225"/>
                <a:gd name="connsiteX4" fmla="*/ 2057918 w 2143125"/>
                <a:gd name="connsiteY4" fmla="*/ 370275 h 1800225"/>
                <a:gd name="connsiteX5" fmla="*/ 2140500 w 2143125"/>
                <a:gd name="connsiteY5" fmla="*/ 1492606 h 1800225"/>
                <a:gd name="connsiteX6" fmla="*/ 1982194 w 2143125"/>
                <a:gd name="connsiteY6" fmla="*/ 1675867 h 1800225"/>
                <a:gd name="connsiteX7" fmla="*/ 297603 w 2143125"/>
                <a:gd name="connsiteY7" fmla="*/ 1799692 h 1800225"/>
                <a:gd name="connsiteX8" fmla="*/ 114056 w 2143125"/>
                <a:gd name="connsiteY8" fmla="*/ 1641291 h 1800225"/>
                <a:gd name="connsiteX9" fmla="*/ 7471 w 2143125"/>
                <a:gd name="connsiteY9" fmla="*/ 195968 h 1800225"/>
                <a:gd name="connsiteX10" fmla="*/ 118723 w 2143125"/>
                <a:gd name="connsiteY10" fmla="*/ 67095 h 1800225"/>
                <a:gd name="connsiteX11" fmla="*/ 927586 w 2143125"/>
                <a:gd name="connsiteY11" fmla="*/ 7468 h 1800225"/>
                <a:gd name="connsiteX12" fmla="*/ 1028742 w 2143125"/>
                <a:gd name="connsiteY12" fmla="*/ 50331 h 1800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43125" h="1800225">
                  <a:moveTo>
                    <a:pt x="1028742" y="50331"/>
                  </a:moveTo>
                  <a:lnTo>
                    <a:pt x="1165521" y="213780"/>
                  </a:lnTo>
                  <a:cubicBezTo>
                    <a:pt x="1190415" y="243518"/>
                    <a:pt x="1228092" y="259468"/>
                    <a:pt x="1266772" y="256642"/>
                  </a:cubicBezTo>
                  <a:lnTo>
                    <a:pt x="1874371" y="211970"/>
                  </a:lnTo>
                  <a:cubicBezTo>
                    <a:pt x="1968760" y="205033"/>
                    <a:pt x="2050917" y="275891"/>
                    <a:pt x="2057918" y="370275"/>
                  </a:cubicBezTo>
                  <a:lnTo>
                    <a:pt x="2140500" y="1492606"/>
                  </a:lnTo>
                  <a:cubicBezTo>
                    <a:pt x="2147271" y="1586888"/>
                    <a:pt x="2076459" y="1668863"/>
                    <a:pt x="1982194" y="1675867"/>
                  </a:cubicBezTo>
                  <a:lnTo>
                    <a:pt x="297603" y="1799692"/>
                  </a:lnTo>
                  <a:cubicBezTo>
                    <a:pt x="203179" y="1806628"/>
                    <a:pt x="121008" y="1735714"/>
                    <a:pt x="114056" y="1641291"/>
                  </a:cubicBezTo>
                  <a:lnTo>
                    <a:pt x="7471" y="195968"/>
                  </a:lnTo>
                  <a:cubicBezTo>
                    <a:pt x="2611" y="129661"/>
                    <a:pt x="52417" y="71966"/>
                    <a:pt x="118723" y="67095"/>
                  </a:cubicBezTo>
                  <a:lnTo>
                    <a:pt x="927586" y="7468"/>
                  </a:lnTo>
                  <a:cubicBezTo>
                    <a:pt x="966241" y="4626"/>
                    <a:pt x="1003897" y="20582"/>
                    <a:pt x="1028742" y="50331"/>
                  </a:cubicBezTo>
                  <a:close/>
                </a:path>
              </a:pathLst>
            </a:custGeom>
            <a:solidFill>
              <a:srgbClr val="9DC08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85" name="Freeform: Shape 200">
              <a:extLst>
                <a:ext uri="{FF2B5EF4-FFF2-40B4-BE49-F238E27FC236}">
                  <a16:creationId xmlns:a16="http://schemas.microsoft.com/office/drawing/2014/main" id="{E228699E-A4E7-F54B-B5B6-42D5253EF2B1}"/>
                </a:ext>
              </a:extLst>
            </p:cNvPr>
            <p:cNvSpPr/>
            <p:nvPr/>
          </p:nvSpPr>
          <p:spPr>
            <a:xfrm>
              <a:off x="4464897" y="2867558"/>
              <a:ext cx="2143125" cy="1800225"/>
            </a:xfrm>
            <a:custGeom>
              <a:avLst/>
              <a:gdLst>
                <a:gd name="connsiteX0" fmla="*/ 1028742 w 2143125"/>
                <a:gd name="connsiteY0" fmla="*/ 50331 h 1800225"/>
                <a:gd name="connsiteX1" fmla="*/ 1165521 w 2143125"/>
                <a:gd name="connsiteY1" fmla="*/ 213780 h 1800225"/>
                <a:gd name="connsiteX2" fmla="*/ 1266772 w 2143125"/>
                <a:gd name="connsiteY2" fmla="*/ 256642 h 1800225"/>
                <a:gd name="connsiteX3" fmla="*/ 1874371 w 2143125"/>
                <a:gd name="connsiteY3" fmla="*/ 211970 h 1800225"/>
                <a:gd name="connsiteX4" fmla="*/ 2057918 w 2143125"/>
                <a:gd name="connsiteY4" fmla="*/ 370275 h 1800225"/>
                <a:gd name="connsiteX5" fmla="*/ 2140500 w 2143125"/>
                <a:gd name="connsiteY5" fmla="*/ 1492606 h 1800225"/>
                <a:gd name="connsiteX6" fmla="*/ 1982194 w 2143125"/>
                <a:gd name="connsiteY6" fmla="*/ 1675867 h 1800225"/>
                <a:gd name="connsiteX7" fmla="*/ 297603 w 2143125"/>
                <a:gd name="connsiteY7" fmla="*/ 1799692 h 1800225"/>
                <a:gd name="connsiteX8" fmla="*/ 114056 w 2143125"/>
                <a:gd name="connsiteY8" fmla="*/ 1641291 h 1800225"/>
                <a:gd name="connsiteX9" fmla="*/ 7471 w 2143125"/>
                <a:gd name="connsiteY9" fmla="*/ 195968 h 1800225"/>
                <a:gd name="connsiteX10" fmla="*/ 118723 w 2143125"/>
                <a:gd name="connsiteY10" fmla="*/ 67095 h 1800225"/>
                <a:gd name="connsiteX11" fmla="*/ 927586 w 2143125"/>
                <a:gd name="connsiteY11" fmla="*/ 7468 h 1800225"/>
                <a:gd name="connsiteX12" fmla="*/ 1028742 w 2143125"/>
                <a:gd name="connsiteY12" fmla="*/ 50331 h 1800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43125" h="1800225">
                  <a:moveTo>
                    <a:pt x="1028742" y="50331"/>
                  </a:moveTo>
                  <a:lnTo>
                    <a:pt x="1165521" y="213780"/>
                  </a:lnTo>
                  <a:cubicBezTo>
                    <a:pt x="1190415" y="243518"/>
                    <a:pt x="1228092" y="259468"/>
                    <a:pt x="1266772" y="256642"/>
                  </a:cubicBezTo>
                  <a:lnTo>
                    <a:pt x="1874371" y="211970"/>
                  </a:lnTo>
                  <a:cubicBezTo>
                    <a:pt x="1968760" y="205033"/>
                    <a:pt x="2050917" y="275891"/>
                    <a:pt x="2057918" y="370275"/>
                  </a:cubicBezTo>
                  <a:lnTo>
                    <a:pt x="2140500" y="1492606"/>
                  </a:lnTo>
                  <a:cubicBezTo>
                    <a:pt x="2147271" y="1586888"/>
                    <a:pt x="2076459" y="1668863"/>
                    <a:pt x="1982194" y="1675867"/>
                  </a:cubicBezTo>
                  <a:lnTo>
                    <a:pt x="297603" y="1799692"/>
                  </a:lnTo>
                  <a:cubicBezTo>
                    <a:pt x="203179" y="1806628"/>
                    <a:pt x="121008" y="1735714"/>
                    <a:pt x="114056" y="1641291"/>
                  </a:cubicBezTo>
                  <a:lnTo>
                    <a:pt x="7471" y="195968"/>
                  </a:lnTo>
                  <a:cubicBezTo>
                    <a:pt x="2611" y="129661"/>
                    <a:pt x="52417" y="71966"/>
                    <a:pt x="118723" y="67095"/>
                  </a:cubicBezTo>
                  <a:lnTo>
                    <a:pt x="927586" y="7468"/>
                  </a:lnTo>
                  <a:cubicBezTo>
                    <a:pt x="966241" y="4626"/>
                    <a:pt x="1003897" y="20582"/>
                    <a:pt x="1028742" y="50331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86" name="Freeform: Shape 201">
              <a:extLst>
                <a:ext uri="{FF2B5EF4-FFF2-40B4-BE49-F238E27FC236}">
                  <a16:creationId xmlns:a16="http://schemas.microsoft.com/office/drawing/2014/main" id="{C33C68CC-25CF-1708-6C26-0692B9545114}"/>
                </a:ext>
              </a:extLst>
            </p:cNvPr>
            <p:cNvSpPr/>
            <p:nvPr/>
          </p:nvSpPr>
          <p:spPr>
            <a:xfrm>
              <a:off x="4580284" y="2963476"/>
              <a:ext cx="638175" cy="104775"/>
            </a:xfrm>
            <a:custGeom>
              <a:avLst/>
              <a:gdLst>
                <a:gd name="connsiteX0" fmla="*/ 608005 w 638175"/>
                <a:gd name="connsiteY0" fmla="*/ 9390 h 104775"/>
                <a:gd name="connsiteX1" fmla="*/ 631658 w 638175"/>
                <a:gd name="connsiteY1" fmla="*/ 7649 h 104775"/>
                <a:gd name="connsiteX2" fmla="*/ 635182 w 638175"/>
                <a:gd name="connsiteY2" fmla="*/ 55525 h 104775"/>
                <a:gd name="connsiteX3" fmla="*/ 611529 w 638175"/>
                <a:gd name="connsiteY3" fmla="*/ 57266 h 104775"/>
                <a:gd name="connsiteX4" fmla="*/ 34826 w 638175"/>
                <a:gd name="connsiteY4" fmla="*/ 99718 h 104775"/>
                <a:gd name="connsiteX5" fmla="*/ 31302 w 638175"/>
                <a:gd name="connsiteY5" fmla="*/ 51842 h 104775"/>
                <a:gd name="connsiteX6" fmla="*/ 7649 w 638175"/>
                <a:gd name="connsiteY6" fmla="*/ 53583 h 104775"/>
                <a:gd name="connsiteX7" fmla="*/ 31302 w 638175"/>
                <a:gd name="connsiteY7" fmla="*/ 5184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8175" h="104775">
                  <a:moveTo>
                    <a:pt x="608005" y="9390"/>
                  </a:moveTo>
                  <a:cubicBezTo>
                    <a:pt x="621068" y="8428"/>
                    <a:pt x="631658" y="7649"/>
                    <a:pt x="631658" y="7649"/>
                  </a:cubicBezTo>
                  <a:lnTo>
                    <a:pt x="635182" y="55525"/>
                  </a:lnTo>
                  <a:cubicBezTo>
                    <a:pt x="635182" y="55525"/>
                    <a:pt x="624592" y="56305"/>
                    <a:pt x="611529" y="57266"/>
                  </a:cubicBezTo>
                  <a:lnTo>
                    <a:pt x="34826" y="99718"/>
                  </a:lnTo>
                  <a:lnTo>
                    <a:pt x="31302" y="51842"/>
                  </a:lnTo>
                  <a:cubicBezTo>
                    <a:pt x="18239" y="52803"/>
                    <a:pt x="7649" y="53583"/>
                    <a:pt x="7649" y="53583"/>
                  </a:cubicBezTo>
                  <a:cubicBezTo>
                    <a:pt x="7649" y="53583"/>
                    <a:pt x="18239" y="52803"/>
                    <a:pt x="31302" y="5184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87" name="Freeform: Shape 202">
              <a:extLst>
                <a:ext uri="{FF2B5EF4-FFF2-40B4-BE49-F238E27FC236}">
                  <a16:creationId xmlns:a16="http://schemas.microsoft.com/office/drawing/2014/main" id="{0B1712A9-4EA7-EA36-A156-D84D85EBBA88}"/>
                </a:ext>
              </a:extLst>
            </p:cNvPr>
            <p:cNvSpPr/>
            <p:nvPr/>
          </p:nvSpPr>
          <p:spPr>
            <a:xfrm>
              <a:off x="4582661" y="3076205"/>
              <a:ext cx="552450" cy="95250"/>
            </a:xfrm>
            <a:custGeom>
              <a:avLst/>
              <a:gdLst>
                <a:gd name="connsiteX0" fmla="*/ 522756 w 552450"/>
                <a:gd name="connsiteY0" fmla="*/ 9304 h 95250"/>
                <a:gd name="connsiteX1" fmla="*/ 546473 w 552450"/>
                <a:gd name="connsiteY1" fmla="*/ 7644 h 95250"/>
                <a:gd name="connsiteX2" fmla="*/ 549834 w 552450"/>
                <a:gd name="connsiteY2" fmla="*/ 55650 h 95250"/>
                <a:gd name="connsiteX3" fmla="*/ 526116 w 552450"/>
                <a:gd name="connsiteY3" fmla="*/ 57310 h 95250"/>
                <a:gd name="connsiteX4" fmla="*/ 34722 w 552450"/>
                <a:gd name="connsiteY4" fmla="*/ 91708 h 95250"/>
                <a:gd name="connsiteX5" fmla="*/ 31361 w 552450"/>
                <a:gd name="connsiteY5" fmla="*/ 43702 h 95250"/>
                <a:gd name="connsiteX6" fmla="*/ 7644 w 552450"/>
                <a:gd name="connsiteY6" fmla="*/ 45362 h 95250"/>
                <a:gd name="connsiteX7" fmla="*/ 31361 w 552450"/>
                <a:gd name="connsiteY7" fmla="*/ 43702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2450" h="95250">
                  <a:moveTo>
                    <a:pt x="522756" y="9304"/>
                  </a:moveTo>
                  <a:cubicBezTo>
                    <a:pt x="535855" y="8387"/>
                    <a:pt x="546473" y="7644"/>
                    <a:pt x="546473" y="7644"/>
                  </a:cubicBezTo>
                  <a:lnTo>
                    <a:pt x="549834" y="55650"/>
                  </a:lnTo>
                  <a:cubicBezTo>
                    <a:pt x="549834" y="55650"/>
                    <a:pt x="539215" y="56393"/>
                    <a:pt x="526116" y="57310"/>
                  </a:cubicBezTo>
                  <a:lnTo>
                    <a:pt x="34722" y="91708"/>
                  </a:lnTo>
                  <a:lnTo>
                    <a:pt x="31361" y="43702"/>
                  </a:lnTo>
                  <a:cubicBezTo>
                    <a:pt x="18262" y="44619"/>
                    <a:pt x="7644" y="45362"/>
                    <a:pt x="7644" y="45362"/>
                  </a:cubicBezTo>
                  <a:cubicBezTo>
                    <a:pt x="7644" y="45362"/>
                    <a:pt x="18263" y="44619"/>
                    <a:pt x="31361" y="4370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88" name="Freeform: Shape 203">
              <a:extLst>
                <a:ext uri="{FF2B5EF4-FFF2-40B4-BE49-F238E27FC236}">
                  <a16:creationId xmlns:a16="http://schemas.microsoft.com/office/drawing/2014/main" id="{D6B38318-11D7-ED38-EBC6-B4872A70D8A3}"/>
                </a:ext>
              </a:extLst>
            </p:cNvPr>
            <p:cNvSpPr/>
            <p:nvPr/>
          </p:nvSpPr>
          <p:spPr>
            <a:xfrm>
              <a:off x="4558355" y="3219902"/>
              <a:ext cx="2019300" cy="1390650"/>
            </a:xfrm>
            <a:custGeom>
              <a:avLst/>
              <a:gdLst>
                <a:gd name="connsiteX0" fmla="*/ 1944077 w 2019300"/>
                <a:gd name="connsiteY0" fmla="*/ 1259801 h 1390650"/>
                <a:gd name="connsiteX1" fmla="*/ 174237 w 2019300"/>
                <a:gd name="connsiteY1" fmla="*/ 1390198 h 1390650"/>
                <a:gd name="connsiteX2" fmla="*/ 87655 w 2019300"/>
                <a:gd name="connsiteY2" fmla="*/ 1315522 h 1390650"/>
                <a:gd name="connsiteX3" fmla="*/ 7359 w 2019300"/>
                <a:gd name="connsiteY3" fmla="*/ 224243 h 1390650"/>
                <a:gd name="connsiteX4" fmla="*/ 82035 w 2019300"/>
                <a:gd name="connsiteY4" fmla="*/ 137661 h 1390650"/>
                <a:gd name="connsiteX5" fmla="*/ 1851970 w 2019300"/>
                <a:gd name="connsiteY5" fmla="*/ 7359 h 1390650"/>
                <a:gd name="connsiteX6" fmla="*/ 1938553 w 2019300"/>
                <a:gd name="connsiteY6" fmla="*/ 82035 h 1390650"/>
                <a:gd name="connsiteX7" fmla="*/ 2018944 w 2019300"/>
                <a:gd name="connsiteY7" fmla="*/ 1173219 h 1390650"/>
                <a:gd name="connsiteX8" fmla="*/ 1944077 w 2019300"/>
                <a:gd name="connsiteY8" fmla="*/ 1259801 h 13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9300" h="1390650">
                  <a:moveTo>
                    <a:pt x="1944077" y="1259801"/>
                  </a:moveTo>
                  <a:lnTo>
                    <a:pt x="174237" y="1390198"/>
                  </a:lnTo>
                  <a:cubicBezTo>
                    <a:pt x="129746" y="1393368"/>
                    <a:pt x="91054" y="1359996"/>
                    <a:pt x="87655" y="1315522"/>
                  </a:cubicBezTo>
                  <a:lnTo>
                    <a:pt x="7359" y="224243"/>
                  </a:lnTo>
                  <a:cubicBezTo>
                    <a:pt x="4135" y="179734"/>
                    <a:pt x="37535" y="141009"/>
                    <a:pt x="82035" y="137661"/>
                  </a:cubicBezTo>
                  <a:lnTo>
                    <a:pt x="1851970" y="7359"/>
                  </a:lnTo>
                  <a:cubicBezTo>
                    <a:pt x="1896479" y="4135"/>
                    <a:pt x="1935204" y="37535"/>
                    <a:pt x="1938553" y="82035"/>
                  </a:cubicBezTo>
                  <a:lnTo>
                    <a:pt x="2018944" y="1173219"/>
                  </a:lnTo>
                  <a:cubicBezTo>
                    <a:pt x="2022057" y="1217761"/>
                    <a:pt x="1988602" y="1256451"/>
                    <a:pt x="1944077" y="1259801"/>
                  </a:cubicBezTo>
                  <a:close/>
                </a:path>
              </a:pathLst>
            </a:custGeom>
            <a:solidFill>
              <a:srgbClr val="E0E0E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89" name="Freeform: Shape 204">
              <a:extLst>
                <a:ext uri="{FF2B5EF4-FFF2-40B4-BE49-F238E27FC236}">
                  <a16:creationId xmlns:a16="http://schemas.microsoft.com/office/drawing/2014/main" id="{5063BA84-355F-602A-7D39-88760E6E2096}"/>
                </a:ext>
              </a:extLst>
            </p:cNvPr>
            <p:cNvSpPr/>
            <p:nvPr/>
          </p:nvSpPr>
          <p:spPr>
            <a:xfrm>
              <a:off x="4577314" y="3213735"/>
              <a:ext cx="2009775" cy="1400175"/>
            </a:xfrm>
            <a:custGeom>
              <a:avLst/>
              <a:gdLst>
                <a:gd name="connsiteX0" fmla="*/ 1832844 w 2009775"/>
                <a:gd name="connsiteY0" fmla="*/ 13586 h 1400175"/>
                <a:gd name="connsiteX1" fmla="*/ 1913493 w 2009775"/>
                <a:gd name="connsiteY1" fmla="*/ 7649 h 1400175"/>
                <a:gd name="connsiteX2" fmla="*/ 2005689 w 2009775"/>
                <a:gd name="connsiteY2" fmla="*/ 1260132 h 1400175"/>
                <a:gd name="connsiteX3" fmla="*/ 1925040 w 2009775"/>
                <a:gd name="connsiteY3" fmla="*/ 1266068 h 1400175"/>
                <a:gd name="connsiteX4" fmla="*/ 180494 w 2009775"/>
                <a:gd name="connsiteY4" fmla="*/ 1394486 h 1400175"/>
                <a:gd name="connsiteX5" fmla="*/ 88298 w 2009775"/>
                <a:gd name="connsiteY5" fmla="*/ 142003 h 1400175"/>
                <a:gd name="connsiteX6" fmla="*/ 7649 w 2009775"/>
                <a:gd name="connsiteY6" fmla="*/ 147940 h 1400175"/>
                <a:gd name="connsiteX7" fmla="*/ 88298 w 2009775"/>
                <a:gd name="connsiteY7" fmla="*/ 142003 h 1400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9775" h="1400175">
                  <a:moveTo>
                    <a:pt x="1832844" y="13586"/>
                  </a:moveTo>
                  <a:cubicBezTo>
                    <a:pt x="1877385" y="10307"/>
                    <a:pt x="1913493" y="7649"/>
                    <a:pt x="1913493" y="7649"/>
                  </a:cubicBezTo>
                  <a:lnTo>
                    <a:pt x="2005689" y="1260132"/>
                  </a:lnTo>
                  <a:cubicBezTo>
                    <a:pt x="2005689" y="1260132"/>
                    <a:pt x="1969581" y="1262790"/>
                    <a:pt x="1925040" y="1266068"/>
                  </a:cubicBezTo>
                  <a:lnTo>
                    <a:pt x="180494" y="1394486"/>
                  </a:lnTo>
                  <a:lnTo>
                    <a:pt x="88298" y="142003"/>
                  </a:lnTo>
                  <a:cubicBezTo>
                    <a:pt x="43757" y="145282"/>
                    <a:pt x="7649" y="147940"/>
                    <a:pt x="7649" y="147940"/>
                  </a:cubicBezTo>
                  <a:cubicBezTo>
                    <a:pt x="7649" y="147940"/>
                    <a:pt x="43757" y="145282"/>
                    <a:pt x="88298" y="142003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90" name="Freeform: Shape 205">
              <a:extLst>
                <a:ext uri="{FF2B5EF4-FFF2-40B4-BE49-F238E27FC236}">
                  <a16:creationId xmlns:a16="http://schemas.microsoft.com/office/drawing/2014/main" id="{5E9D94D3-B6F1-A5CB-A27F-6FBAE0594AD8}"/>
                </a:ext>
              </a:extLst>
            </p:cNvPr>
            <p:cNvSpPr/>
            <p:nvPr/>
          </p:nvSpPr>
          <p:spPr>
            <a:xfrm>
              <a:off x="4807934" y="3482530"/>
              <a:ext cx="371475" cy="1123950"/>
            </a:xfrm>
            <a:custGeom>
              <a:avLst/>
              <a:gdLst>
                <a:gd name="connsiteX0" fmla="*/ 7144 w 371475"/>
                <a:gd name="connsiteY0" fmla="*/ 1121473 h 1123950"/>
                <a:gd name="connsiteX1" fmla="*/ 372332 w 371475"/>
                <a:gd name="connsiteY1" fmla="*/ 1094518 h 1123950"/>
                <a:gd name="connsiteX2" fmla="*/ 41720 w 371475"/>
                <a:gd name="connsiteY2" fmla="*/ 7144 h 1123950"/>
                <a:gd name="connsiteX3" fmla="*/ 7144 w 371475"/>
                <a:gd name="connsiteY3" fmla="*/ 1121473 h 112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475" h="1123950">
                  <a:moveTo>
                    <a:pt x="7144" y="1121473"/>
                  </a:moveTo>
                  <a:lnTo>
                    <a:pt x="372332" y="1094518"/>
                  </a:lnTo>
                  <a:lnTo>
                    <a:pt x="41720" y="7144"/>
                  </a:lnTo>
                  <a:lnTo>
                    <a:pt x="7144" y="1121473"/>
                  </a:lnTo>
                  <a:close/>
                </a:path>
              </a:pathLst>
            </a:custGeom>
            <a:solidFill>
              <a:srgbClr val="F5F5F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91" name="Freeform: Shape 206">
              <a:extLst>
                <a:ext uri="{FF2B5EF4-FFF2-40B4-BE49-F238E27FC236}">
                  <a16:creationId xmlns:a16="http://schemas.microsoft.com/office/drawing/2014/main" id="{AF3DDA7A-6145-7913-7E2B-92574743E71D}"/>
                </a:ext>
              </a:extLst>
            </p:cNvPr>
            <p:cNvSpPr/>
            <p:nvPr/>
          </p:nvSpPr>
          <p:spPr>
            <a:xfrm>
              <a:off x="4813618" y="2928224"/>
              <a:ext cx="2105025" cy="1543050"/>
            </a:xfrm>
            <a:custGeom>
              <a:avLst/>
              <a:gdLst>
                <a:gd name="connsiteX0" fmla="*/ 2033048 w 2105025"/>
                <a:gd name="connsiteY0" fmla="*/ 1246870 h 1543050"/>
                <a:gd name="connsiteX1" fmla="*/ 283115 w 2105025"/>
                <a:gd name="connsiteY1" fmla="*/ 1541478 h 1543050"/>
                <a:gd name="connsiteX2" fmla="*/ 189865 w 2105025"/>
                <a:gd name="connsiteY2" fmla="*/ 1474803 h 1543050"/>
                <a:gd name="connsiteX3" fmla="*/ 8223 w 2105025"/>
                <a:gd name="connsiteY3" fmla="*/ 396001 h 1543050"/>
                <a:gd name="connsiteX4" fmla="*/ 74898 w 2105025"/>
                <a:gd name="connsiteY4" fmla="*/ 302847 h 1543050"/>
                <a:gd name="connsiteX5" fmla="*/ 1824831 w 2105025"/>
                <a:gd name="connsiteY5" fmla="*/ 8239 h 1543050"/>
                <a:gd name="connsiteX6" fmla="*/ 1918081 w 2105025"/>
                <a:gd name="connsiteY6" fmla="*/ 74914 h 1543050"/>
                <a:gd name="connsiteX7" fmla="*/ 2099723 w 2105025"/>
                <a:gd name="connsiteY7" fmla="*/ 1153810 h 1543050"/>
                <a:gd name="connsiteX8" fmla="*/ 2033048 w 2105025"/>
                <a:gd name="connsiteY8" fmla="*/ 1246870 h 1543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05025" h="1543050">
                  <a:moveTo>
                    <a:pt x="2033048" y="1246870"/>
                  </a:moveTo>
                  <a:lnTo>
                    <a:pt x="283115" y="1541478"/>
                  </a:lnTo>
                  <a:cubicBezTo>
                    <a:pt x="238978" y="1548707"/>
                    <a:pt x="197299" y="1518905"/>
                    <a:pt x="189865" y="1474803"/>
                  </a:cubicBezTo>
                  <a:lnTo>
                    <a:pt x="8223" y="396001"/>
                  </a:lnTo>
                  <a:cubicBezTo>
                    <a:pt x="997" y="351886"/>
                    <a:pt x="30809" y="310234"/>
                    <a:pt x="74898" y="302847"/>
                  </a:cubicBezTo>
                  <a:lnTo>
                    <a:pt x="1824831" y="8239"/>
                  </a:lnTo>
                  <a:cubicBezTo>
                    <a:pt x="1868981" y="955"/>
                    <a:pt x="1910695" y="30781"/>
                    <a:pt x="1918081" y="74914"/>
                  </a:cubicBezTo>
                  <a:lnTo>
                    <a:pt x="2099723" y="1153810"/>
                  </a:lnTo>
                  <a:cubicBezTo>
                    <a:pt x="2106836" y="1197879"/>
                    <a:pt x="2077063" y="1239433"/>
                    <a:pt x="2033048" y="124687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92" name="Freeform: Shape 209">
              <a:extLst>
                <a:ext uri="{FF2B5EF4-FFF2-40B4-BE49-F238E27FC236}">
                  <a16:creationId xmlns:a16="http://schemas.microsoft.com/office/drawing/2014/main" id="{C2290523-64A6-E1CF-893F-3128AEB2C81E}"/>
                </a:ext>
              </a:extLst>
            </p:cNvPr>
            <p:cNvSpPr/>
            <p:nvPr/>
          </p:nvSpPr>
          <p:spPr>
            <a:xfrm>
              <a:off x="4989005" y="3257773"/>
              <a:ext cx="1695450" cy="400050"/>
            </a:xfrm>
            <a:custGeom>
              <a:avLst/>
              <a:gdLst>
                <a:gd name="connsiteX0" fmla="*/ 1644586 w 1695450"/>
                <a:gd name="connsiteY0" fmla="*/ 7587 h 400050"/>
                <a:gd name="connsiteX1" fmla="*/ 36194 w 1695450"/>
                <a:gd name="connsiteY1" fmla="*/ 278383 h 400050"/>
                <a:gd name="connsiteX2" fmla="*/ 7594 w 1695450"/>
                <a:gd name="connsiteY2" fmla="*/ 318044 h 400050"/>
                <a:gd name="connsiteX3" fmla="*/ 7619 w 1695450"/>
                <a:gd name="connsiteY3" fmla="*/ 318198 h 400050"/>
                <a:gd name="connsiteX4" fmla="*/ 15525 w 1695450"/>
                <a:gd name="connsiteY4" fmla="*/ 365823 h 400050"/>
                <a:gd name="connsiteX5" fmla="*/ 55186 w 1695450"/>
                <a:gd name="connsiteY5" fmla="*/ 394423 h 400050"/>
                <a:gd name="connsiteX6" fmla="*/ 55340 w 1695450"/>
                <a:gd name="connsiteY6" fmla="*/ 394398 h 400050"/>
                <a:gd name="connsiteX7" fmla="*/ 1663731 w 1695450"/>
                <a:gd name="connsiteY7" fmla="*/ 123602 h 400050"/>
                <a:gd name="connsiteX8" fmla="*/ 1692314 w 1695450"/>
                <a:gd name="connsiteY8" fmla="*/ 83928 h 400050"/>
                <a:gd name="connsiteX9" fmla="*/ 1692306 w 1695450"/>
                <a:gd name="connsiteY9" fmla="*/ 83883 h 400050"/>
                <a:gd name="connsiteX10" fmla="*/ 1684305 w 1695450"/>
                <a:gd name="connsiteY10" fmla="*/ 36258 h 400050"/>
                <a:gd name="connsiteX11" fmla="*/ 1644586 w 1695450"/>
                <a:gd name="connsiteY11" fmla="*/ 7587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95450" h="400050">
                  <a:moveTo>
                    <a:pt x="1644586" y="7587"/>
                  </a:moveTo>
                  <a:lnTo>
                    <a:pt x="36194" y="278383"/>
                  </a:lnTo>
                  <a:cubicBezTo>
                    <a:pt x="17345" y="281438"/>
                    <a:pt x="4540" y="299194"/>
                    <a:pt x="7594" y="318044"/>
                  </a:cubicBezTo>
                  <a:cubicBezTo>
                    <a:pt x="7602" y="318095"/>
                    <a:pt x="7611" y="318146"/>
                    <a:pt x="7619" y="318198"/>
                  </a:cubicBezTo>
                  <a:lnTo>
                    <a:pt x="15525" y="365823"/>
                  </a:lnTo>
                  <a:cubicBezTo>
                    <a:pt x="18579" y="384672"/>
                    <a:pt x="36336" y="397477"/>
                    <a:pt x="55186" y="394423"/>
                  </a:cubicBezTo>
                  <a:cubicBezTo>
                    <a:pt x="55237" y="394414"/>
                    <a:pt x="55288" y="394406"/>
                    <a:pt x="55340" y="394398"/>
                  </a:cubicBezTo>
                  <a:lnTo>
                    <a:pt x="1663731" y="123602"/>
                  </a:lnTo>
                  <a:cubicBezTo>
                    <a:pt x="1682580" y="120539"/>
                    <a:pt x="1695376" y="102777"/>
                    <a:pt x="1692314" y="83928"/>
                  </a:cubicBezTo>
                  <a:cubicBezTo>
                    <a:pt x="1692312" y="83913"/>
                    <a:pt x="1692309" y="83898"/>
                    <a:pt x="1692306" y="83883"/>
                  </a:cubicBezTo>
                  <a:lnTo>
                    <a:pt x="1684305" y="36258"/>
                  </a:lnTo>
                  <a:cubicBezTo>
                    <a:pt x="1681237" y="17383"/>
                    <a:pt x="1663466" y="4555"/>
                    <a:pt x="1644586" y="7587"/>
                  </a:cubicBezTo>
                  <a:close/>
                </a:path>
              </a:pathLst>
            </a:custGeom>
            <a:solidFill>
              <a:srgbClr val="9DC08B">
                <a:alpha val="2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93" name="Freeform: Shape 207">
              <a:extLst>
                <a:ext uri="{FF2B5EF4-FFF2-40B4-BE49-F238E27FC236}">
                  <a16:creationId xmlns:a16="http://schemas.microsoft.com/office/drawing/2014/main" id="{2886F18B-5B91-0A3A-DCC2-DE5552273230}"/>
                </a:ext>
              </a:extLst>
            </p:cNvPr>
            <p:cNvSpPr/>
            <p:nvPr/>
          </p:nvSpPr>
          <p:spPr>
            <a:xfrm>
              <a:off x="4825434" y="2914823"/>
              <a:ext cx="2105025" cy="1571625"/>
            </a:xfrm>
            <a:custGeom>
              <a:avLst/>
              <a:gdLst>
                <a:gd name="connsiteX0" fmla="*/ 1812948 w 2105025"/>
                <a:gd name="connsiteY0" fmla="*/ 21661 h 1571625"/>
                <a:gd name="connsiteX1" fmla="*/ 1892692 w 2105025"/>
                <a:gd name="connsiteY1" fmla="*/ 8231 h 1571625"/>
                <a:gd name="connsiteX2" fmla="*/ 2101268 w 2105025"/>
                <a:gd name="connsiteY2" fmla="*/ 1246661 h 1571625"/>
                <a:gd name="connsiteX3" fmla="*/ 2021524 w 2105025"/>
                <a:gd name="connsiteY3" fmla="*/ 1260091 h 1571625"/>
                <a:gd name="connsiteX4" fmla="*/ 296551 w 2105025"/>
                <a:gd name="connsiteY4" fmla="*/ 1550610 h 1571625"/>
                <a:gd name="connsiteX5" fmla="*/ 87975 w 2105025"/>
                <a:gd name="connsiteY5" fmla="*/ 312180 h 1571625"/>
                <a:gd name="connsiteX6" fmla="*/ 8231 w 2105025"/>
                <a:gd name="connsiteY6" fmla="*/ 325611 h 1571625"/>
                <a:gd name="connsiteX7" fmla="*/ 87975 w 2105025"/>
                <a:gd name="connsiteY7" fmla="*/ 312180 h 1571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05025" h="1571625">
                  <a:moveTo>
                    <a:pt x="1812948" y="21661"/>
                  </a:moveTo>
                  <a:cubicBezTo>
                    <a:pt x="1856990" y="14244"/>
                    <a:pt x="1892692" y="8231"/>
                    <a:pt x="1892692" y="8231"/>
                  </a:cubicBezTo>
                  <a:lnTo>
                    <a:pt x="2101268" y="1246661"/>
                  </a:lnTo>
                  <a:cubicBezTo>
                    <a:pt x="2101268" y="1246661"/>
                    <a:pt x="2065565" y="1252674"/>
                    <a:pt x="2021524" y="1260091"/>
                  </a:cubicBezTo>
                  <a:lnTo>
                    <a:pt x="296551" y="1550610"/>
                  </a:lnTo>
                  <a:lnTo>
                    <a:pt x="87975" y="312180"/>
                  </a:lnTo>
                  <a:cubicBezTo>
                    <a:pt x="43934" y="319598"/>
                    <a:pt x="8231" y="325611"/>
                    <a:pt x="8231" y="325611"/>
                  </a:cubicBezTo>
                  <a:cubicBezTo>
                    <a:pt x="8231" y="325611"/>
                    <a:pt x="43934" y="319597"/>
                    <a:pt x="87975" y="312180"/>
                  </a:cubicBezTo>
                  <a:close/>
                </a:path>
              </a:pathLst>
            </a:custGeom>
            <a:solidFill>
              <a:srgbClr val="9DC08B">
                <a:alpha val="3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 dirty="0"/>
            </a:p>
          </p:txBody>
        </p:sp>
        <p:sp>
          <p:nvSpPr>
            <p:cNvPr id="94" name="Freeform: Shape 208">
              <a:extLst>
                <a:ext uri="{FF2B5EF4-FFF2-40B4-BE49-F238E27FC236}">
                  <a16:creationId xmlns:a16="http://schemas.microsoft.com/office/drawing/2014/main" id="{CA753BC8-25C5-C43C-7CC4-745AB88E45BF}"/>
                </a:ext>
              </a:extLst>
            </p:cNvPr>
            <p:cNvSpPr/>
            <p:nvPr/>
          </p:nvSpPr>
          <p:spPr>
            <a:xfrm>
              <a:off x="4952404" y="3037211"/>
              <a:ext cx="1695450" cy="409575"/>
            </a:xfrm>
            <a:custGeom>
              <a:avLst/>
              <a:gdLst>
                <a:gd name="connsiteX0" fmla="*/ 1663852 w 1695450"/>
                <a:gd name="connsiteY0" fmla="*/ 131661 h 409575"/>
                <a:gd name="connsiteX1" fmla="*/ 57746 w 1695450"/>
                <a:gd name="connsiteY1" fmla="*/ 401981 h 409575"/>
                <a:gd name="connsiteX2" fmla="*/ 16598 w 1695450"/>
                <a:gd name="connsiteY2" fmla="*/ 372739 h 409575"/>
                <a:gd name="connsiteX3" fmla="*/ 7645 w 1695450"/>
                <a:gd name="connsiteY3" fmla="*/ 319113 h 409575"/>
                <a:gd name="connsiteX4" fmla="*/ 36854 w 1695450"/>
                <a:gd name="connsiteY4" fmla="*/ 278066 h 409575"/>
                <a:gd name="connsiteX5" fmla="*/ 36886 w 1695450"/>
                <a:gd name="connsiteY5" fmla="*/ 278060 h 409575"/>
                <a:gd name="connsiteX6" fmla="*/ 1642992 w 1695450"/>
                <a:gd name="connsiteY6" fmla="*/ 7646 h 409575"/>
                <a:gd name="connsiteX7" fmla="*/ 1684140 w 1695450"/>
                <a:gd name="connsiteY7" fmla="*/ 36887 h 409575"/>
                <a:gd name="connsiteX8" fmla="*/ 1693189 w 1695450"/>
                <a:gd name="connsiteY8" fmla="*/ 90513 h 409575"/>
                <a:gd name="connsiteX9" fmla="*/ 1663852 w 1695450"/>
                <a:gd name="connsiteY9" fmla="*/ 131661 h 409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95450" h="409575">
                  <a:moveTo>
                    <a:pt x="1663852" y="131661"/>
                  </a:moveTo>
                  <a:lnTo>
                    <a:pt x="57746" y="401981"/>
                  </a:lnTo>
                  <a:cubicBezTo>
                    <a:pt x="38324" y="405200"/>
                    <a:pt x="19946" y="392139"/>
                    <a:pt x="16598" y="372739"/>
                  </a:cubicBezTo>
                  <a:lnTo>
                    <a:pt x="7645" y="319113"/>
                  </a:lnTo>
                  <a:cubicBezTo>
                    <a:pt x="4376" y="299712"/>
                    <a:pt x="17453" y="281335"/>
                    <a:pt x="36854" y="278066"/>
                  </a:cubicBezTo>
                  <a:cubicBezTo>
                    <a:pt x="36865" y="278064"/>
                    <a:pt x="36876" y="278062"/>
                    <a:pt x="36886" y="278060"/>
                  </a:cubicBezTo>
                  <a:lnTo>
                    <a:pt x="1642992" y="7646"/>
                  </a:lnTo>
                  <a:cubicBezTo>
                    <a:pt x="1662426" y="4372"/>
                    <a:pt x="1680840" y="17457"/>
                    <a:pt x="1684140" y="36887"/>
                  </a:cubicBezTo>
                  <a:lnTo>
                    <a:pt x="1693189" y="90513"/>
                  </a:lnTo>
                  <a:cubicBezTo>
                    <a:pt x="1696349" y="109954"/>
                    <a:pt x="1683261" y="128312"/>
                    <a:pt x="1663852" y="131661"/>
                  </a:cubicBezTo>
                  <a:close/>
                </a:path>
              </a:pathLst>
            </a:custGeom>
            <a:solidFill>
              <a:srgbClr val="9DC08B">
                <a:alpha val="2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95" name="Freeform: Shape 210">
              <a:extLst>
                <a:ext uri="{FF2B5EF4-FFF2-40B4-BE49-F238E27FC236}">
                  <a16:creationId xmlns:a16="http://schemas.microsoft.com/office/drawing/2014/main" id="{B02F885E-C63B-1393-3FB1-045AB4A53245}"/>
                </a:ext>
              </a:extLst>
            </p:cNvPr>
            <p:cNvSpPr/>
            <p:nvPr/>
          </p:nvSpPr>
          <p:spPr>
            <a:xfrm>
              <a:off x="6838569" y="4486466"/>
              <a:ext cx="76200" cy="57150"/>
            </a:xfrm>
            <a:custGeom>
              <a:avLst/>
              <a:gdLst>
                <a:gd name="connsiteX0" fmla="*/ 10573 w 76200"/>
                <a:gd name="connsiteY0" fmla="*/ 52292 h 57150"/>
                <a:gd name="connsiteX1" fmla="*/ 7144 w 76200"/>
                <a:gd name="connsiteY1" fmla="*/ 43339 h 57150"/>
                <a:gd name="connsiteX2" fmla="*/ 67151 w 76200"/>
                <a:gd name="connsiteY2" fmla="*/ 7144 h 57150"/>
                <a:gd name="connsiteX3" fmla="*/ 73438 w 76200"/>
                <a:gd name="connsiteY3" fmla="*/ 14287 h 57150"/>
                <a:gd name="connsiteX4" fmla="*/ 10573 w 76200"/>
                <a:gd name="connsiteY4" fmla="*/ 522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57150">
                  <a:moveTo>
                    <a:pt x="10573" y="52292"/>
                  </a:moveTo>
                  <a:lnTo>
                    <a:pt x="7144" y="43339"/>
                  </a:lnTo>
                  <a:cubicBezTo>
                    <a:pt x="29163" y="34987"/>
                    <a:pt x="49493" y="22725"/>
                    <a:pt x="67151" y="7144"/>
                  </a:cubicBezTo>
                  <a:lnTo>
                    <a:pt x="73438" y="14287"/>
                  </a:lnTo>
                  <a:cubicBezTo>
                    <a:pt x="54949" y="30646"/>
                    <a:pt x="33650" y="43522"/>
                    <a:pt x="10573" y="52292"/>
                  </a:cubicBezTo>
                  <a:close/>
                </a:path>
              </a:pathLst>
            </a:custGeom>
            <a:solidFill>
              <a:srgbClr val="9DC08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96" name="Freeform: Shape 212">
              <a:extLst>
                <a:ext uri="{FF2B5EF4-FFF2-40B4-BE49-F238E27FC236}">
                  <a16:creationId xmlns:a16="http://schemas.microsoft.com/office/drawing/2014/main" id="{CD2D62D4-F855-1561-B423-60FC1A79188F}"/>
                </a:ext>
              </a:extLst>
            </p:cNvPr>
            <p:cNvSpPr/>
            <p:nvPr/>
          </p:nvSpPr>
          <p:spPr>
            <a:xfrm>
              <a:off x="4777808" y="3478458"/>
              <a:ext cx="2200275" cy="1209675"/>
            </a:xfrm>
            <a:custGeom>
              <a:avLst/>
              <a:gdLst>
                <a:gd name="connsiteX0" fmla="*/ 2033016 w 2200275"/>
                <a:gd name="connsiteY0" fmla="*/ 1058767 h 1209675"/>
                <a:gd name="connsiteX1" fmla="*/ 180213 w 2200275"/>
                <a:gd name="connsiteY1" fmla="*/ 1195165 h 1209675"/>
                <a:gd name="connsiteX2" fmla="*/ 180213 w 2200275"/>
                <a:gd name="connsiteY2" fmla="*/ 1195165 h 1209675"/>
                <a:gd name="connsiteX3" fmla="*/ 7144 w 2200275"/>
                <a:gd name="connsiteY3" fmla="*/ 1207643 h 1209675"/>
                <a:gd name="connsiteX4" fmla="*/ 167545 w 2200275"/>
                <a:gd name="connsiteY4" fmla="*/ 1021715 h 1209675"/>
                <a:gd name="connsiteX5" fmla="*/ 111919 w 2200275"/>
                <a:gd name="connsiteY5" fmla="*/ 262382 h 1209675"/>
                <a:gd name="connsiteX6" fmla="*/ 217122 w 2200275"/>
                <a:gd name="connsiteY6" fmla="*/ 139658 h 1209675"/>
                <a:gd name="connsiteX7" fmla="*/ 217837 w 2200275"/>
                <a:gd name="connsiteY7" fmla="*/ 139605 h 1209675"/>
                <a:gd name="connsiteX8" fmla="*/ 2014633 w 2200275"/>
                <a:gd name="connsiteY8" fmla="*/ 7493 h 1209675"/>
                <a:gd name="connsiteX9" fmla="*/ 2137445 w 2200275"/>
                <a:gd name="connsiteY9" fmla="*/ 112594 h 1209675"/>
                <a:gd name="connsiteX10" fmla="*/ 2137505 w 2200275"/>
                <a:gd name="connsiteY10" fmla="*/ 113411 h 1209675"/>
                <a:gd name="connsiteX11" fmla="*/ 2193417 w 2200275"/>
                <a:gd name="connsiteY11" fmla="*/ 873220 h 1209675"/>
                <a:gd name="connsiteX12" fmla="*/ 2033016 w 2200275"/>
                <a:gd name="connsiteY12" fmla="*/ 1058768 h 1209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00275" h="1209675">
                  <a:moveTo>
                    <a:pt x="2033016" y="1058767"/>
                  </a:moveTo>
                  <a:lnTo>
                    <a:pt x="180213" y="1195165"/>
                  </a:lnTo>
                  <a:lnTo>
                    <a:pt x="180213" y="1195165"/>
                  </a:lnTo>
                  <a:lnTo>
                    <a:pt x="7144" y="1207643"/>
                  </a:lnTo>
                  <a:cubicBezTo>
                    <a:pt x="102778" y="1200591"/>
                    <a:pt x="174590" y="1117350"/>
                    <a:pt x="167545" y="1021715"/>
                  </a:cubicBezTo>
                  <a:lnTo>
                    <a:pt x="111919" y="262382"/>
                  </a:lnTo>
                  <a:cubicBezTo>
                    <a:pt x="107080" y="199442"/>
                    <a:pt x="154181" y="144496"/>
                    <a:pt x="217122" y="139658"/>
                  </a:cubicBezTo>
                  <a:cubicBezTo>
                    <a:pt x="217360" y="139639"/>
                    <a:pt x="217598" y="139622"/>
                    <a:pt x="217837" y="139605"/>
                  </a:cubicBezTo>
                  <a:lnTo>
                    <a:pt x="2014633" y="7493"/>
                  </a:lnTo>
                  <a:cubicBezTo>
                    <a:pt x="2077569" y="2602"/>
                    <a:pt x="2132554" y="49658"/>
                    <a:pt x="2137445" y="112594"/>
                  </a:cubicBezTo>
                  <a:cubicBezTo>
                    <a:pt x="2137466" y="112866"/>
                    <a:pt x="2137486" y="113139"/>
                    <a:pt x="2137505" y="113411"/>
                  </a:cubicBezTo>
                  <a:lnTo>
                    <a:pt x="2193417" y="873220"/>
                  </a:lnTo>
                  <a:cubicBezTo>
                    <a:pt x="2200296" y="968730"/>
                    <a:pt x="2128516" y="1051762"/>
                    <a:pt x="2033016" y="1058768"/>
                  </a:cubicBezTo>
                  <a:close/>
                </a:path>
              </a:pathLst>
            </a:custGeom>
            <a:solidFill>
              <a:srgbClr val="9DC08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 dirty="0"/>
            </a:p>
          </p:txBody>
        </p:sp>
      </p:grpSp>
      <p:sp>
        <p:nvSpPr>
          <p:cNvPr id="97" name="TextBox 96">
            <a:extLst>
              <a:ext uri="{FF2B5EF4-FFF2-40B4-BE49-F238E27FC236}">
                <a16:creationId xmlns:a16="http://schemas.microsoft.com/office/drawing/2014/main" id="{CB386B3E-B15B-AC9B-FEC7-672104FF9AA3}"/>
              </a:ext>
            </a:extLst>
          </p:cNvPr>
          <p:cNvSpPr txBox="1"/>
          <p:nvPr/>
        </p:nvSpPr>
        <p:spPr>
          <a:xfrm>
            <a:off x="1685193" y="688047"/>
            <a:ext cx="2389793" cy="584775"/>
          </a:xfrm>
          <a:prstGeom prst="rect">
            <a:avLst/>
          </a:prstGeom>
          <a:noFill/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Bahnschrift" panose="020B0502040204020203" pitchFamily="34" charset="0"/>
              </a:rPr>
              <a:t>TUMPUKAN</a:t>
            </a:r>
            <a:endParaRPr lang="en-ID" sz="3200" dirty="0">
              <a:latin typeface="Bahnschrift" panose="020B0502040204020203" pitchFamily="34" charset="0"/>
            </a:endParaRPr>
          </a:p>
        </p:txBody>
      </p:sp>
      <p:sp>
        <p:nvSpPr>
          <p:cNvPr id="98" name="Chevron 1">
            <a:extLst>
              <a:ext uri="{FF2B5EF4-FFF2-40B4-BE49-F238E27FC236}">
                <a16:creationId xmlns:a16="http://schemas.microsoft.com/office/drawing/2014/main" id="{0720C0CB-4DDC-D543-B1E0-DF86A973FE0E}"/>
              </a:ext>
            </a:extLst>
          </p:cNvPr>
          <p:cNvSpPr/>
          <p:nvPr/>
        </p:nvSpPr>
        <p:spPr>
          <a:xfrm>
            <a:off x="4129479" y="790071"/>
            <a:ext cx="266700" cy="345325"/>
          </a:xfrm>
          <a:prstGeom prst="chevron">
            <a:avLst/>
          </a:prstGeom>
          <a:solidFill>
            <a:schemeClr val="tx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9" name="Rounded Rectangle 2">
            <a:extLst>
              <a:ext uri="{FF2B5EF4-FFF2-40B4-BE49-F238E27FC236}">
                <a16:creationId xmlns:a16="http://schemas.microsoft.com/office/drawing/2014/main" id="{C2A45D6E-67E6-C52D-5B3C-317382EB6865}"/>
              </a:ext>
            </a:extLst>
          </p:cNvPr>
          <p:cNvSpPr/>
          <p:nvPr/>
        </p:nvSpPr>
        <p:spPr>
          <a:xfrm>
            <a:off x="1685193" y="661040"/>
            <a:ext cx="2298095" cy="611782"/>
          </a:xfrm>
          <a:prstGeom prst="roundRect">
            <a:avLst/>
          </a:prstGeom>
          <a:noFill/>
          <a:ln>
            <a:solidFill>
              <a:srgbClr val="D9FAB0"/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0C534909-36F3-207C-816B-5CA461BBCEF6}"/>
              </a:ext>
            </a:extLst>
          </p:cNvPr>
          <p:cNvSpPr/>
          <p:nvPr/>
        </p:nvSpPr>
        <p:spPr>
          <a:xfrm>
            <a:off x="4539557" y="688047"/>
            <a:ext cx="2597186" cy="584775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lvl="0"/>
            <a:r>
              <a:rPr lang="en-ID" sz="3200" dirty="0">
                <a:solidFill>
                  <a:prstClr val="black"/>
                </a:solidFill>
                <a:latin typeface="Bahnschrift" panose="020B0502040204020203" pitchFamily="34" charset="0"/>
              </a:rPr>
              <a:t>CARA KERJA</a:t>
            </a:r>
          </a:p>
        </p:txBody>
      </p:sp>
      <p:sp>
        <p:nvSpPr>
          <p:cNvPr id="101" name="Rectangle: Rounded Corners 100">
            <a:extLst>
              <a:ext uri="{FF2B5EF4-FFF2-40B4-BE49-F238E27FC236}">
                <a16:creationId xmlns:a16="http://schemas.microsoft.com/office/drawing/2014/main" id="{7B5B7BC0-228B-54C1-2DE3-6CCA58ED09A0}"/>
              </a:ext>
            </a:extLst>
          </p:cNvPr>
          <p:cNvSpPr/>
          <p:nvPr/>
        </p:nvSpPr>
        <p:spPr>
          <a:xfrm>
            <a:off x="697181" y="1979162"/>
            <a:ext cx="6207137" cy="3191568"/>
          </a:xfrm>
          <a:prstGeom prst="roundRect">
            <a:avLst>
              <a:gd name="adj" fmla="val 5175"/>
            </a:avLst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b="1" dirty="0">
              <a:solidFill>
                <a:srgbClr val="40513B"/>
              </a:solidFill>
            </a:endParaRPr>
          </a:p>
        </p:txBody>
      </p:sp>
      <p:grpSp>
        <p:nvGrpSpPr>
          <p:cNvPr id="116" name="Group 115">
            <a:extLst>
              <a:ext uri="{FF2B5EF4-FFF2-40B4-BE49-F238E27FC236}">
                <a16:creationId xmlns:a16="http://schemas.microsoft.com/office/drawing/2014/main" id="{9E8A884A-EE14-327B-7419-5B7CC01AD539}"/>
              </a:ext>
            </a:extLst>
          </p:cNvPr>
          <p:cNvGrpSpPr/>
          <p:nvPr/>
        </p:nvGrpSpPr>
        <p:grpSpPr>
          <a:xfrm>
            <a:off x="8664578" y="4491019"/>
            <a:ext cx="2650580" cy="498630"/>
            <a:chOff x="8664578" y="4491019"/>
            <a:chExt cx="2650580" cy="498630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B3AF7553-6697-7E73-F782-501E09C1BD9E}"/>
                </a:ext>
              </a:extLst>
            </p:cNvPr>
            <p:cNvGrpSpPr/>
            <p:nvPr/>
          </p:nvGrpSpPr>
          <p:grpSpPr>
            <a:xfrm>
              <a:off x="8664578" y="4491019"/>
              <a:ext cx="2650580" cy="498630"/>
              <a:chOff x="7989665" y="6026504"/>
              <a:chExt cx="2650580" cy="498630"/>
            </a:xfrm>
          </p:grpSpPr>
          <p:sp>
            <p:nvSpPr>
              <p:cNvPr id="3" name="Freeform: Shape 446">
                <a:extLst>
                  <a:ext uri="{FF2B5EF4-FFF2-40B4-BE49-F238E27FC236}">
                    <a16:creationId xmlns:a16="http://schemas.microsoft.com/office/drawing/2014/main" id="{3AD2D9BB-F21C-FC4E-1E82-2E046F001C00}"/>
                  </a:ext>
                </a:extLst>
              </p:cNvPr>
              <p:cNvSpPr/>
              <p:nvPr/>
            </p:nvSpPr>
            <p:spPr>
              <a:xfrm>
                <a:off x="8687620" y="6026504"/>
                <a:ext cx="1952625" cy="485775"/>
              </a:xfrm>
              <a:custGeom>
                <a:avLst/>
                <a:gdLst>
                  <a:gd name="connsiteX0" fmla="*/ 1911572 w 1952625"/>
                  <a:gd name="connsiteY0" fmla="*/ 484727 h 485775"/>
                  <a:gd name="connsiteX1" fmla="*/ 7144 w 1952625"/>
                  <a:gd name="connsiteY1" fmla="*/ 484727 h 485775"/>
                  <a:gd name="connsiteX2" fmla="*/ 7144 w 1952625"/>
                  <a:gd name="connsiteY2" fmla="*/ 484727 h 485775"/>
                  <a:gd name="connsiteX3" fmla="*/ 7144 w 1952625"/>
                  <a:gd name="connsiteY3" fmla="*/ 7144 h 485775"/>
                  <a:gd name="connsiteX4" fmla="*/ 7144 w 1952625"/>
                  <a:gd name="connsiteY4" fmla="*/ 7144 h 485775"/>
                  <a:gd name="connsiteX5" fmla="*/ 1911572 w 1952625"/>
                  <a:gd name="connsiteY5" fmla="*/ 7144 h 485775"/>
                  <a:gd name="connsiteX6" fmla="*/ 1948529 w 1952625"/>
                  <a:gd name="connsiteY6" fmla="*/ 44101 h 485775"/>
                  <a:gd name="connsiteX7" fmla="*/ 1948529 w 1952625"/>
                  <a:gd name="connsiteY7" fmla="*/ 447770 h 485775"/>
                  <a:gd name="connsiteX8" fmla="*/ 1911572 w 1952625"/>
                  <a:gd name="connsiteY8" fmla="*/ 484727 h 485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52625" h="485775">
                    <a:moveTo>
                      <a:pt x="1911572" y="484727"/>
                    </a:moveTo>
                    <a:lnTo>
                      <a:pt x="7144" y="484727"/>
                    </a:lnTo>
                    <a:lnTo>
                      <a:pt x="7144" y="484727"/>
                    </a:lnTo>
                    <a:lnTo>
                      <a:pt x="7144" y="7144"/>
                    </a:lnTo>
                    <a:lnTo>
                      <a:pt x="7144" y="7144"/>
                    </a:lnTo>
                    <a:lnTo>
                      <a:pt x="1911572" y="7144"/>
                    </a:lnTo>
                    <a:cubicBezTo>
                      <a:pt x="1931983" y="7144"/>
                      <a:pt x="1948529" y="23690"/>
                      <a:pt x="1948529" y="44101"/>
                    </a:cubicBezTo>
                    <a:lnTo>
                      <a:pt x="1948529" y="447770"/>
                    </a:lnTo>
                    <a:cubicBezTo>
                      <a:pt x="1948529" y="468181"/>
                      <a:pt x="1931983" y="484727"/>
                      <a:pt x="1911572" y="484727"/>
                    </a:cubicBezTo>
                    <a:close/>
                  </a:path>
                </a:pathLst>
              </a:custGeom>
              <a:solidFill>
                <a:srgbClr val="60996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4" name="Freeform: Shape 447">
                <a:extLst>
                  <a:ext uri="{FF2B5EF4-FFF2-40B4-BE49-F238E27FC236}">
                    <a16:creationId xmlns:a16="http://schemas.microsoft.com/office/drawing/2014/main" id="{1485FC84-D7E8-830A-5425-DF0EF9C07810}"/>
                  </a:ext>
                </a:extLst>
              </p:cNvPr>
              <p:cNvSpPr/>
              <p:nvPr/>
            </p:nvSpPr>
            <p:spPr>
              <a:xfrm>
                <a:off x="8674227" y="6032113"/>
                <a:ext cx="1952625" cy="485775"/>
              </a:xfrm>
              <a:custGeom>
                <a:avLst/>
                <a:gdLst>
                  <a:gd name="connsiteX0" fmla="*/ 1911572 w 1952625"/>
                  <a:gd name="connsiteY0" fmla="*/ 484727 h 485775"/>
                  <a:gd name="connsiteX1" fmla="*/ 7144 w 1952625"/>
                  <a:gd name="connsiteY1" fmla="*/ 484727 h 485775"/>
                  <a:gd name="connsiteX2" fmla="*/ 7144 w 1952625"/>
                  <a:gd name="connsiteY2" fmla="*/ 484727 h 485775"/>
                  <a:gd name="connsiteX3" fmla="*/ 7144 w 1952625"/>
                  <a:gd name="connsiteY3" fmla="*/ 7144 h 485775"/>
                  <a:gd name="connsiteX4" fmla="*/ 7144 w 1952625"/>
                  <a:gd name="connsiteY4" fmla="*/ 7144 h 485775"/>
                  <a:gd name="connsiteX5" fmla="*/ 1911572 w 1952625"/>
                  <a:gd name="connsiteY5" fmla="*/ 7144 h 485775"/>
                  <a:gd name="connsiteX6" fmla="*/ 1948529 w 1952625"/>
                  <a:gd name="connsiteY6" fmla="*/ 44101 h 485775"/>
                  <a:gd name="connsiteX7" fmla="*/ 1948529 w 1952625"/>
                  <a:gd name="connsiteY7" fmla="*/ 447770 h 485775"/>
                  <a:gd name="connsiteX8" fmla="*/ 1911572 w 1952625"/>
                  <a:gd name="connsiteY8" fmla="*/ 484727 h 485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52625" h="485775">
                    <a:moveTo>
                      <a:pt x="1911572" y="484727"/>
                    </a:moveTo>
                    <a:lnTo>
                      <a:pt x="7144" y="484727"/>
                    </a:lnTo>
                    <a:lnTo>
                      <a:pt x="7144" y="484727"/>
                    </a:lnTo>
                    <a:lnTo>
                      <a:pt x="7144" y="7144"/>
                    </a:lnTo>
                    <a:lnTo>
                      <a:pt x="7144" y="7144"/>
                    </a:lnTo>
                    <a:lnTo>
                      <a:pt x="1911572" y="7144"/>
                    </a:lnTo>
                    <a:cubicBezTo>
                      <a:pt x="1931983" y="7144"/>
                      <a:pt x="1948529" y="23690"/>
                      <a:pt x="1948529" y="44101"/>
                    </a:cubicBezTo>
                    <a:lnTo>
                      <a:pt x="1948529" y="447770"/>
                    </a:lnTo>
                    <a:cubicBezTo>
                      <a:pt x="1948529" y="468181"/>
                      <a:pt x="1931983" y="484727"/>
                      <a:pt x="1911572" y="484727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5" name="Freeform: Shape 448">
                <a:extLst>
                  <a:ext uri="{FF2B5EF4-FFF2-40B4-BE49-F238E27FC236}">
                    <a16:creationId xmlns:a16="http://schemas.microsoft.com/office/drawing/2014/main" id="{C468285B-86FB-A475-ADA2-0D82541842E0}"/>
                  </a:ext>
                </a:extLst>
              </p:cNvPr>
              <p:cNvSpPr/>
              <p:nvPr/>
            </p:nvSpPr>
            <p:spPr>
              <a:xfrm>
                <a:off x="9177873" y="6039359"/>
                <a:ext cx="304800" cy="485775"/>
              </a:xfrm>
              <a:custGeom>
                <a:avLst/>
                <a:gdLst>
                  <a:gd name="connsiteX0" fmla="*/ 298514 w 304800"/>
                  <a:gd name="connsiteY0" fmla="*/ 484727 h 485775"/>
                  <a:gd name="connsiteX1" fmla="*/ 7144 w 304800"/>
                  <a:gd name="connsiteY1" fmla="*/ 484727 h 485775"/>
                  <a:gd name="connsiteX2" fmla="*/ 7144 w 304800"/>
                  <a:gd name="connsiteY2" fmla="*/ 7144 h 485775"/>
                  <a:gd name="connsiteX3" fmla="*/ 298513 w 304800"/>
                  <a:gd name="connsiteY3" fmla="*/ 7144 h 485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4800" h="485775">
                    <a:moveTo>
                      <a:pt x="298514" y="484727"/>
                    </a:moveTo>
                    <a:lnTo>
                      <a:pt x="7144" y="484727"/>
                    </a:lnTo>
                    <a:lnTo>
                      <a:pt x="7144" y="7144"/>
                    </a:lnTo>
                    <a:lnTo>
                      <a:pt x="298513" y="7144"/>
                    </a:ln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 dirty="0"/>
              </a:p>
            </p:txBody>
          </p:sp>
          <p:sp>
            <p:nvSpPr>
              <p:cNvPr id="6" name="Freeform: Shape 449">
                <a:extLst>
                  <a:ext uri="{FF2B5EF4-FFF2-40B4-BE49-F238E27FC236}">
                    <a16:creationId xmlns:a16="http://schemas.microsoft.com/office/drawing/2014/main" id="{54B46586-7C14-9D0F-1605-79CD425098BA}"/>
                  </a:ext>
                </a:extLst>
              </p:cNvPr>
              <p:cNvSpPr/>
              <p:nvPr/>
            </p:nvSpPr>
            <p:spPr>
              <a:xfrm>
                <a:off x="9582971" y="6039197"/>
                <a:ext cx="161925" cy="485775"/>
              </a:xfrm>
              <a:custGeom>
                <a:avLst/>
                <a:gdLst>
                  <a:gd name="connsiteX0" fmla="*/ 154876 w 161925"/>
                  <a:gd name="connsiteY0" fmla="*/ 484727 h 485775"/>
                  <a:gd name="connsiteX1" fmla="*/ 7144 w 161925"/>
                  <a:gd name="connsiteY1" fmla="*/ 484727 h 485775"/>
                  <a:gd name="connsiteX2" fmla="*/ 7144 w 161925"/>
                  <a:gd name="connsiteY2" fmla="*/ 7144 h 485775"/>
                  <a:gd name="connsiteX3" fmla="*/ 154876 w 161925"/>
                  <a:gd name="connsiteY3" fmla="*/ 7144 h 485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1925" h="485775">
                    <a:moveTo>
                      <a:pt x="154876" y="484727"/>
                    </a:moveTo>
                    <a:lnTo>
                      <a:pt x="7144" y="484727"/>
                    </a:lnTo>
                    <a:lnTo>
                      <a:pt x="7144" y="7144"/>
                    </a:lnTo>
                    <a:lnTo>
                      <a:pt x="154876" y="7144"/>
                    </a:ln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7" name="Freeform: Shape 450">
                <a:extLst>
                  <a:ext uri="{FF2B5EF4-FFF2-40B4-BE49-F238E27FC236}">
                    <a16:creationId xmlns:a16="http://schemas.microsoft.com/office/drawing/2014/main" id="{362218A9-8292-4534-C5C4-089A58DBF3C9}"/>
                  </a:ext>
                </a:extLst>
              </p:cNvPr>
              <p:cNvSpPr/>
              <p:nvPr/>
            </p:nvSpPr>
            <p:spPr>
              <a:xfrm>
                <a:off x="7990808" y="6032111"/>
                <a:ext cx="676275" cy="485775"/>
              </a:xfrm>
              <a:custGeom>
                <a:avLst/>
                <a:gdLst>
                  <a:gd name="connsiteX0" fmla="*/ 44291 w 676275"/>
                  <a:gd name="connsiteY0" fmla="*/ 7144 h 485775"/>
                  <a:gd name="connsiteX1" fmla="*/ 675037 w 676275"/>
                  <a:gd name="connsiteY1" fmla="*/ 7144 h 485775"/>
                  <a:gd name="connsiteX2" fmla="*/ 675037 w 676275"/>
                  <a:gd name="connsiteY2" fmla="*/ 7144 h 485775"/>
                  <a:gd name="connsiteX3" fmla="*/ 675037 w 676275"/>
                  <a:gd name="connsiteY3" fmla="*/ 484727 h 485775"/>
                  <a:gd name="connsiteX4" fmla="*/ 675037 w 676275"/>
                  <a:gd name="connsiteY4" fmla="*/ 484727 h 485775"/>
                  <a:gd name="connsiteX5" fmla="*/ 44291 w 676275"/>
                  <a:gd name="connsiteY5" fmla="*/ 484727 h 485775"/>
                  <a:gd name="connsiteX6" fmla="*/ 7144 w 676275"/>
                  <a:gd name="connsiteY6" fmla="*/ 447580 h 485775"/>
                  <a:gd name="connsiteX7" fmla="*/ 7144 w 676275"/>
                  <a:gd name="connsiteY7" fmla="*/ 44291 h 485775"/>
                  <a:gd name="connsiteX8" fmla="*/ 44291 w 676275"/>
                  <a:gd name="connsiteY8" fmla="*/ 7144 h 485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76275" h="485775">
                    <a:moveTo>
                      <a:pt x="44291" y="7144"/>
                    </a:moveTo>
                    <a:lnTo>
                      <a:pt x="675037" y="7144"/>
                    </a:lnTo>
                    <a:lnTo>
                      <a:pt x="675037" y="7144"/>
                    </a:lnTo>
                    <a:lnTo>
                      <a:pt x="675037" y="484727"/>
                    </a:lnTo>
                    <a:lnTo>
                      <a:pt x="675037" y="484727"/>
                    </a:lnTo>
                    <a:lnTo>
                      <a:pt x="44291" y="484727"/>
                    </a:lnTo>
                    <a:cubicBezTo>
                      <a:pt x="23775" y="484727"/>
                      <a:pt x="7144" y="468096"/>
                      <a:pt x="7144" y="447580"/>
                    </a:cubicBezTo>
                    <a:lnTo>
                      <a:pt x="7144" y="44291"/>
                    </a:lnTo>
                    <a:cubicBezTo>
                      <a:pt x="7144" y="23775"/>
                      <a:pt x="23775" y="7144"/>
                      <a:pt x="44291" y="7144"/>
                    </a:cubicBezTo>
                    <a:close/>
                  </a:path>
                </a:pathLst>
              </a:custGeom>
              <a:solidFill>
                <a:srgbClr val="60996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8" name="Freeform: Shape 451">
                <a:extLst>
                  <a:ext uri="{FF2B5EF4-FFF2-40B4-BE49-F238E27FC236}">
                    <a16:creationId xmlns:a16="http://schemas.microsoft.com/office/drawing/2014/main" id="{6E7F660D-4B14-FCDD-CAAD-9C71D2C9CDD0}"/>
                  </a:ext>
                </a:extLst>
              </p:cNvPr>
              <p:cNvSpPr/>
              <p:nvPr/>
            </p:nvSpPr>
            <p:spPr>
              <a:xfrm>
                <a:off x="7989665" y="6082881"/>
                <a:ext cx="609600" cy="381000"/>
              </a:xfrm>
              <a:custGeom>
                <a:avLst/>
                <a:gdLst>
                  <a:gd name="connsiteX0" fmla="*/ 7144 w 609600"/>
                  <a:gd name="connsiteY0" fmla="*/ 7144 h 381000"/>
                  <a:gd name="connsiteX1" fmla="*/ 558927 w 609600"/>
                  <a:gd name="connsiteY1" fmla="*/ 7144 h 381000"/>
                  <a:gd name="connsiteX2" fmla="*/ 607409 w 609600"/>
                  <a:gd name="connsiteY2" fmla="*/ 55626 h 381000"/>
                  <a:gd name="connsiteX3" fmla="*/ 607409 w 609600"/>
                  <a:gd name="connsiteY3" fmla="*/ 333470 h 381000"/>
                  <a:gd name="connsiteX4" fmla="*/ 558927 w 609600"/>
                  <a:gd name="connsiteY4" fmla="*/ 381953 h 381000"/>
                  <a:gd name="connsiteX5" fmla="*/ 7144 w 609600"/>
                  <a:gd name="connsiteY5" fmla="*/ 381953 h 381000"/>
                  <a:gd name="connsiteX6" fmla="*/ 7144 w 609600"/>
                  <a:gd name="connsiteY6" fmla="*/ 381953 h 381000"/>
                  <a:gd name="connsiteX7" fmla="*/ 7144 w 609600"/>
                  <a:gd name="connsiteY7" fmla="*/ 7144 h 381000"/>
                  <a:gd name="connsiteX8" fmla="*/ 7144 w 609600"/>
                  <a:gd name="connsiteY8" fmla="*/ 7144 h 381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09600" h="381000">
                    <a:moveTo>
                      <a:pt x="7144" y="7144"/>
                    </a:moveTo>
                    <a:lnTo>
                      <a:pt x="558927" y="7144"/>
                    </a:lnTo>
                    <a:cubicBezTo>
                      <a:pt x="585703" y="7144"/>
                      <a:pt x="607409" y="28850"/>
                      <a:pt x="607409" y="55626"/>
                    </a:cubicBezTo>
                    <a:lnTo>
                      <a:pt x="607409" y="333470"/>
                    </a:lnTo>
                    <a:cubicBezTo>
                      <a:pt x="607409" y="360246"/>
                      <a:pt x="585703" y="381953"/>
                      <a:pt x="558927" y="381953"/>
                    </a:cubicBezTo>
                    <a:lnTo>
                      <a:pt x="7144" y="381953"/>
                    </a:lnTo>
                    <a:lnTo>
                      <a:pt x="7144" y="381953"/>
                    </a:lnTo>
                    <a:lnTo>
                      <a:pt x="7144" y="7144"/>
                    </a:lnTo>
                    <a:lnTo>
                      <a:pt x="7144" y="7144"/>
                    </a:lnTo>
                    <a:close/>
                  </a:path>
                </a:pathLst>
              </a:custGeom>
              <a:solidFill>
                <a:srgbClr val="FFFFFF">
                  <a:alpha val="9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9" name="Freeform: Shape 452">
                <a:extLst>
                  <a:ext uri="{FF2B5EF4-FFF2-40B4-BE49-F238E27FC236}">
                    <a16:creationId xmlns:a16="http://schemas.microsoft.com/office/drawing/2014/main" id="{E9B16F8D-351A-3448-62B7-8175B807331F}"/>
                  </a:ext>
                </a:extLst>
              </p:cNvPr>
              <p:cNvSpPr/>
              <p:nvPr/>
            </p:nvSpPr>
            <p:spPr>
              <a:xfrm>
                <a:off x="10187998" y="6126517"/>
                <a:ext cx="285750" cy="285750"/>
              </a:xfrm>
              <a:custGeom>
                <a:avLst/>
                <a:gdLst>
                  <a:gd name="connsiteX0" fmla="*/ 280321 w 285750"/>
                  <a:gd name="connsiteY0" fmla="*/ 143732 h 285750"/>
                  <a:gd name="connsiteX1" fmla="*/ 143732 w 285750"/>
                  <a:gd name="connsiteY1" fmla="*/ 280321 h 285750"/>
                  <a:gd name="connsiteX2" fmla="*/ 7144 w 285750"/>
                  <a:gd name="connsiteY2" fmla="*/ 143732 h 285750"/>
                  <a:gd name="connsiteX3" fmla="*/ 143732 w 285750"/>
                  <a:gd name="connsiteY3" fmla="*/ 7144 h 285750"/>
                  <a:gd name="connsiteX4" fmla="*/ 280321 w 285750"/>
                  <a:gd name="connsiteY4" fmla="*/ 143732 h 285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750" h="285750">
                    <a:moveTo>
                      <a:pt x="280321" y="143732"/>
                    </a:moveTo>
                    <a:cubicBezTo>
                      <a:pt x="280321" y="219168"/>
                      <a:pt x="219168" y="280321"/>
                      <a:pt x="143732" y="280321"/>
                    </a:cubicBezTo>
                    <a:cubicBezTo>
                      <a:pt x="68296" y="280321"/>
                      <a:pt x="7144" y="219168"/>
                      <a:pt x="7144" y="143732"/>
                    </a:cubicBezTo>
                    <a:cubicBezTo>
                      <a:pt x="7144" y="68297"/>
                      <a:pt x="68296" y="7144"/>
                      <a:pt x="143732" y="7144"/>
                    </a:cubicBezTo>
                    <a:cubicBezTo>
                      <a:pt x="219168" y="7144"/>
                      <a:pt x="280321" y="68297"/>
                      <a:pt x="280321" y="143732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</p:grp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AD0445AE-66EF-D312-C2BD-A44A8FA7CBE4}"/>
                </a:ext>
              </a:extLst>
            </p:cNvPr>
            <p:cNvSpPr txBox="1"/>
            <p:nvPr/>
          </p:nvSpPr>
          <p:spPr>
            <a:xfrm>
              <a:off x="10182922" y="4557557"/>
              <a:ext cx="9977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6">
                      <a:lumMod val="50000"/>
                    </a:schemeClr>
                  </a:solidFill>
                </a:rPr>
                <a:t>IPA</a:t>
              </a:r>
            </a:p>
          </p:txBody>
        </p:sp>
      </p:grp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D64C0B9F-D951-8038-245C-047667FCFDEE}"/>
              </a:ext>
            </a:extLst>
          </p:cNvPr>
          <p:cNvGrpSpPr/>
          <p:nvPr/>
        </p:nvGrpSpPr>
        <p:grpSpPr>
          <a:xfrm>
            <a:off x="8794368" y="4032361"/>
            <a:ext cx="2650580" cy="498630"/>
            <a:chOff x="8794368" y="4032361"/>
            <a:chExt cx="2650580" cy="498630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A75E7AAC-FFA8-500C-5CB5-A5400827522D}"/>
                </a:ext>
              </a:extLst>
            </p:cNvPr>
            <p:cNvGrpSpPr/>
            <p:nvPr/>
          </p:nvGrpSpPr>
          <p:grpSpPr>
            <a:xfrm>
              <a:off x="8794368" y="4032361"/>
              <a:ext cx="2650580" cy="498630"/>
              <a:chOff x="7989665" y="6026504"/>
              <a:chExt cx="2650580" cy="498630"/>
            </a:xfrm>
          </p:grpSpPr>
          <p:sp>
            <p:nvSpPr>
              <p:cNvPr id="27" name="Freeform: Shape 470">
                <a:extLst>
                  <a:ext uri="{FF2B5EF4-FFF2-40B4-BE49-F238E27FC236}">
                    <a16:creationId xmlns:a16="http://schemas.microsoft.com/office/drawing/2014/main" id="{C99290BF-F97A-8117-4A5B-5473F5ECD46A}"/>
                  </a:ext>
                </a:extLst>
              </p:cNvPr>
              <p:cNvSpPr/>
              <p:nvPr/>
            </p:nvSpPr>
            <p:spPr>
              <a:xfrm>
                <a:off x="8687620" y="6026504"/>
                <a:ext cx="1952625" cy="485775"/>
              </a:xfrm>
              <a:custGeom>
                <a:avLst/>
                <a:gdLst>
                  <a:gd name="connsiteX0" fmla="*/ 1911572 w 1952625"/>
                  <a:gd name="connsiteY0" fmla="*/ 484727 h 485775"/>
                  <a:gd name="connsiteX1" fmla="*/ 7144 w 1952625"/>
                  <a:gd name="connsiteY1" fmla="*/ 484727 h 485775"/>
                  <a:gd name="connsiteX2" fmla="*/ 7144 w 1952625"/>
                  <a:gd name="connsiteY2" fmla="*/ 484727 h 485775"/>
                  <a:gd name="connsiteX3" fmla="*/ 7144 w 1952625"/>
                  <a:gd name="connsiteY3" fmla="*/ 7144 h 485775"/>
                  <a:gd name="connsiteX4" fmla="*/ 7144 w 1952625"/>
                  <a:gd name="connsiteY4" fmla="*/ 7144 h 485775"/>
                  <a:gd name="connsiteX5" fmla="*/ 1911572 w 1952625"/>
                  <a:gd name="connsiteY5" fmla="*/ 7144 h 485775"/>
                  <a:gd name="connsiteX6" fmla="*/ 1948529 w 1952625"/>
                  <a:gd name="connsiteY6" fmla="*/ 44101 h 485775"/>
                  <a:gd name="connsiteX7" fmla="*/ 1948529 w 1952625"/>
                  <a:gd name="connsiteY7" fmla="*/ 447770 h 485775"/>
                  <a:gd name="connsiteX8" fmla="*/ 1911572 w 1952625"/>
                  <a:gd name="connsiteY8" fmla="*/ 484727 h 485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52625" h="485775">
                    <a:moveTo>
                      <a:pt x="1911572" y="484727"/>
                    </a:moveTo>
                    <a:lnTo>
                      <a:pt x="7144" y="484727"/>
                    </a:lnTo>
                    <a:lnTo>
                      <a:pt x="7144" y="484727"/>
                    </a:lnTo>
                    <a:lnTo>
                      <a:pt x="7144" y="7144"/>
                    </a:lnTo>
                    <a:lnTo>
                      <a:pt x="7144" y="7144"/>
                    </a:lnTo>
                    <a:lnTo>
                      <a:pt x="1911572" y="7144"/>
                    </a:lnTo>
                    <a:cubicBezTo>
                      <a:pt x="1931983" y="7144"/>
                      <a:pt x="1948529" y="23690"/>
                      <a:pt x="1948529" y="44101"/>
                    </a:cubicBezTo>
                    <a:lnTo>
                      <a:pt x="1948529" y="447770"/>
                    </a:lnTo>
                    <a:cubicBezTo>
                      <a:pt x="1948529" y="468181"/>
                      <a:pt x="1931983" y="484727"/>
                      <a:pt x="1911572" y="484727"/>
                    </a:cubicBezTo>
                    <a:close/>
                  </a:path>
                </a:pathLst>
              </a:custGeom>
              <a:solidFill>
                <a:srgbClr val="60996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28" name="Freeform: Shape 471">
                <a:extLst>
                  <a:ext uri="{FF2B5EF4-FFF2-40B4-BE49-F238E27FC236}">
                    <a16:creationId xmlns:a16="http://schemas.microsoft.com/office/drawing/2014/main" id="{C3B65A3C-E349-BA22-8566-AB5FC194A278}"/>
                  </a:ext>
                </a:extLst>
              </p:cNvPr>
              <p:cNvSpPr/>
              <p:nvPr/>
            </p:nvSpPr>
            <p:spPr>
              <a:xfrm>
                <a:off x="8674227" y="6032113"/>
                <a:ext cx="1952625" cy="485775"/>
              </a:xfrm>
              <a:custGeom>
                <a:avLst/>
                <a:gdLst>
                  <a:gd name="connsiteX0" fmla="*/ 1911572 w 1952625"/>
                  <a:gd name="connsiteY0" fmla="*/ 484727 h 485775"/>
                  <a:gd name="connsiteX1" fmla="*/ 7144 w 1952625"/>
                  <a:gd name="connsiteY1" fmla="*/ 484727 h 485775"/>
                  <a:gd name="connsiteX2" fmla="*/ 7144 w 1952625"/>
                  <a:gd name="connsiteY2" fmla="*/ 484727 h 485775"/>
                  <a:gd name="connsiteX3" fmla="*/ 7144 w 1952625"/>
                  <a:gd name="connsiteY3" fmla="*/ 7144 h 485775"/>
                  <a:gd name="connsiteX4" fmla="*/ 7144 w 1952625"/>
                  <a:gd name="connsiteY4" fmla="*/ 7144 h 485775"/>
                  <a:gd name="connsiteX5" fmla="*/ 1911572 w 1952625"/>
                  <a:gd name="connsiteY5" fmla="*/ 7144 h 485775"/>
                  <a:gd name="connsiteX6" fmla="*/ 1948529 w 1952625"/>
                  <a:gd name="connsiteY6" fmla="*/ 44101 h 485775"/>
                  <a:gd name="connsiteX7" fmla="*/ 1948529 w 1952625"/>
                  <a:gd name="connsiteY7" fmla="*/ 447770 h 485775"/>
                  <a:gd name="connsiteX8" fmla="*/ 1911572 w 1952625"/>
                  <a:gd name="connsiteY8" fmla="*/ 484727 h 485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52625" h="485775">
                    <a:moveTo>
                      <a:pt x="1911572" y="484727"/>
                    </a:moveTo>
                    <a:lnTo>
                      <a:pt x="7144" y="484727"/>
                    </a:lnTo>
                    <a:lnTo>
                      <a:pt x="7144" y="484727"/>
                    </a:lnTo>
                    <a:lnTo>
                      <a:pt x="7144" y="7144"/>
                    </a:lnTo>
                    <a:lnTo>
                      <a:pt x="7144" y="7144"/>
                    </a:lnTo>
                    <a:lnTo>
                      <a:pt x="1911572" y="7144"/>
                    </a:lnTo>
                    <a:cubicBezTo>
                      <a:pt x="1931983" y="7144"/>
                      <a:pt x="1948529" y="23690"/>
                      <a:pt x="1948529" y="44101"/>
                    </a:cubicBezTo>
                    <a:lnTo>
                      <a:pt x="1948529" y="447770"/>
                    </a:lnTo>
                    <a:cubicBezTo>
                      <a:pt x="1948529" y="468181"/>
                      <a:pt x="1931983" y="484727"/>
                      <a:pt x="1911572" y="484727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29" name="Freeform: Shape 472">
                <a:extLst>
                  <a:ext uri="{FF2B5EF4-FFF2-40B4-BE49-F238E27FC236}">
                    <a16:creationId xmlns:a16="http://schemas.microsoft.com/office/drawing/2014/main" id="{6A81E01F-7AB4-1385-CFF4-2541C6A4A26F}"/>
                  </a:ext>
                </a:extLst>
              </p:cNvPr>
              <p:cNvSpPr/>
              <p:nvPr/>
            </p:nvSpPr>
            <p:spPr>
              <a:xfrm>
                <a:off x="9177873" y="6039359"/>
                <a:ext cx="304800" cy="485775"/>
              </a:xfrm>
              <a:custGeom>
                <a:avLst/>
                <a:gdLst>
                  <a:gd name="connsiteX0" fmla="*/ 298514 w 304800"/>
                  <a:gd name="connsiteY0" fmla="*/ 484727 h 485775"/>
                  <a:gd name="connsiteX1" fmla="*/ 7144 w 304800"/>
                  <a:gd name="connsiteY1" fmla="*/ 484727 h 485775"/>
                  <a:gd name="connsiteX2" fmla="*/ 7144 w 304800"/>
                  <a:gd name="connsiteY2" fmla="*/ 7144 h 485775"/>
                  <a:gd name="connsiteX3" fmla="*/ 298513 w 304800"/>
                  <a:gd name="connsiteY3" fmla="*/ 7144 h 485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4800" h="485775">
                    <a:moveTo>
                      <a:pt x="298514" y="484727"/>
                    </a:moveTo>
                    <a:lnTo>
                      <a:pt x="7144" y="484727"/>
                    </a:lnTo>
                    <a:lnTo>
                      <a:pt x="7144" y="7144"/>
                    </a:lnTo>
                    <a:lnTo>
                      <a:pt x="298513" y="7144"/>
                    </a:ln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 dirty="0"/>
              </a:p>
            </p:txBody>
          </p:sp>
          <p:sp>
            <p:nvSpPr>
              <p:cNvPr id="30" name="Freeform: Shape 473">
                <a:extLst>
                  <a:ext uri="{FF2B5EF4-FFF2-40B4-BE49-F238E27FC236}">
                    <a16:creationId xmlns:a16="http://schemas.microsoft.com/office/drawing/2014/main" id="{1F10F1B6-3A8C-7157-C72B-C3B3A9B3B08A}"/>
                  </a:ext>
                </a:extLst>
              </p:cNvPr>
              <p:cNvSpPr/>
              <p:nvPr/>
            </p:nvSpPr>
            <p:spPr>
              <a:xfrm>
                <a:off x="9582971" y="6039197"/>
                <a:ext cx="161925" cy="485775"/>
              </a:xfrm>
              <a:custGeom>
                <a:avLst/>
                <a:gdLst>
                  <a:gd name="connsiteX0" fmla="*/ 154876 w 161925"/>
                  <a:gd name="connsiteY0" fmla="*/ 484727 h 485775"/>
                  <a:gd name="connsiteX1" fmla="*/ 7144 w 161925"/>
                  <a:gd name="connsiteY1" fmla="*/ 484727 h 485775"/>
                  <a:gd name="connsiteX2" fmla="*/ 7144 w 161925"/>
                  <a:gd name="connsiteY2" fmla="*/ 7144 h 485775"/>
                  <a:gd name="connsiteX3" fmla="*/ 154876 w 161925"/>
                  <a:gd name="connsiteY3" fmla="*/ 7144 h 485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1925" h="485775">
                    <a:moveTo>
                      <a:pt x="154876" y="484727"/>
                    </a:moveTo>
                    <a:lnTo>
                      <a:pt x="7144" y="484727"/>
                    </a:lnTo>
                    <a:lnTo>
                      <a:pt x="7144" y="7144"/>
                    </a:lnTo>
                    <a:lnTo>
                      <a:pt x="154876" y="7144"/>
                    </a:ln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31" name="Freeform: Shape 474">
                <a:extLst>
                  <a:ext uri="{FF2B5EF4-FFF2-40B4-BE49-F238E27FC236}">
                    <a16:creationId xmlns:a16="http://schemas.microsoft.com/office/drawing/2014/main" id="{AE49FD98-F2E2-57C5-EF8F-72A61F033C7E}"/>
                  </a:ext>
                </a:extLst>
              </p:cNvPr>
              <p:cNvSpPr/>
              <p:nvPr/>
            </p:nvSpPr>
            <p:spPr>
              <a:xfrm>
                <a:off x="7990808" y="6032111"/>
                <a:ext cx="676275" cy="485775"/>
              </a:xfrm>
              <a:custGeom>
                <a:avLst/>
                <a:gdLst>
                  <a:gd name="connsiteX0" fmla="*/ 44291 w 676275"/>
                  <a:gd name="connsiteY0" fmla="*/ 7144 h 485775"/>
                  <a:gd name="connsiteX1" fmla="*/ 675037 w 676275"/>
                  <a:gd name="connsiteY1" fmla="*/ 7144 h 485775"/>
                  <a:gd name="connsiteX2" fmla="*/ 675037 w 676275"/>
                  <a:gd name="connsiteY2" fmla="*/ 7144 h 485775"/>
                  <a:gd name="connsiteX3" fmla="*/ 675037 w 676275"/>
                  <a:gd name="connsiteY3" fmla="*/ 484727 h 485775"/>
                  <a:gd name="connsiteX4" fmla="*/ 675037 w 676275"/>
                  <a:gd name="connsiteY4" fmla="*/ 484727 h 485775"/>
                  <a:gd name="connsiteX5" fmla="*/ 44291 w 676275"/>
                  <a:gd name="connsiteY5" fmla="*/ 484727 h 485775"/>
                  <a:gd name="connsiteX6" fmla="*/ 7144 w 676275"/>
                  <a:gd name="connsiteY6" fmla="*/ 447580 h 485775"/>
                  <a:gd name="connsiteX7" fmla="*/ 7144 w 676275"/>
                  <a:gd name="connsiteY7" fmla="*/ 44291 h 485775"/>
                  <a:gd name="connsiteX8" fmla="*/ 44291 w 676275"/>
                  <a:gd name="connsiteY8" fmla="*/ 7144 h 485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76275" h="485775">
                    <a:moveTo>
                      <a:pt x="44291" y="7144"/>
                    </a:moveTo>
                    <a:lnTo>
                      <a:pt x="675037" y="7144"/>
                    </a:lnTo>
                    <a:lnTo>
                      <a:pt x="675037" y="7144"/>
                    </a:lnTo>
                    <a:lnTo>
                      <a:pt x="675037" y="484727"/>
                    </a:lnTo>
                    <a:lnTo>
                      <a:pt x="675037" y="484727"/>
                    </a:lnTo>
                    <a:lnTo>
                      <a:pt x="44291" y="484727"/>
                    </a:lnTo>
                    <a:cubicBezTo>
                      <a:pt x="23775" y="484727"/>
                      <a:pt x="7144" y="468096"/>
                      <a:pt x="7144" y="447580"/>
                    </a:cubicBezTo>
                    <a:lnTo>
                      <a:pt x="7144" y="44291"/>
                    </a:lnTo>
                    <a:cubicBezTo>
                      <a:pt x="7144" y="23775"/>
                      <a:pt x="23775" y="7144"/>
                      <a:pt x="44291" y="7144"/>
                    </a:cubicBezTo>
                    <a:close/>
                  </a:path>
                </a:pathLst>
              </a:custGeom>
              <a:solidFill>
                <a:srgbClr val="60996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32" name="Freeform: Shape 475">
                <a:extLst>
                  <a:ext uri="{FF2B5EF4-FFF2-40B4-BE49-F238E27FC236}">
                    <a16:creationId xmlns:a16="http://schemas.microsoft.com/office/drawing/2014/main" id="{80D5395C-7D2C-FF57-4949-A15CD65A805E}"/>
                  </a:ext>
                </a:extLst>
              </p:cNvPr>
              <p:cNvSpPr/>
              <p:nvPr/>
            </p:nvSpPr>
            <p:spPr>
              <a:xfrm>
                <a:off x="7989665" y="6082881"/>
                <a:ext cx="609600" cy="381000"/>
              </a:xfrm>
              <a:custGeom>
                <a:avLst/>
                <a:gdLst>
                  <a:gd name="connsiteX0" fmla="*/ 7144 w 609600"/>
                  <a:gd name="connsiteY0" fmla="*/ 7144 h 381000"/>
                  <a:gd name="connsiteX1" fmla="*/ 558927 w 609600"/>
                  <a:gd name="connsiteY1" fmla="*/ 7144 h 381000"/>
                  <a:gd name="connsiteX2" fmla="*/ 607409 w 609600"/>
                  <a:gd name="connsiteY2" fmla="*/ 55626 h 381000"/>
                  <a:gd name="connsiteX3" fmla="*/ 607409 w 609600"/>
                  <a:gd name="connsiteY3" fmla="*/ 333470 h 381000"/>
                  <a:gd name="connsiteX4" fmla="*/ 558927 w 609600"/>
                  <a:gd name="connsiteY4" fmla="*/ 381953 h 381000"/>
                  <a:gd name="connsiteX5" fmla="*/ 7144 w 609600"/>
                  <a:gd name="connsiteY5" fmla="*/ 381953 h 381000"/>
                  <a:gd name="connsiteX6" fmla="*/ 7144 w 609600"/>
                  <a:gd name="connsiteY6" fmla="*/ 381953 h 381000"/>
                  <a:gd name="connsiteX7" fmla="*/ 7144 w 609600"/>
                  <a:gd name="connsiteY7" fmla="*/ 7144 h 381000"/>
                  <a:gd name="connsiteX8" fmla="*/ 7144 w 609600"/>
                  <a:gd name="connsiteY8" fmla="*/ 7144 h 381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09600" h="381000">
                    <a:moveTo>
                      <a:pt x="7144" y="7144"/>
                    </a:moveTo>
                    <a:lnTo>
                      <a:pt x="558927" y="7144"/>
                    </a:lnTo>
                    <a:cubicBezTo>
                      <a:pt x="585703" y="7144"/>
                      <a:pt x="607409" y="28850"/>
                      <a:pt x="607409" y="55626"/>
                    </a:cubicBezTo>
                    <a:lnTo>
                      <a:pt x="607409" y="333470"/>
                    </a:lnTo>
                    <a:cubicBezTo>
                      <a:pt x="607409" y="360246"/>
                      <a:pt x="585703" y="381953"/>
                      <a:pt x="558927" y="381953"/>
                    </a:cubicBezTo>
                    <a:lnTo>
                      <a:pt x="7144" y="381953"/>
                    </a:lnTo>
                    <a:lnTo>
                      <a:pt x="7144" y="381953"/>
                    </a:lnTo>
                    <a:lnTo>
                      <a:pt x="7144" y="7144"/>
                    </a:lnTo>
                    <a:lnTo>
                      <a:pt x="7144" y="7144"/>
                    </a:lnTo>
                    <a:close/>
                  </a:path>
                </a:pathLst>
              </a:custGeom>
              <a:solidFill>
                <a:srgbClr val="FFFFFF">
                  <a:alpha val="9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33" name="Freeform: Shape 476">
                <a:extLst>
                  <a:ext uri="{FF2B5EF4-FFF2-40B4-BE49-F238E27FC236}">
                    <a16:creationId xmlns:a16="http://schemas.microsoft.com/office/drawing/2014/main" id="{07144D16-6F96-EB26-BD4A-90484A4E9A21}"/>
                  </a:ext>
                </a:extLst>
              </p:cNvPr>
              <p:cNvSpPr/>
              <p:nvPr/>
            </p:nvSpPr>
            <p:spPr>
              <a:xfrm>
                <a:off x="10187998" y="6126517"/>
                <a:ext cx="285750" cy="285750"/>
              </a:xfrm>
              <a:custGeom>
                <a:avLst/>
                <a:gdLst>
                  <a:gd name="connsiteX0" fmla="*/ 280321 w 285750"/>
                  <a:gd name="connsiteY0" fmla="*/ 143732 h 285750"/>
                  <a:gd name="connsiteX1" fmla="*/ 143732 w 285750"/>
                  <a:gd name="connsiteY1" fmla="*/ 280321 h 285750"/>
                  <a:gd name="connsiteX2" fmla="*/ 7144 w 285750"/>
                  <a:gd name="connsiteY2" fmla="*/ 143732 h 285750"/>
                  <a:gd name="connsiteX3" fmla="*/ 143732 w 285750"/>
                  <a:gd name="connsiteY3" fmla="*/ 7144 h 285750"/>
                  <a:gd name="connsiteX4" fmla="*/ 280321 w 285750"/>
                  <a:gd name="connsiteY4" fmla="*/ 143732 h 285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750" h="285750">
                    <a:moveTo>
                      <a:pt x="280321" y="143732"/>
                    </a:moveTo>
                    <a:cubicBezTo>
                      <a:pt x="280321" y="219168"/>
                      <a:pt x="219168" y="280321"/>
                      <a:pt x="143732" y="280321"/>
                    </a:cubicBezTo>
                    <a:cubicBezTo>
                      <a:pt x="68296" y="280321"/>
                      <a:pt x="7144" y="219168"/>
                      <a:pt x="7144" y="143732"/>
                    </a:cubicBezTo>
                    <a:cubicBezTo>
                      <a:pt x="7144" y="68297"/>
                      <a:pt x="68296" y="7144"/>
                      <a:pt x="143732" y="7144"/>
                    </a:cubicBezTo>
                    <a:cubicBezTo>
                      <a:pt x="219168" y="7144"/>
                      <a:pt x="280321" y="68297"/>
                      <a:pt x="280321" y="143732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</p:grp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BF7DE40F-F67D-C037-120B-348B7BA88F84}"/>
                </a:ext>
              </a:extLst>
            </p:cNvPr>
            <p:cNvSpPr txBox="1"/>
            <p:nvPr/>
          </p:nvSpPr>
          <p:spPr>
            <a:xfrm>
              <a:off x="10292077" y="4124764"/>
              <a:ext cx="9977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6">
                      <a:lumMod val="50000"/>
                    </a:schemeClr>
                  </a:solidFill>
                </a:rPr>
                <a:t>IPS</a:t>
              </a:r>
            </a:p>
          </p:txBody>
        </p:sp>
      </p:grp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54C68ABE-B3D4-52E6-A175-7379C5294CB1}"/>
              </a:ext>
            </a:extLst>
          </p:cNvPr>
          <p:cNvGrpSpPr/>
          <p:nvPr/>
        </p:nvGrpSpPr>
        <p:grpSpPr>
          <a:xfrm>
            <a:off x="8627871" y="3576027"/>
            <a:ext cx="2650580" cy="498630"/>
            <a:chOff x="8631351" y="3576073"/>
            <a:chExt cx="2650580" cy="498630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6C61BF1E-16B5-0813-07BF-0E7B3ADC9742}"/>
                </a:ext>
              </a:extLst>
            </p:cNvPr>
            <p:cNvGrpSpPr/>
            <p:nvPr/>
          </p:nvGrpSpPr>
          <p:grpSpPr>
            <a:xfrm>
              <a:off x="8631351" y="3576073"/>
              <a:ext cx="2650580" cy="498630"/>
              <a:chOff x="7989665" y="6026504"/>
              <a:chExt cx="2650580" cy="498630"/>
            </a:xfrm>
          </p:grpSpPr>
          <p:sp>
            <p:nvSpPr>
              <p:cNvPr id="19" name="Freeform: Shape 462">
                <a:extLst>
                  <a:ext uri="{FF2B5EF4-FFF2-40B4-BE49-F238E27FC236}">
                    <a16:creationId xmlns:a16="http://schemas.microsoft.com/office/drawing/2014/main" id="{5F206FE4-B446-E1B1-8452-2B9C81EF64E2}"/>
                  </a:ext>
                </a:extLst>
              </p:cNvPr>
              <p:cNvSpPr/>
              <p:nvPr/>
            </p:nvSpPr>
            <p:spPr>
              <a:xfrm>
                <a:off x="8687620" y="6026504"/>
                <a:ext cx="1952625" cy="485775"/>
              </a:xfrm>
              <a:custGeom>
                <a:avLst/>
                <a:gdLst>
                  <a:gd name="connsiteX0" fmla="*/ 1911572 w 1952625"/>
                  <a:gd name="connsiteY0" fmla="*/ 484727 h 485775"/>
                  <a:gd name="connsiteX1" fmla="*/ 7144 w 1952625"/>
                  <a:gd name="connsiteY1" fmla="*/ 484727 h 485775"/>
                  <a:gd name="connsiteX2" fmla="*/ 7144 w 1952625"/>
                  <a:gd name="connsiteY2" fmla="*/ 484727 h 485775"/>
                  <a:gd name="connsiteX3" fmla="*/ 7144 w 1952625"/>
                  <a:gd name="connsiteY3" fmla="*/ 7144 h 485775"/>
                  <a:gd name="connsiteX4" fmla="*/ 7144 w 1952625"/>
                  <a:gd name="connsiteY4" fmla="*/ 7144 h 485775"/>
                  <a:gd name="connsiteX5" fmla="*/ 1911572 w 1952625"/>
                  <a:gd name="connsiteY5" fmla="*/ 7144 h 485775"/>
                  <a:gd name="connsiteX6" fmla="*/ 1948529 w 1952625"/>
                  <a:gd name="connsiteY6" fmla="*/ 44101 h 485775"/>
                  <a:gd name="connsiteX7" fmla="*/ 1948529 w 1952625"/>
                  <a:gd name="connsiteY7" fmla="*/ 447770 h 485775"/>
                  <a:gd name="connsiteX8" fmla="*/ 1911572 w 1952625"/>
                  <a:gd name="connsiteY8" fmla="*/ 484727 h 485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52625" h="485775">
                    <a:moveTo>
                      <a:pt x="1911572" y="484727"/>
                    </a:moveTo>
                    <a:lnTo>
                      <a:pt x="7144" y="484727"/>
                    </a:lnTo>
                    <a:lnTo>
                      <a:pt x="7144" y="484727"/>
                    </a:lnTo>
                    <a:lnTo>
                      <a:pt x="7144" y="7144"/>
                    </a:lnTo>
                    <a:lnTo>
                      <a:pt x="7144" y="7144"/>
                    </a:lnTo>
                    <a:lnTo>
                      <a:pt x="1911572" y="7144"/>
                    </a:lnTo>
                    <a:cubicBezTo>
                      <a:pt x="1931983" y="7144"/>
                      <a:pt x="1948529" y="23690"/>
                      <a:pt x="1948529" y="44101"/>
                    </a:cubicBezTo>
                    <a:lnTo>
                      <a:pt x="1948529" y="447770"/>
                    </a:lnTo>
                    <a:cubicBezTo>
                      <a:pt x="1948529" y="468181"/>
                      <a:pt x="1931983" y="484727"/>
                      <a:pt x="1911572" y="484727"/>
                    </a:cubicBezTo>
                    <a:close/>
                  </a:path>
                </a:pathLst>
              </a:custGeom>
              <a:solidFill>
                <a:srgbClr val="60996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20" name="Freeform: Shape 463">
                <a:extLst>
                  <a:ext uri="{FF2B5EF4-FFF2-40B4-BE49-F238E27FC236}">
                    <a16:creationId xmlns:a16="http://schemas.microsoft.com/office/drawing/2014/main" id="{1773BDCF-B460-A8BA-150F-C056E5121450}"/>
                  </a:ext>
                </a:extLst>
              </p:cNvPr>
              <p:cNvSpPr/>
              <p:nvPr/>
            </p:nvSpPr>
            <p:spPr>
              <a:xfrm>
                <a:off x="8674227" y="6032113"/>
                <a:ext cx="1952625" cy="485775"/>
              </a:xfrm>
              <a:custGeom>
                <a:avLst/>
                <a:gdLst>
                  <a:gd name="connsiteX0" fmla="*/ 1911572 w 1952625"/>
                  <a:gd name="connsiteY0" fmla="*/ 484727 h 485775"/>
                  <a:gd name="connsiteX1" fmla="*/ 7144 w 1952625"/>
                  <a:gd name="connsiteY1" fmla="*/ 484727 h 485775"/>
                  <a:gd name="connsiteX2" fmla="*/ 7144 w 1952625"/>
                  <a:gd name="connsiteY2" fmla="*/ 484727 h 485775"/>
                  <a:gd name="connsiteX3" fmla="*/ 7144 w 1952625"/>
                  <a:gd name="connsiteY3" fmla="*/ 7144 h 485775"/>
                  <a:gd name="connsiteX4" fmla="*/ 7144 w 1952625"/>
                  <a:gd name="connsiteY4" fmla="*/ 7144 h 485775"/>
                  <a:gd name="connsiteX5" fmla="*/ 1911572 w 1952625"/>
                  <a:gd name="connsiteY5" fmla="*/ 7144 h 485775"/>
                  <a:gd name="connsiteX6" fmla="*/ 1948529 w 1952625"/>
                  <a:gd name="connsiteY6" fmla="*/ 44101 h 485775"/>
                  <a:gd name="connsiteX7" fmla="*/ 1948529 w 1952625"/>
                  <a:gd name="connsiteY7" fmla="*/ 447770 h 485775"/>
                  <a:gd name="connsiteX8" fmla="*/ 1911572 w 1952625"/>
                  <a:gd name="connsiteY8" fmla="*/ 484727 h 485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52625" h="485775">
                    <a:moveTo>
                      <a:pt x="1911572" y="484727"/>
                    </a:moveTo>
                    <a:lnTo>
                      <a:pt x="7144" y="484727"/>
                    </a:lnTo>
                    <a:lnTo>
                      <a:pt x="7144" y="484727"/>
                    </a:lnTo>
                    <a:lnTo>
                      <a:pt x="7144" y="7144"/>
                    </a:lnTo>
                    <a:lnTo>
                      <a:pt x="7144" y="7144"/>
                    </a:lnTo>
                    <a:lnTo>
                      <a:pt x="1911572" y="7144"/>
                    </a:lnTo>
                    <a:cubicBezTo>
                      <a:pt x="1931983" y="7144"/>
                      <a:pt x="1948529" y="23690"/>
                      <a:pt x="1948529" y="44101"/>
                    </a:cubicBezTo>
                    <a:lnTo>
                      <a:pt x="1948529" y="447770"/>
                    </a:lnTo>
                    <a:cubicBezTo>
                      <a:pt x="1948529" y="468181"/>
                      <a:pt x="1931983" y="484727"/>
                      <a:pt x="1911572" y="484727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21" name="Freeform: Shape 464">
                <a:extLst>
                  <a:ext uri="{FF2B5EF4-FFF2-40B4-BE49-F238E27FC236}">
                    <a16:creationId xmlns:a16="http://schemas.microsoft.com/office/drawing/2014/main" id="{A23BCDCF-9064-731B-AA7D-4C5D39F50709}"/>
                  </a:ext>
                </a:extLst>
              </p:cNvPr>
              <p:cNvSpPr/>
              <p:nvPr/>
            </p:nvSpPr>
            <p:spPr>
              <a:xfrm>
                <a:off x="9177873" y="6039359"/>
                <a:ext cx="304800" cy="485775"/>
              </a:xfrm>
              <a:custGeom>
                <a:avLst/>
                <a:gdLst>
                  <a:gd name="connsiteX0" fmla="*/ 298514 w 304800"/>
                  <a:gd name="connsiteY0" fmla="*/ 484727 h 485775"/>
                  <a:gd name="connsiteX1" fmla="*/ 7144 w 304800"/>
                  <a:gd name="connsiteY1" fmla="*/ 484727 h 485775"/>
                  <a:gd name="connsiteX2" fmla="*/ 7144 w 304800"/>
                  <a:gd name="connsiteY2" fmla="*/ 7144 h 485775"/>
                  <a:gd name="connsiteX3" fmla="*/ 298513 w 304800"/>
                  <a:gd name="connsiteY3" fmla="*/ 7144 h 485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4800" h="485775">
                    <a:moveTo>
                      <a:pt x="298514" y="484727"/>
                    </a:moveTo>
                    <a:lnTo>
                      <a:pt x="7144" y="484727"/>
                    </a:lnTo>
                    <a:lnTo>
                      <a:pt x="7144" y="7144"/>
                    </a:lnTo>
                    <a:lnTo>
                      <a:pt x="298513" y="7144"/>
                    </a:ln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 dirty="0"/>
              </a:p>
            </p:txBody>
          </p:sp>
          <p:sp>
            <p:nvSpPr>
              <p:cNvPr id="22" name="Freeform: Shape 465">
                <a:extLst>
                  <a:ext uri="{FF2B5EF4-FFF2-40B4-BE49-F238E27FC236}">
                    <a16:creationId xmlns:a16="http://schemas.microsoft.com/office/drawing/2014/main" id="{B4F02F77-1FF3-C483-7A7B-28C0FCA93417}"/>
                  </a:ext>
                </a:extLst>
              </p:cNvPr>
              <p:cNvSpPr/>
              <p:nvPr/>
            </p:nvSpPr>
            <p:spPr>
              <a:xfrm>
                <a:off x="9582971" y="6039197"/>
                <a:ext cx="161925" cy="485775"/>
              </a:xfrm>
              <a:custGeom>
                <a:avLst/>
                <a:gdLst>
                  <a:gd name="connsiteX0" fmla="*/ 154876 w 161925"/>
                  <a:gd name="connsiteY0" fmla="*/ 484727 h 485775"/>
                  <a:gd name="connsiteX1" fmla="*/ 7144 w 161925"/>
                  <a:gd name="connsiteY1" fmla="*/ 484727 h 485775"/>
                  <a:gd name="connsiteX2" fmla="*/ 7144 w 161925"/>
                  <a:gd name="connsiteY2" fmla="*/ 7144 h 485775"/>
                  <a:gd name="connsiteX3" fmla="*/ 154876 w 161925"/>
                  <a:gd name="connsiteY3" fmla="*/ 7144 h 485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1925" h="485775">
                    <a:moveTo>
                      <a:pt x="154876" y="484727"/>
                    </a:moveTo>
                    <a:lnTo>
                      <a:pt x="7144" y="484727"/>
                    </a:lnTo>
                    <a:lnTo>
                      <a:pt x="7144" y="7144"/>
                    </a:lnTo>
                    <a:lnTo>
                      <a:pt x="154876" y="7144"/>
                    </a:ln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23" name="Freeform: Shape 466">
                <a:extLst>
                  <a:ext uri="{FF2B5EF4-FFF2-40B4-BE49-F238E27FC236}">
                    <a16:creationId xmlns:a16="http://schemas.microsoft.com/office/drawing/2014/main" id="{E66197FD-D257-D0EF-A049-79F40234B03F}"/>
                  </a:ext>
                </a:extLst>
              </p:cNvPr>
              <p:cNvSpPr/>
              <p:nvPr/>
            </p:nvSpPr>
            <p:spPr>
              <a:xfrm>
                <a:off x="7990808" y="6032111"/>
                <a:ext cx="676275" cy="485775"/>
              </a:xfrm>
              <a:custGeom>
                <a:avLst/>
                <a:gdLst>
                  <a:gd name="connsiteX0" fmla="*/ 44291 w 676275"/>
                  <a:gd name="connsiteY0" fmla="*/ 7144 h 485775"/>
                  <a:gd name="connsiteX1" fmla="*/ 675037 w 676275"/>
                  <a:gd name="connsiteY1" fmla="*/ 7144 h 485775"/>
                  <a:gd name="connsiteX2" fmla="*/ 675037 w 676275"/>
                  <a:gd name="connsiteY2" fmla="*/ 7144 h 485775"/>
                  <a:gd name="connsiteX3" fmla="*/ 675037 w 676275"/>
                  <a:gd name="connsiteY3" fmla="*/ 484727 h 485775"/>
                  <a:gd name="connsiteX4" fmla="*/ 675037 w 676275"/>
                  <a:gd name="connsiteY4" fmla="*/ 484727 h 485775"/>
                  <a:gd name="connsiteX5" fmla="*/ 44291 w 676275"/>
                  <a:gd name="connsiteY5" fmla="*/ 484727 h 485775"/>
                  <a:gd name="connsiteX6" fmla="*/ 7144 w 676275"/>
                  <a:gd name="connsiteY6" fmla="*/ 447580 h 485775"/>
                  <a:gd name="connsiteX7" fmla="*/ 7144 w 676275"/>
                  <a:gd name="connsiteY7" fmla="*/ 44291 h 485775"/>
                  <a:gd name="connsiteX8" fmla="*/ 44291 w 676275"/>
                  <a:gd name="connsiteY8" fmla="*/ 7144 h 485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76275" h="485775">
                    <a:moveTo>
                      <a:pt x="44291" y="7144"/>
                    </a:moveTo>
                    <a:lnTo>
                      <a:pt x="675037" y="7144"/>
                    </a:lnTo>
                    <a:lnTo>
                      <a:pt x="675037" y="7144"/>
                    </a:lnTo>
                    <a:lnTo>
                      <a:pt x="675037" y="484727"/>
                    </a:lnTo>
                    <a:lnTo>
                      <a:pt x="675037" y="484727"/>
                    </a:lnTo>
                    <a:lnTo>
                      <a:pt x="44291" y="484727"/>
                    </a:lnTo>
                    <a:cubicBezTo>
                      <a:pt x="23775" y="484727"/>
                      <a:pt x="7144" y="468096"/>
                      <a:pt x="7144" y="447580"/>
                    </a:cubicBezTo>
                    <a:lnTo>
                      <a:pt x="7144" y="44291"/>
                    </a:lnTo>
                    <a:cubicBezTo>
                      <a:pt x="7144" y="23775"/>
                      <a:pt x="23775" y="7144"/>
                      <a:pt x="44291" y="7144"/>
                    </a:cubicBezTo>
                    <a:close/>
                  </a:path>
                </a:pathLst>
              </a:custGeom>
              <a:solidFill>
                <a:srgbClr val="60996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24" name="Freeform: Shape 467">
                <a:extLst>
                  <a:ext uri="{FF2B5EF4-FFF2-40B4-BE49-F238E27FC236}">
                    <a16:creationId xmlns:a16="http://schemas.microsoft.com/office/drawing/2014/main" id="{4FCB2FC2-CE85-4F52-CA19-88F7DAB6ADE1}"/>
                  </a:ext>
                </a:extLst>
              </p:cNvPr>
              <p:cNvSpPr/>
              <p:nvPr/>
            </p:nvSpPr>
            <p:spPr>
              <a:xfrm>
                <a:off x="7989665" y="6082881"/>
                <a:ext cx="609600" cy="381000"/>
              </a:xfrm>
              <a:custGeom>
                <a:avLst/>
                <a:gdLst>
                  <a:gd name="connsiteX0" fmla="*/ 7144 w 609600"/>
                  <a:gd name="connsiteY0" fmla="*/ 7144 h 381000"/>
                  <a:gd name="connsiteX1" fmla="*/ 558927 w 609600"/>
                  <a:gd name="connsiteY1" fmla="*/ 7144 h 381000"/>
                  <a:gd name="connsiteX2" fmla="*/ 607409 w 609600"/>
                  <a:gd name="connsiteY2" fmla="*/ 55626 h 381000"/>
                  <a:gd name="connsiteX3" fmla="*/ 607409 w 609600"/>
                  <a:gd name="connsiteY3" fmla="*/ 333470 h 381000"/>
                  <a:gd name="connsiteX4" fmla="*/ 558927 w 609600"/>
                  <a:gd name="connsiteY4" fmla="*/ 381953 h 381000"/>
                  <a:gd name="connsiteX5" fmla="*/ 7144 w 609600"/>
                  <a:gd name="connsiteY5" fmla="*/ 381953 h 381000"/>
                  <a:gd name="connsiteX6" fmla="*/ 7144 w 609600"/>
                  <a:gd name="connsiteY6" fmla="*/ 381953 h 381000"/>
                  <a:gd name="connsiteX7" fmla="*/ 7144 w 609600"/>
                  <a:gd name="connsiteY7" fmla="*/ 7144 h 381000"/>
                  <a:gd name="connsiteX8" fmla="*/ 7144 w 609600"/>
                  <a:gd name="connsiteY8" fmla="*/ 7144 h 381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09600" h="381000">
                    <a:moveTo>
                      <a:pt x="7144" y="7144"/>
                    </a:moveTo>
                    <a:lnTo>
                      <a:pt x="558927" y="7144"/>
                    </a:lnTo>
                    <a:cubicBezTo>
                      <a:pt x="585703" y="7144"/>
                      <a:pt x="607409" y="28850"/>
                      <a:pt x="607409" y="55626"/>
                    </a:cubicBezTo>
                    <a:lnTo>
                      <a:pt x="607409" y="333470"/>
                    </a:lnTo>
                    <a:cubicBezTo>
                      <a:pt x="607409" y="360246"/>
                      <a:pt x="585703" y="381953"/>
                      <a:pt x="558927" y="381953"/>
                    </a:cubicBezTo>
                    <a:lnTo>
                      <a:pt x="7144" y="381953"/>
                    </a:lnTo>
                    <a:lnTo>
                      <a:pt x="7144" y="381953"/>
                    </a:lnTo>
                    <a:lnTo>
                      <a:pt x="7144" y="7144"/>
                    </a:lnTo>
                    <a:lnTo>
                      <a:pt x="7144" y="7144"/>
                    </a:lnTo>
                    <a:close/>
                  </a:path>
                </a:pathLst>
              </a:custGeom>
              <a:solidFill>
                <a:srgbClr val="FFFFFF">
                  <a:alpha val="9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25" name="Freeform: Shape 468">
                <a:extLst>
                  <a:ext uri="{FF2B5EF4-FFF2-40B4-BE49-F238E27FC236}">
                    <a16:creationId xmlns:a16="http://schemas.microsoft.com/office/drawing/2014/main" id="{9551D27B-83B9-A464-778B-CCC3A9500D4F}"/>
                  </a:ext>
                </a:extLst>
              </p:cNvPr>
              <p:cNvSpPr/>
              <p:nvPr/>
            </p:nvSpPr>
            <p:spPr>
              <a:xfrm>
                <a:off x="10187998" y="6126517"/>
                <a:ext cx="285750" cy="285750"/>
              </a:xfrm>
              <a:custGeom>
                <a:avLst/>
                <a:gdLst>
                  <a:gd name="connsiteX0" fmla="*/ 280321 w 285750"/>
                  <a:gd name="connsiteY0" fmla="*/ 143732 h 285750"/>
                  <a:gd name="connsiteX1" fmla="*/ 143732 w 285750"/>
                  <a:gd name="connsiteY1" fmla="*/ 280321 h 285750"/>
                  <a:gd name="connsiteX2" fmla="*/ 7144 w 285750"/>
                  <a:gd name="connsiteY2" fmla="*/ 143732 h 285750"/>
                  <a:gd name="connsiteX3" fmla="*/ 143732 w 285750"/>
                  <a:gd name="connsiteY3" fmla="*/ 7144 h 285750"/>
                  <a:gd name="connsiteX4" fmla="*/ 280321 w 285750"/>
                  <a:gd name="connsiteY4" fmla="*/ 143732 h 285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750" h="285750">
                    <a:moveTo>
                      <a:pt x="280321" y="143732"/>
                    </a:moveTo>
                    <a:cubicBezTo>
                      <a:pt x="280321" y="219168"/>
                      <a:pt x="219168" y="280321"/>
                      <a:pt x="143732" y="280321"/>
                    </a:cubicBezTo>
                    <a:cubicBezTo>
                      <a:pt x="68296" y="280321"/>
                      <a:pt x="7144" y="219168"/>
                      <a:pt x="7144" y="143732"/>
                    </a:cubicBezTo>
                    <a:cubicBezTo>
                      <a:pt x="7144" y="68297"/>
                      <a:pt x="68296" y="7144"/>
                      <a:pt x="143732" y="7144"/>
                    </a:cubicBezTo>
                    <a:cubicBezTo>
                      <a:pt x="219168" y="7144"/>
                      <a:pt x="280321" y="68297"/>
                      <a:pt x="280321" y="143732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</p:grp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130294BB-6293-57A8-8969-014FCCCB074C}"/>
                </a:ext>
              </a:extLst>
            </p:cNvPr>
            <p:cNvSpPr txBox="1"/>
            <p:nvPr/>
          </p:nvSpPr>
          <p:spPr>
            <a:xfrm>
              <a:off x="10119658" y="3628970"/>
              <a:ext cx="9977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6">
                      <a:lumMod val="50000"/>
                    </a:schemeClr>
                  </a:solidFill>
                </a:rPr>
                <a:t>MTK</a:t>
              </a:r>
            </a:p>
          </p:txBody>
        </p:sp>
      </p:grp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927A884A-E27D-F521-A30D-60F8BF74E43F}"/>
              </a:ext>
            </a:extLst>
          </p:cNvPr>
          <p:cNvGrpSpPr/>
          <p:nvPr/>
        </p:nvGrpSpPr>
        <p:grpSpPr>
          <a:xfrm>
            <a:off x="8679896" y="3088847"/>
            <a:ext cx="2650580" cy="498630"/>
            <a:chOff x="8677971" y="3090056"/>
            <a:chExt cx="2650580" cy="498630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19540066-50BF-6551-1F8C-7624B1946537}"/>
                </a:ext>
              </a:extLst>
            </p:cNvPr>
            <p:cNvGrpSpPr/>
            <p:nvPr/>
          </p:nvGrpSpPr>
          <p:grpSpPr>
            <a:xfrm>
              <a:off x="8677971" y="3090056"/>
              <a:ext cx="2650580" cy="498630"/>
              <a:chOff x="7989665" y="6026504"/>
              <a:chExt cx="2650580" cy="498630"/>
            </a:xfrm>
          </p:grpSpPr>
          <p:sp>
            <p:nvSpPr>
              <p:cNvPr id="11" name="Freeform: Shape 454">
                <a:extLst>
                  <a:ext uri="{FF2B5EF4-FFF2-40B4-BE49-F238E27FC236}">
                    <a16:creationId xmlns:a16="http://schemas.microsoft.com/office/drawing/2014/main" id="{E76D85D4-027A-F142-CE25-44B81B61F427}"/>
                  </a:ext>
                </a:extLst>
              </p:cNvPr>
              <p:cNvSpPr/>
              <p:nvPr/>
            </p:nvSpPr>
            <p:spPr>
              <a:xfrm>
                <a:off x="8687620" y="6026504"/>
                <a:ext cx="1952625" cy="485775"/>
              </a:xfrm>
              <a:custGeom>
                <a:avLst/>
                <a:gdLst>
                  <a:gd name="connsiteX0" fmla="*/ 1911572 w 1952625"/>
                  <a:gd name="connsiteY0" fmla="*/ 484727 h 485775"/>
                  <a:gd name="connsiteX1" fmla="*/ 7144 w 1952625"/>
                  <a:gd name="connsiteY1" fmla="*/ 484727 h 485775"/>
                  <a:gd name="connsiteX2" fmla="*/ 7144 w 1952625"/>
                  <a:gd name="connsiteY2" fmla="*/ 484727 h 485775"/>
                  <a:gd name="connsiteX3" fmla="*/ 7144 w 1952625"/>
                  <a:gd name="connsiteY3" fmla="*/ 7144 h 485775"/>
                  <a:gd name="connsiteX4" fmla="*/ 7144 w 1952625"/>
                  <a:gd name="connsiteY4" fmla="*/ 7144 h 485775"/>
                  <a:gd name="connsiteX5" fmla="*/ 1911572 w 1952625"/>
                  <a:gd name="connsiteY5" fmla="*/ 7144 h 485775"/>
                  <a:gd name="connsiteX6" fmla="*/ 1948529 w 1952625"/>
                  <a:gd name="connsiteY6" fmla="*/ 44101 h 485775"/>
                  <a:gd name="connsiteX7" fmla="*/ 1948529 w 1952625"/>
                  <a:gd name="connsiteY7" fmla="*/ 447770 h 485775"/>
                  <a:gd name="connsiteX8" fmla="*/ 1911572 w 1952625"/>
                  <a:gd name="connsiteY8" fmla="*/ 484727 h 485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52625" h="485775">
                    <a:moveTo>
                      <a:pt x="1911572" y="484727"/>
                    </a:moveTo>
                    <a:lnTo>
                      <a:pt x="7144" y="484727"/>
                    </a:lnTo>
                    <a:lnTo>
                      <a:pt x="7144" y="484727"/>
                    </a:lnTo>
                    <a:lnTo>
                      <a:pt x="7144" y="7144"/>
                    </a:lnTo>
                    <a:lnTo>
                      <a:pt x="7144" y="7144"/>
                    </a:lnTo>
                    <a:lnTo>
                      <a:pt x="1911572" y="7144"/>
                    </a:lnTo>
                    <a:cubicBezTo>
                      <a:pt x="1931983" y="7144"/>
                      <a:pt x="1948529" y="23690"/>
                      <a:pt x="1948529" y="44101"/>
                    </a:cubicBezTo>
                    <a:lnTo>
                      <a:pt x="1948529" y="447770"/>
                    </a:lnTo>
                    <a:cubicBezTo>
                      <a:pt x="1948529" y="468181"/>
                      <a:pt x="1931983" y="484727"/>
                      <a:pt x="1911572" y="484727"/>
                    </a:cubicBezTo>
                    <a:close/>
                  </a:path>
                </a:pathLst>
              </a:custGeom>
              <a:solidFill>
                <a:srgbClr val="60996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12" name="Freeform: Shape 455">
                <a:extLst>
                  <a:ext uri="{FF2B5EF4-FFF2-40B4-BE49-F238E27FC236}">
                    <a16:creationId xmlns:a16="http://schemas.microsoft.com/office/drawing/2014/main" id="{01A86C75-AB06-5E67-2EC6-01418D521809}"/>
                  </a:ext>
                </a:extLst>
              </p:cNvPr>
              <p:cNvSpPr/>
              <p:nvPr/>
            </p:nvSpPr>
            <p:spPr>
              <a:xfrm>
                <a:off x="8674227" y="6032113"/>
                <a:ext cx="1952625" cy="485775"/>
              </a:xfrm>
              <a:custGeom>
                <a:avLst/>
                <a:gdLst>
                  <a:gd name="connsiteX0" fmla="*/ 1911572 w 1952625"/>
                  <a:gd name="connsiteY0" fmla="*/ 484727 h 485775"/>
                  <a:gd name="connsiteX1" fmla="*/ 7144 w 1952625"/>
                  <a:gd name="connsiteY1" fmla="*/ 484727 h 485775"/>
                  <a:gd name="connsiteX2" fmla="*/ 7144 w 1952625"/>
                  <a:gd name="connsiteY2" fmla="*/ 484727 h 485775"/>
                  <a:gd name="connsiteX3" fmla="*/ 7144 w 1952625"/>
                  <a:gd name="connsiteY3" fmla="*/ 7144 h 485775"/>
                  <a:gd name="connsiteX4" fmla="*/ 7144 w 1952625"/>
                  <a:gd name="connsiteY4" fmla="*/ 7144 h 485775"/>
                  <a:gd name="connsiteX5" fmla="*/ 1911572 w 1952625"/>
                  <a:gd name="connsiteY5" fmla="*/ 7144 h 485775"/>
                  <a:gd name="connsiteX6" fmla="*/ 1948529 w 1952625"/>
                  <a:gd name="connsiteY6" fmla="*/ 44101 h 485775"/>
                  <a:gd name="connsiteX7" fmla="*/ 1948529 w 1952625"/>
                  <a:gd name="connsiteY7" fmla="*/ 447770 h 485775"/>
                  <a:gd name="connsiteX8" fmla="*/ 1911572 w 1952625"/>
                  <a:gd name="connsiteY8" fmla="*/ 484727 h 485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52625" h="485775">
                    <a:moveTo>
                      <a:pt x="1911572" y="484727"/>
                    </a:moveTo>
                    <a:lnTo>
                      <a:pt x="7144" y="484727"/>
                    </a:lnTo>
                    <a:lnTo>
                      <a:pt x="7144" y="484727"/>
                    </a:lnTo>
                    <a:lnTo>
                      <a:pt x="7144" y="7144"/>
                    </a:lnTo>
                    <a:lnTo>
                      <a:pt x="7144" y="7144"/>
                    </a:lnTo>
                    <a:lnTo>
                      <a:pt x="1911572" y="7144"/>
                    </a:lnTo>
                    <a:cubicBezTo>
                      <a:pt x="1931983" y="7144"/>
                      <a:pt x="1948529" y="23690"/>
                      <a:pt x="1948529" y="44101"/>
                    </a:cubicBezTo>
                    <a:lnTo>
                      <a:pt x="1948529" y="447770"/>
                    </a:lnTo>
                    <a:cubicBezTo>
                      <a:pt x="1948529" y="468181"/>
                      <a:pt x="1931983" y="484727"/>
                      <a:pt x="1911572" y="484727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13" name="Freeform: Shape 456">
                <a:extLst>
                  <a:ext uri="{FF2B5EF4-FFF2-40B4-BE49-F238E27FC236}">
                    <a16:creationId xmlns:a16="http://schemas.microsoft.com/office/drawing/2014/main" id="{3940CAEF-B868-7559-34B4-B2242238D48F}"/>
                  </a:ext>
                </a:extLst>
              </p:cNvPr>
              <p:cNvSpPr/>
              <p:nvPr/>
            </p:nvSpPr>
            <p:spPr>
              <a:xfrm>
                <a:off x="9177873" y="6039359"/>
                <a:ext cx="304800" cy="485775"/>
              </a:xfrm>
              <a:custGeom>
                <a:avLst/>
                <a:gdLst>
                  <a:gd name="connsiteX0" fmla="*/ 298514 w 304800"/>
                  <a:gd name="connsiteY0" fmla="*/ 484727 h 485775"/>
                  <a:gd name="connsiteX1" fmla="*/ 7144 w 304800"/>
                  <a:gd name="connsiteY1" fmla="*/ 484727 h 485775"/>
                  <a:gd name="connsiteX2" fmla="*/ 7144 w 304800"/>
                  <a:gd name="connsiteY2" fmla="*/ 7144 h 485775"/>
                  <a:gd name="connsiteX3" fmla="*/ 298513 w 304800"/>
                  <a:gd name="connsiteY3" fmla="*/ 7144 h 485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4800" h="485775">
                    <a:moveTo>
                      <a:pt x="298514" y="484727"/>
                    </a:moveTo>
                    <a:lnTo>
                      <a:pt x="7144" y="484727"/>
                    </a:lnTo>
                    <a:lnTo>
                      <a:pt x="7144" y="7144"/>
                    </a:lnTo>
                    <a:lnTo>
                      <a:pt x="298513" y="7144"/>
                    </a:ln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 dirty="0"/>
              </a:p>
            </p:txBody>
          </p:sp>
          <p:sp>
            <p:nvSpPr>
              <p:cNvPr id="14" name="Freeform: Shape 457">
                <a:extLst>
                  <a:ext uri="{FF2B5EF4-FFF2-40B4-BE49-F238E27FC236}">
                    <a16:creationId xmlns:a16="http://schemas.microsoft.com/office/drawing/2014/main" id="{E0F839FF-7BFE-36B7-2A8D-1C09D564FC1E}"/>
                  </a:ext>
                </a:extLst>
              </p:cNvPr>
              <p:cNvSpPr/>
              <p:nvPr/>
            </p:nvSpPr>
            <p:spPr>
              <a:xfrm>
                <a:off x="9582971" y="6039197"/>
                <a:ext cx="161925" cy="485775"/>
              </a:xfrm>
              <a:custGeom>
                <a:avLst/>
                <a:gdLst>
                  <a:gd name="connsiteX0" fmla="*/ 154876 w 161925"/>
                  <a:gd name="connsiteY0" fmla="*/ 484727 h 485775"/>
                  <a:gd name="connsiteX1" fmla="*/ 7144 w 161925"/>
                  <a:gd name="connsiteY1" fmla="*/ 484727 h 485775"/>
                  <a:gd name="connsiteX2" fmla="*/ 7144 w 161925"/>
                  <a:gd name="connsiteY2" fmla="*/ 7144 h 485775"/>
                  <a:gd name="connsiteX3" fmla="*/ 154876 w 161925"/>
                  <a:gd name="connsiteY3" fmla="*/ 7144 h 485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1925" h="485775">
                    <a:moveTo>
                      <a:pt x="154876" y="484727"/>
                    </a:moveTo>
                    <a:lnTo>
                      <a:pt x="7144" y="484727"/>
                    </a:lnTo>
                    <a:lnTo>
                      <a:pt x="7144" y="7144"/>
                    </a:lnTo>
                    <a:lnTo>
                      <a:pt x="154876" y="7144"/>
                    </a:ln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15" name="Freeform: Shape 458">
                <a:extLst>
                  <a:ext uri="{FF2B5EF4-FFF2-40B4-BE49-F238E27FC236}">
                    <a16:creationId xmlns:a16="http://schemas.microsoft.com/office/drawing/2014/main" id="{740329FC-54B5-01F4-85B9-C5CF442614FB}"/>
                  </a:ext>
                </a:extLst>
              </p:cNvPr>
              <p:cNvSpPr/>
              <p:nvPr/>
            </p:nvSpPr>
            <p:spPr>
              <a:xfrm>
                <a:off x="7990808" y="6032111"/>
                <a:ext cx="676275" cy="485775"/>
              </a:xfrm>
              <a:custGeom>
                <a:avLst/>
                <a:gdLst>
                  <a:gd name="connsiteX0" fmla="*/ 44291 w 676275"/>
                  <a:gd name="connsiteY0" fmla="*/ 7144 h 485775"/>
                  <a:gd name="connsiteX1" fmla="*/ 675037 w 676275"/>
                  <a:gd name="connsiteY1" fmla="*/ 7144 h 485775"/>
                  <a:gd name="connsiteX2" fmla="*/ 675037 w 676275"/>
                  <a:gd name="connsiteY2" fmla="*/ 7144 h 485775"/>
                  <a:gd name="connsiteX3" fmla="*/ 675037 w 676275"/>
                  <a:gd name="connsiteY3" fmla="*/ 484727 h 485775"/>
                  <a:gd name="connsiteX4" fmla="*/ 675037 w 676275"/>
                  <a:gd name="connsiteY4" fmla="*/ 484727 h 485775"/>
                  <a:gd name="connsiteX5" fmla="*/ 44291 w 676275"/>
                  <a:gd name="connsiteY5" fmla="*/ 484727 h 485775"/>
                  <a:gd name="connsiteX6" fmla="*/ 7144 w 676275"/>
                  <a:gd name="connsiteY6" fmla="*/ 447580 h 485775"/>
                  <a:gd name="connsiteX7" fmla="*/ 7144 w 676275"/>
                  <a:gd name="connsiteY7" fmla="*/ 44291 h 485775"/>
                  <a:gd name="connsiteX8" fmla="*/ 44291 w 676275"/>
                  <a:gd name="connsiteY8" fmla="*/ 7144 h 485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76275" h="485775">
                    <a:moveTo>
                      <a:pt x="44291" y="7144"/>
                    </a:moveTo>
                    <a:lnTo>
                      <a:pt x="675037" y="7144"/>
                    </a:lnTo>
                    <a:lnTo>
                      <a:pt x="675037" y="7144"/>
                    </a:lnTo>
                    <a:lnTo>
                      <a:pt x="675037" y="484727"/>
                    </a:lnTo>
                    <a:lnTo>
                      <a:pt x="675037" y="484727"/>
                    </a:lnTo>
                    <a:lnTo>
                      <a:pt x="44291" y="484727"/>
                    </a:lnTo>
                    <a:cubicBezTo>
                      <a:pt x="23775" y="484727"/>
                      <a:pt x="7144" y="468096"/>
                      <a:pt x="7144" y="447580"/>
                    </a:cubicBezTo>
                    <a:lnTo>
                      <a:pt x="7144" y="44291"/>
                    </a:lnTo>
                    <a:cubicBezTo>
                      <a:pt x="7144" y="23775"/>
                      <a:pt x="23775" y="7144"/>
                      <a:pt x="44291" y="7144"/>
                    </a:cubicBezTo>
                    <a:close/>
                  </a:path>
                </a:pathLst>
              </a:custGeom>
              <a:solidFill>
                <a:srgbClr val="60996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16" name="Freeform: Shape 459">
                <a:extLst>
                  <a:ext uri="{FF2B5EF4-FFF2-40B4-BE49-F238E27FC236}">
                    <a16:creationId xmlns:a16="http://schemas.microsoft.com/office/drawing/2014/main" id="{F234862C-7977-23C0-10E4-B23092AE89EA}"/>
                  </a:ext>
                </a:extLst>
              </p:cNvPr>
              <p:cNvSpPr/>
              <p:nvPr/>
            </p:nvSpPr>
            <p:spPr>
              <a:xfrm>
                <a:off x="7989665" y="6082881"/>
                <a:ext cx="609600" cy="381000"/>
              </a:xfrm>
              <a:custGeom>
                <a:avLst/>
                <a:gdLst>
                  <a:gd name="connsiteX0" fmla="*/ 7144 w 609600"/>
                  <a:gd name="connsiteY0" fmla="*/ 7144 h 381000"/>
                  <a:gd name="connsiteX1" fmla="*/ 558927 w 609600"/>
                  <a:gd name="connsiteY1" fmla="*/ 7144 h 381000"/>
                  <a:gd name="connsiteX2" fmla="*/ 607409 w 609600"/>
                  <a:gd name="connsiteY2" fmla="*/ 55626 h 381000"/>
                  <a:gd name="connsiteX3" fmla="*/ 607409 w 609600"/>
                  <a:gd name="connsiteY3" fmla="*/ 333470 h 381000"/>
                  <a:gd name="connsiteX4" fmla="*/ 558927 w 609600"/>
                  <a:gd name="connsiteY4" fmla="*/ 381953 h 381000"/>
                  <a:gd name="connsiteX5" fmla="*/ 7144 w 609600"/>
                  <a:gd name="connsiteY5" fmla="*/ 381953 h 381000"/>
                  <a:gd name="connsiteX6" fmla="*/ 7144 w 609600"/>
                  <a:gd name="connsiteY6" fmla="*/ 381953 h 381000"/>
                  <a:gd name="connsiteX7" fmla="*/ 7144 w 609600"/>
                  <a:gd name="connsiteY7" fmla="*/ 7144 h 381000"/>
                  <a:gd name="connsiteX8" fmla="*/ 7144 w 609600"/>
                  <a:gd name="connsiteY8" fmla="*/ 7144 h 381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09600" h="381000">
                    <a:moveTo>
                      <a:pt x="7144" y="7144"/>
                    </a:moveTo>
                    <a:lnTo>
                      <a:pt x="558927" y="7144"/>
                    </a:lnTo>
                    <a:cubicBezTo>
                      <a:pt x="585703" y="7144"/>
                      <a:pt x="607409" y="28850"/>
                      <a:pt x="607409" y="55626"/>
                    </a:cubicBezTo>
                    <a:lnTo>
                      <a:pt x="607409" y="333470"/>
                    </a:lnTo>
                    <a:cubicBezTo>
                      <a:pt x="607409" y="360246"/>
                      <a:pt x="585703" y="381953"/>
                      <a:pt x="558927" y="381953"/>
                    </a:cubicBezTo>
                    <a:lnTo>
                      <a:pt x="7144" y="381953"/>
                    </a:lnTo>
                    <a:lnTo>
                      <a:pt x="7144" y="381953"/>
                    </a:lnTo>
                    <a:lnTo>
                      <a:pt x="7144" y="7144"/>
                    </a:lnTo>
                    <a:lnTo>
                      <a:pt x="7144" y="7144"/>
                    </a:lnTo>
                    <a:close/>
                  </a:path>
                </a:pathLst>
              </a:custGeom>
              <a:solidFill>
                <a:srgbClr val="FFFFFF">
                  <a:alpha val="9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17" name="Freeform: Shape 460">
                <a:extLst>
                  <a:ext uri="{FF2B5EF4-FFF2-40B4-BE49-F238E27FC236}">
                    <a16:creationId xmlns:a16="http://schemas.microsoft.com/office/drawing/2014/main" id="{601D8F18-D76A-E086-E615-A95E0B384AC5}"/>
                  </a:ext>
                </a:extLst>
              </p:cNvPr>
              <p:cNvSpPr/>
              <p:nvPr/>
            </p:nvSpPr>
            <p:spPr>
              <a:xfrm>
                <a:off x="10187998" y="6126517"/>
                <a:ext cx="285750" cy="285750"/>
              </a:xfrm>
              <a:custGeom>
                <a:avLst/>
                <a:gdLst>
                  <a:gd name="connsiteX0" fmla="*/ 280321 w 285750"/>
                  <a:gd name="connsiteY0" fmla="*/ 143732 h 285750"/>
                  <a:gd name="connsiteX1" fmla="*/ 143732 w 285750"/>
                  <a:gd name="connsiteY1" fmla="*/ 280321 h 285750"/>
                  <a:gd name="connsiteX2" fmla="*/ 7144 w 285750"/>
                  <a:gd name="connsiteY2" fmla="*/ 143732 h 285750"/>
                  <a:gd name="connsiteX3" fmla="*/ 143732 w 285750"/>
                  <a:gd name="connsiteY3" fmla="*/ 7144 h 285750"/>
                  <a:gd name="connsiteX4" fmla="*/ 280321 w 285750"/>
                  <a:gd name="connsiteY4" fmla="*/ 143732 h 285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750" h="285750">
                    <a:moveTo>
                      <a:pt x="280321" y="143732"/>
                    </a:moveTo>
                    <a:cubicBezTo>
                      <a:pt x="280321" y="219168"/>
                      <a:pt x="219168" y="280321"/>
                      <a:pt x="143732" y="280321"/>
                    </a:cubicBezTo>
                    <a:cubicBezTo>
                      <a:pt x="68296" y="280321"/>
                      <a:pt x="7144" y="219168"/>
                      <a:pt x="7144" y="143732"/>
                    </a:cubicBezTo>
                    <a:cubicBezTo>
                      <a:pt x="7144" y="68297"/>
                      <a:pt x="68296" y="7144"/>
                      <a:pt x="143732" y="7144"/>
                    </a:cubicBezTo>
                    <a:cubicBezTo>
                      <a:pt x="219168" y="7144"/>
                      <a:pt x="280321" y="68297"/>
                      <a:pt x="280321" y="143732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</p:grp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E10AFCA9-13B2-0C9F-E5CF-B1183AEA881D}"/>
                </a:ext>
              </a:extLst>
            </p:cNvPr>
            <p:cNvSpPr txBox="1"/>
            <p:nvPr/>
          </p:nvSpPr>
          <p:spPr>
            <a:xfrm>
              <a:off x="10155224" y="3136212"/>
              <a:ext cx="9977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6">
                      <a:lumMod val="50000"/>
                    </a:schemeClr>
                  </a:solidFill>
                </a:rPr>
                <a:t>TIK</a:t>
              </a:r>
            </a:p>
          </p:txBody>
        </p:sp>
      </p:grpSp>
      <p:sp>
        <p:nvSpPr>
          <p:cNvPr id="115" name="TextBox 114">
            <a:extLst>
              <a:ext uri="{FF2B5EF4-FFF2-40B4-BE49-F238E27FC236}">
                <a16:creationId xmlns:a16="http://schemas.microsoft.com/office/drawing/2014/main" id="{545E6CBE-2B71-9923-3C36-C4C8783CDBCA}"/>
              </a:ext>
            </a:extLst>
          </p:cNvPr>
          <p:cNvSpPr txBox="1"/>
          <p:nvPr/>
        </p:nvSpPr>
        <p:spPr>
          <a:xfrm>
            <a:off x="1054311" y="2445576"/>
            <a:ext cx="3464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rgbClr val="40513B"/>
                </a:solidFill>
              </a:rPr>
              <a:t> </a:t>
            </a:r>
            <a:r>
              <a:rPr lang="en-US" b="1" dirty="0" err="1">
                <a:solidFill>
                  <a:srgbClr val="40513B"/>
                </a:solidFill>
              </a:rPr>
              <a:t>Buku</a:t>
            </a:r>
            <a:r>
              <a:rPr lang="en-US" b="1" dirty="0">
                <a:solidFill>
                  <a:srgbClr val="40513B"/>
                </a:solidFill>
              </a:rPr>
              <a:t> = [“IPA”, “IPS”, “MTK”]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C305C493-B78A-15DB-9A85-9CE08B558506}"/>
              </a:ext>
            </a:extLst>
          </p:cNvPr>
          <p:cNvSpPr txBox="1"/>
          <p:nvPr/>
        </p:nvSpPr>
        <p:spPr>
          <a:xfrm>
            <a:off x="1091587" y="3321633"/>
            <a:ext cx="3464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rgbClr val="40513B"/>
                </a:solidFill>
              </a:rPr>
              <a:t> </a:t>
            </a:r>
            <a:r>
              <a:rPr lang="en-US" b="1" dirty="0" err="1">
                <a:solidFill>
                  <a:srgbClr val="40513B"/>
                </a:solidFill>
              </a:rPr>
              <a:t>Buku.pop</a:t>
            </a:r>
            <a:r>
              <a:rPr lang="en-US" b="1" dirty="0">
                <a:solidFill>
                  <a:srgbClr val="40513B"/>
                </a:solidFill>
              </a:rPr>
              <a:t>()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46AEFC32-43CE-F554-382C-6A5C93081D54}"/>
              </a:ext>
            </a:extLst>
          </p:cNvPr>
          <p:cNvSpPr txBox="1"/>
          <p:nvPr/>
        </p:nvSpPr>
        <p:spPr>
          <a:xfrm>
            <a:off x="1074571" y="2865698"/>
            <a:ext cx="3464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rgbClr val="40513B"/>
                </a:solidFill>
              </a:rPr>
              <a:t> </a:t>
            </a:r>
            <a:r>
              <a:rPr lang="en-US" b="1" dirty="0" err="1">
                <a:solidFill>
                  <a:srgbClr val="40513B"/>
                </a:solidFill>
              </a:rPr>
              <a:t>Buku.push</a:t>
            </a:r>
            <a:r>
              <a:rPr lang="en-US" b="1" dirty="0">
                <a:solidFill>
                  <a:srgbClr val="40513B"/>
                </a:solidFill>
              </a:rPr>
              <a:t>(“TIK”)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D4DCFE36-B2BE-E797-FADA-D416DB7B0531}"/>
              </a:ext>
            </a:extLst>
          </p:cNvPr>
          <p:cNvSpPr txBox="1"/>
          <p:nvPr/>
        </p:nvSpPr>
        <p:spPr>
          <a:xfrm>
            <a:off x="1094891" y="3695295"/>
            <a:ext cx="39650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rgbClr val="40513B"/>
                </a:solidFill>
              </a:rPr>
              <a:t> </a:t>
            </a:r>
            <a:r>
              <a:rPr lang="en-US" b="1" dirty="0" err="1">
                <a:solidFill>
                  <a:srgbClr val="40513B"/>
                </a:solidFill>
              </a:rPr>
              <a:t>Buku.push</a:t>
            </a:r>
            <a:r>
              <a:rPr lang="en-US" b="1" dirty="0">
                <a:solidFill>
                  <a:srgbClr val="40513B"/>
                </a:solidFill>
              </a:rPr>
              <a:t>(“TIK”,  “PKN”, “PLH”)</a:t>
            </a:r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04B75D5A-D1B7-CB12-2810-2210B9E93D1F}"/>
              </a:ext>
            </a:extLst>
          </p:cNvPr>
          <p:cNvGrpSpPr/>
          <p:nvPr/>
        </p:nvGrpSpPr>
        <p:grpSpPr>
          <a:xfrm>
            <a:off x="8857632" y="2589971"/>
            <a:ext cx="2650580" cy="498630"/>
            <a:chOff x="8631351" y="3576073"/>
            <a:chExt cx="2650580" cy="498630"/>
          </a:xfrm>
        </p:grpSpPr>
        <p:grpSp>
          <p:nvGrpSpPr>
            <p:cNvPr id="124" name="Group 123">
              <a:extLst>
                <a:ext uri="{FF2B5EF4-FFF2-40B4-BE49-F238E27FC236}">
                  <a16:creationId xmlns:a16="http://schemas.microsoft.com/office/drawing/2014/main" id="{79421393-AA39-9F60-558A-AABF17444866}"/>
                </a:ext>
              </a:extLst>
            </p:cNvPr>
            <p:cNvGrpSpPr/>
            <p:nvPr/>
          </p:nvGrpSpPr>
          <p:grpSpPr>
            <a:xfrm>
              <a:off x="8631351" y="3576073"/>
              <a:ext cx="2650580" cy="498630"/>
              <a:chOff x="7989665" y="6026504"/>
              <a:chExt cx="2650580" cy="498630"/>
            </a:xfrm>
          </p:grpSpPr>
          <p:sp>
            <p:nvSpPr>
              <p:cNvPr id="126" name="Freeform: Shape 462">
                <a:extLst>
                  <a:ext uri="{FF2B5EF4-FFF2-40B4-BE49-F238E27FC236}">
                    <a16:creationId xmlns:a16="http://schemas.microsoft.com/office/drawing/2014/main" id="{CEECF635-CE9A-E8DD-D025-CDC42B1B0C53}"/>
                  </a:ext>
                </a:extLst>
              </p:cNvPr>
              <p:cNvSpPr/>
              <p:nvPr/>
            </p:nvSpPr>
            <p:spPr>
              <a:xfrm>
                <a:off x="8687620" y="6026504"/>
                <a:ext cx="1952625" cy="485775"/>
              </a:xfrm>
              <a:custGeom>
                <a:avLst/>
                <a:gdLst>
                  <a:gd name="connsiteX0" fmla="*/ 1911572 w 1952625"/>
                  <a:gd name="connsiteY0" fmla="*/ 484727 h 485775"/>
                  <a:gd name="connsiteX1" fmla="*/ 7144 w 1952625"/>
                  <a:gd name="connsiteY1" fmla="*/ 484727 h 485775"/>
                  <a:gd name="connsiteX2" fmla="*/ 7144 w 1952625"/>
                  <a:gd name="connsiteY2" fmla="*/ 484727 h 485775"/>
                  <a:gd name="connsiteX3" fmla="*/ 7144 w 1952625"/>
                  <a:gd name="connsiteY3" fmla="*/ 7144 h 485775"/>
                  <a:gd name="connsiteX4" fmla="*/ 7144 w 1952625"/>
                  <a:gd name="connsiteY4" fmla="*/ 7144 h 485775"/>
                  <a:gd name="connsiteX5" fmla="*/ 1911572 w 1952625"/>
                  <a:gd name="connsiteY5" fmla="*/ 7144 h 485775"/>
                  <a:gd name="connsiteX6" fmla="*/ 1948529 w 1952625"/>
                  <a:gd name="connsiteY6" fmla="*/ 44101 h 485775"/>
                  <a:gd name="connsiteX7" fmla="*/ 1948529 w 1952625"/>
                  <a:gd name="connsiteY7" fmla="*/ 447770 h 485775"/>
                  <a:gd name="connsiteX8" fmla="*/ 1911572 w 1952625"/>
                  <a:gd name="connsiteY8" fmla="*/ 484727 h 485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52625" h="485775">
                    <a:moveTo>
                      <a:pt x="1911572" y="484727"/>
                    </a:moveTo>
                    <a:lnTo>
                      <a:pt x="7144" y="484727"/>
                    </a:lnTo>
                    <a:lnTo>
                      <a:pt x="7144" y="484727"/>
                    </a:lnTo>
                    <a:lnTo>
                      <a:pt x="7144" y="7144"/>
                    </a:lnTo>
                    <a:lnTo>
                      <a:pt x="7144" y="7144"/>
                    </a:lnTo>
                    <a:lnTo>
                      <a:pt x="1911572" y="7144"/>
                    </a:lnTo>
                    <a:cubicBezTo>
                      <a:pt x="1931983" y="7144"/>
                      <a:pt x="1948529" y="23690"/>
                      <a:pt x="1948529" y="44101"/>
                    </a:cubicBezTo>
                    <a:lnTo>
                      <a:pt x="1948529" y="447770"/>
                    </a:lnTo>
                    <a:cubicBezTo>
                      <a:pt x="1948529" y="468181"/>
                      <a:pt x="1931983" y="484727"/>
                      <a:pt x="1911572" y="484727"/>
                    </a:cubicBezTo>
                    <a:close/>
                  </a:path>
                </a:pathLst>
              </a:custGeom>
              <a:solidFill>
                <a:srgbClr val="60996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127" name="Freeform: Shape 463">
                <a:extLst>
                  <a:ext uri="{FF2B5EF4-FFF2-40B4-BE49-F238E27FC236}">
                    <a16:creationId xmlns:a16="http://schemas.microsoft.com/office/drawing/2014/main" id="{2CB3E575-DE37-2A60-2C51-917A4CAF5BD6}"/>
                  </a:ext>
                </a:extLst>
              </p:cNvPr>
              <p:cNvSpPr/>
              <p:nvPr/>
            </p:nvSpPr>
            <p:spPr>
              <a:xfrm>
                <a:off x="8674227" y="6032113"/>
                <a:ext cx="1952625" cy="485775"/>
              </a:xfrm>
              <a:custGeom>
                <a:avLst/>
                <a:gdLst>
                  <a:gd name="connsiteX0" fmla="*/ 1911572 w 1952625"/>
                  <a:gd name="connsiteY0" fmla="*/ 484727 h 485775"/>
                  <a:gd name="connsiteX1" fmla="*/ 7144 w 1952625"/>
                  <a:gd name="connsiteY1" fmla="*/ 484727 h 485775"/>
                  <a:gd name="connsiteX2" fmla="*/ 7144 w 1952625"/>
                  <a:gd name="connsiteY2" fmla="*/ 484727 h 485775"/>
                  <a:gd name="connsiteX3" fmla="*/ 7144 w 1952625"/>
                  <a:gd name="connsiteY3" fmla="*/ 7144 h 485775"/>
                  <a:gd name="connsiteX4" fmla="*/ 7144 w 1952625"/>
                  <a:gd name="connsiteY4" fmla="*/ 7144 h 485775"/>
                  <a:gd name="connsiteX5" fmla="*/ 1911572 w 1952625"/>
                  <a:gd name="connsiteY5" fmla="*/ 7144 h 485775"/>
                  <a:gd name="connsiteX6" fmla="*/ 1948529 w 1952625"/>
                  <a:gd name="connsiteY6" fmla="*/ 44101 h 485775"/>
                  <a:gd name="connsiteX7" fmla="*/ 1948529 w 1952625"/>
                  <a:gd name="connsiteY7" fmla="*/ 447770 h 485775"/>
                  <a:gd name="connsiteX8" fmla="*/ 1911572 w 1952625"/>
                  <a:gd name="connsiteY8" fmla="*/ 484727 h 485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52625" h="485775">
                    <a:moveTo>
                      <a:pt x="1911572" y="484727"/>
                    </a:moveTo>
                    <a:lnTo>
                      <a:pt x="7144" y="484727"/>
                    </a:lnTo>
                    <a:lnTo>
                      <a:pt x="7144" y="484727"/>
                    </a:lnTo>
                    <a:lnTo>
                      <a:pt x="7144" y="7144"/>
                    </a:lnTo>
                    <a:lnTo>
                      <a:pt x="7144" y="7144"/>
                    </a:lnTo>
                    <a:lnTo>
                      <a:pt x="1911572" y="7144"/>
                    </a:lnTo>
                    <a:cubicBezTo>
                      <a:pt x="1931983" y="7144"/>
                      <a:pt x="1948529" y="23690"/>
                      <a:pt x="1948529" y="44101"/>
                    </a:cubicBezTo>
                    <a:lnTo>
                      <a:pt x="1948529" y="447770"/>
                    </a:lnTo>
                    <a:cubicBezTo>
                      <a:pt x="1948529" y="468181"/>
                      <a:pt x="1931983" y="484727"/>
                      <a:pt x="1911572" y="484727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128" name="Freeform: Shape 464">
                <a:extLst>
                  <a:ext uri="{FF2B5EF4-FFF2-40B4-BE49-F238E27FC236}">
                    <a16:creationId xmlns:a16="http://schemas.microsoft.com/office/drawing/2014/main" id="{B46DE281-8EC2-69C1-5F0D-7EFFBC316652}"/>
                  </a:ext>
                </a:extLst>
              </p:cNvPr>
              <p:cNvSpPr/>
              <p:nvPr/>
            </p:nvSpPr>
            <p:spPr>
              <a:xfrm>
                <a:off x="9177873" y="6039359"/>
                <a:ext cx="304800" cy="485775"/>
              </a:xfrm>
              <a:custGeom>
                <a:avLst/>
                <a:gdLst>
                  <a:gd name="connsiteX0" fmla="*/ 298514 w 304800"/>
                  <a:gd name="connsiteY0" fmla="*/ 484727 h 485775"/>
                  <a:gd name="connsiteX1" fmla="*/ 7144 w 304800"/>
                  <a:gd name="connsiteY1" fmla="*/ 484727 h 485775"/>
                  <a:gd name="connsiteX2" fmla="*/ 7144 w 304800"/>
                  <a:gd name="connsiteY2" fmla="*/ 7144 h 485775"/>
                  <a:gd name="connsiteX3" fmla="*/ 298513 w 304800"/>
                  <a:gd name="connsiteY3" fmla="*/ 7144 h 485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4800" h="485775">
                    <a:moveTo>
                      <a:pt x="298514" y="484727"/>
                    </a:moveTo>
                    <a:lnTo>
                      <a:pt x="7144" y="484727"/>
                    </a:lnTo>
                    <a:lnTo>
                      <a:pt x="7144" y="7144"/>
                    </a:lnTo>
                    <a:lnTo>
                      <a:pt x="298513" y="7144"/>
                    </a:ln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 dirty="0"/>
              </a:p>
            </p:txBody>
          </p:sp>
          <p:sp>
            <p:nvSpPr>
              <p:cNvPr id="129" name="Freeform: Shape 465">
                <a:extLst>
                  <a:ext uri="{FF2B5EF4-FFF2-40B4-BE49-F238E27FC236}">
                    <a16:creationId xmlns:a16="http://schemas.microsoft.com/office/drawing/2014/main" id="{49518053-2C54-B142-CEAC-376FEA0C780E}"/>
                  </a:ext>
                </a:extLst>
              </p:cNvPr>
              <p:cNvSpPr/>
              <p:nvPr/>
            </p:nvSpPr>
            <p:spPr>
              <a:xfrm>
                <a:off x="9582971" y="6039197"/>
                <a:ext cx="161925" cy="485775"/>
              </a:xfrm>
              <a:custGeom>
                <a:avLst/>
                <a:gdLst>
                  <a:gd name="connsiteX0" fmla="*/ 154876 w 161925"/>
                  <a:gd name="connsiteY0" fmla="*/ 484727 h 485775"/>
                  <a:gd name="connsiteX1" fmla="*/ 7144 w 161925"/>
                  <a:gd name="connsiteY1" fmla="*/ 484727 h 485775"/>
                  <a:gd name="connsiteX2" fmla="*/ 7144 w 161925"/>
                  <a:gd name="connsiteY2" fmla="*/ 7144 h 485775"/>
                  <a:gd name="connsiteX3" fmla="*/ 154876 w 161925"/>
                  <a:gd name="connsiteY3" fmla="*/ 7144 h 485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1925" h="485775">
                    <a:moveTo>
                      <a:pt x="154876" y="484727"/>
                    </a:moveTo>
                    <a:lnTo>
                      <a:pt x="7144" y="484727"/>
                    </a:lnTo>
                    <a:lnTo>
                      <a:pt x="7144" y="7144"/>
                    </a:lnTo>
                    <a:lnTo>
                      <a:pt x="154876" y="7144"/>
                    </a:ln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130" name="Freeform: Shape 466">
                <a:extLst>
                  <a:ext uri="{FF2B5EF4-FFF2-40B4-BE49-F238E27FC236}">
                    <a16:creationId xmlns:a16="http://schemas.microsoft.com/office/drawing/2014/main" id="{E0B25D50-A5A6-40CF-8EB7-E6B50E399D1C}"/>
                  </a:ext>
                </a:extLst>
              </p:cNvPr>
              <p:cNvSpPr/>
              <p:nvPr/>
            </p:nvSpPr>
            <p:spPr>
              <a:xfrm>
                <a:off x="7990808" y="6032111"/>
                <a:ext cx="676275" cy="485775"/>
              </a:xfrm>
              <a:custGeom>
                <a:avLst/>
                <a:gdLst>
                  <a:gd name="connsiteX0" fmla="*/ 44291 w 676275"/>
                  <a:gd name="connsiteY0" fmla="*/ 7144 h 485775"/>
                  <a:gd name="connsiteX1" fmla="*/ 675037 w 676275"/>
                  <a:gd name="connsiteY1" fmla="*/ 7144 h 485775"/>
                  <a:gd name="connsiteX2" fmla="*/ 675037 w 676275"/>
                  <a:gd name="connsiteY2" fmla="*/ 7144 h 485775"/>
                  <a:gd name="connsiteX3" fmla="*/ 675037 w 676275"/>
                  <a:gd name="connsiteY3" fmla="*/ 484727 h 485775"/>
                  <a:gd name="connsiteX4" fmla="*/ 675037 w 676275"/>
                  <a:gd name="connsiteY4" fmla="*/ 484727 h 485775"/>
                  <a:gd name="connsiteX5" fmla="*/ 44291 w 676275"/>
                  <a:gd name="connsiteY5" fmla="*/ 484727 h 485775"/>
                  <a:gd name="connsiteX6" fmla="*/ 7144 w 676275"/>
                  <a:gd name="connsiteY6" fmla="*/ 447580 h 485775"/>
                  <a:gd name="connsiteX7" fmla="*/ 7144 w 676275"/>
                  <a:gd name="connsiteY7" fmla="*/ 44291 h 485775"/>
                  <a:gd name="connsiteX8" fmla="*/ 44291 w 676275"/>
                  <a:gd name="connsiteY8" fmla="*/ 7144 h 485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76275" h="485775">
                    <a:moveTo>
                      <a:pt x="44291" y="7144"/>
                    </a:moveTo>
                    <a:lnTo>
                      <a:pt x="675037" y="7144"/>
                    </a:lnTo>
                    <a:lnTo>
                      <a:pt x="675037" y="7144"/>
                    </a:lnTo>
                    <a:lnTo>
                      <a:pt x="675037" y="484727"/>
                    </a:lnTo>
                    <a:lnTo>
                      <a:pt x="675037" y="484727"/>
                    </a:lnTo>
                    <a:lnTo>
                      <a:pt x="44291" y="484727"/>
                    </a:lnTo>
                    <a:cubicBezTo>
                      <a:pt x="23775" y="484727"/>
                      <a:pt x="7144" y="468096"/>
                      <a:pt x="7144" y="447580"/>
                    </a:cubicBezTo>
                    <a:lnTo>
                      <a:pt x="7144" y="44291"/>
                    </a:lnTo>
                    <a:cubicBezTo>
                      <a:pt x="7144" y="23775"/>
                      <a:pt x="23775" y="7144"/>
                      <a:pt x="44291" y="7144"/>
                    </a:cubicBezTo>
                    <a:close/>
                  </a:path>
                </a:pathLst>
              </a:custGeom>
              <a:solidFill>
                <a:srgbClr val="60996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131" name="Freeform: Shape 467">
                <a:extLst>
                  <a:ext uri="{FF2B5EF4-FFF2-40B4-BE49-F238E27FC236}">
                    <a16:creationId xmlns:a16="http://schemas.microsoft.com/office/drawing/2014/main" id="{C8274B77-4535-9ECE-B3CD-B5CE49ADC9A7}"/>
                  </a:ext>
                </a:extLst>
              </p:cNvPr>
              <p:cNvSpPr/>
              <p:nvPr/>
            </p:nvSpPr>
            <p:spPr>
              <a:xfrm>
                <a:off x="7989665" y="6082881"/>
                <a:ext cx="609600" cy="381000"/>
              </a:xfrm>
              <a:custGeom>
                <a:avLst/>
                <a:gdLst>
                  <a:gd name="connsiteX0" fmla="*/ 7144 w 609600"/>
                  <a:gd name="connsiteY0" fmla="*/ 7144 h 381000"/>
                  <a:gd name="connsiteX1" fmla="*/ 558927 w 609600"/>
                  <a:gd name="connsiteY1" fmla="*/ 7144 h 381000"/>
                  <a:gd name="connsiteX2" fmla="*/ 607409 w 609600"/>
                  <a:gd name="connsiteY2" fmla="*/ 55626 h 381000"/>
                  <a:gd name="connsiteX3" fmla="*/ 607409 w 609600"/>
                  <a:gd name="connsiteY3" fmla="*/ 333470 h 381000"/>
                  <a:gd name="connsiteX4" fmla="*/ 558927 w 609600"/>
                  <a:gd name="connsiteY4" fmla="*/ 381953 h 381000"/>
                  <a:gd name="connsiteX5" fmla="*/ 7144 w 609600"/>
                  <a:gd name="connsiteY5" fmla="*/ 381953 h 381000"/>
                  <a:gd name="connsiteX6" fmla="*/ 7144 w 609600"/>
                  <a:gd name="connsiteY6" fmla="*/ 381953 h 381000"/>
                  <a:gd name="connsiteX7" fmla="*/ 7144 w 609600"/>
                  <a:gd name="connsiteY7" fmla="*/ 7144 h 381000"/>
                  <a:gd name="connsiteX8" fmla="*/ 7144 w 609600"/>
                  <a:gd name="connsiteY8" fmla="*/ 7144 h 381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09600" h="381000">
                    <a:moveTo>
                      <a:pt x="7144" y="7144"/>
                    </a:moveTo>
                    <a:lnTo>
                      <a:pt x="558927" y="7144"/>
                    </a:lnTo>
                    <a:cubicBezTo>
                      <a:pt x="585703" y="7144"/>
                      <a:pt x="607409" y="28850"/>
                      <a:pt x="607409" y="55626"/>
                    </a:cubicBezTo>
                    <a:lnTo>
                      <a:pt x="607409" y="333470"/>
                    </a:lnTo>
                    <a:cubicBezTo>
                      <a:pt x="607409" y="360246"/>
                      <a:pt x="585703" y="381953"/>
                      <a:pt x="558927" y="381953"/>
                    </a:cubicBezTo>
                    <a:lnTo>
                      <a:pt x="7144" y="381953"/>
                    </a:lnTo>
                    <a:lnTo>
                      <a:pt x="7144" y="381953"/>
                    </a:lnTo>
                    <a:lnTo>
                      <a:pt x="7144" y="7144"/>
                    </a:lnTo>
                    <a:lnTo>
                      <a:pt x="7144" y="7144"/>
                    </a:lnTo>
                    <a:close/>
                  </a:path>
                </a:pathLst>
              </a:custGeom>
              <a:solidFill>
                <a:srgbClr val="FFFFFF">
                  <a:alpha val="9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132" name="Freeform: Shape 468">
                <a:extLst>
                  <a:ext uri="{FF2B5EF4-FFF2-40B4-BE49-F238E27FC236}">
                    <a16:creationId xmlns:a16="http://schemas.microsoft.com/office/drawing/2014/main" id="{64773A84-BCA5-2562-8F15-141B65142232}"/>
                  </a:ext>
                </a:extLst>
              </p:cNvPr>
              <p:cNvSpPr/>
              <p:nvPr/>
            </p:nvSpPr>
            <p:spPr>
              <a:xfrm>
                <a:off x="10187998" y="6126517"/>
                <a:ext cx="285750" cy="285750"/>
              </a:xfrm>
              <a:custGeom>
                <a:avLst/>
                <a:gdLst>
                  <a:gd name="connsiteX0" fmla="*/ 280321 w 285750"/>
                  <a:gd name="connsiteY0" fmla="*/ 143732 h 285750"/>
                  <a:gd name="connsiteX1" fmla="*/ 143732 w 285750"/>
                  <a:gd name="connsiteY1" fmla="*/ 280321 h 285750"/>
                  <a:gd name="connsiteX2" fmla="*/ 7144 w 285750"/>
                  <a:gd name="connsiteY2" fmla="*/ 143732 h 285750"/>
                  <a:gd name="connsiteX3" fmla="*/ 143732 w 285750"/>
                  <a:gd name="connsiteY3" fmla="*/ 7144 h 285750"/>
                  <a:gd name="connsiteX4" fmla="*/ 280321 w 285750"/>
                  <a:gd name="connsiteY4" fmla="*/ 143732 h 285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750" h="285750">
                    <a:moveTo>
                      <a:pt x="280321" y="143732"/>
                    </a:moveTo>
                    <a:cubicBezTo>
                      <a:pt x="280321" y="219168"/>
                      <a:pt x="219168" y="280321"/>
                      <a:pt x="143732" y="280321"/>
                    </a:cubicBezTo>
                    <a:cubicBezTo>
                      <a:pt x="68296" y="280321"/>
                      <a:pt x="7144" y="219168"/>
                      <a:pt x="7144" y="143732"/>
                    </a:cubicBezTo>
                    <a:cubicBezTo>
                      <a:pt x="7144" y="68297"/>
                      <a:pt x="68296" y="7144"/>
                      <a:pt x="143732" y="7144"/>
                    </a:cubicBezTo>
                    <a:cubicBezTo>
                      <a:pt x="219168" y="7144"/>
                      <a:pt x="280321" y="68297"/>
                      <a:pt x="280321" y="143732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</p:grpSp>
        <p:sp>
          <p:nvSpPr>
            <p:cNvPr id="125" name="TextBox 124">
              <a:extLst>
                <a:ext uri="{FF2B5EF4-FFF2-40B4-BE49-F238E27FC236}">
                  <a16:creationId xmlns:a16="http://schemas.microsoft.com/office/drawing/2014/main" id="{1E673BF7-6EC8-01DF-399E-EDEE0F873146}"/>
                </a:ext>
              </a:extLst>
            </p:cNvPr>
            <p:cNvSpPr txBox="1"/>
            <p:nvPr/>
          </p:nvSpPr>
          <p:spPr>
            <a:xfrm>
              <a:off x="10109267" y="3628970"/>
              <a:ext cx="10632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6">
                      <a:lumMod val="50000"/>
                    </a:schemeClr>
                  </a:solidFill>
                </a:rPr>
                <a:t>PKN</a:t>
              </a:r>
            </a:p>
          </p:txBody>
        </p:sp>
      </p:grp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29C8E7E5-4613-768E-F052-2BC422170F67}"/>
              </a:ext>
            </a:extLst>
          </p:cNvPr>
          <p:cNvGrpSpPr/>
          <p:nvPr/>
        </p:nvGrpSpPr>
        <p:grpSpPr>
          <a:xfrm>
            <a:off x="8680697" y="2073951"/>
            <a:ext cx="2650580" cy="498630"/>
            <a:chOff x="8631351" y="3576073"/>
            <a:chExt cx="2650580" cy="498630"/>
          </a:xfrm>
        </p:grpSpPr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id="{E21C5799-8AAC-5E67-884B-2DE296A01F4F}"/>
                </a:ext>
              </a:extLst>
            </p:cNvPr>
            <p:cNvGrpSpPr/>
            <p:nvPr/>
          </p:nvGrpSpPr>
          <p:grpSpPr>
            <a:xfrm>
              <a:off x="8631351" y="3576073"/>
              <a:ext cx="2650580" cy="498630"/>
              <a:chOff x="7989665" y="6026504"/>
              <a:chExt cx="2650580" cy="498630"/>
            </a:xfrm>
          </p:grpSpPr>
          <p:sp>
            <p:nvSpPr>
              <p:cNvPr id="136" name="Freeform: Shape 462">
                <a:extLst>
                  <a:ext uri="{FF2B5EF4-FFF2-40B4-BE49-F238E27FC236}">
                    <a16:creationId xmlns:a16="http://schemas.microsoft.com/office/drawing/2014/main" id="{1385DC7A-61F1-1E19-91C6-D021655BC2A2}"/>
                  </a:ext>
                </a:extLst>
              </p:cNvPr>
              <p:cNvSpPr/>
              <p:nvPr/>
            </p:nvSpPr>
            <p:spPr>
              <a:xfrm>
                <a:off x="8687620" y="6026504"/>
                <a:ext cx="1952625" cy="485775"/>
              </a:xfrm>
              <a:custGeom>
                <a:avLst/>
                <a:gdLst>
                  <a:gd name="connsiteX0" fmla="*/ 1911572 w 1952625"/>
                  <a:gd name="connsiteY0" fmla="*/ 484727 h 485775"/>
                  <a:gd name="connsiteX1" fmla="*/ 7144 w 1952625"/>
                  <a:gd name="connsiteY1" fmla="*/ 484727 h 485775"/>
                  <a:gd name="connsiteX2" fmla="*/ 7144 w 1952625"/>
                  <a:gd name="connsiteY2" fmla="*/ 484727 h 485775"/>
                  <a:gd name="connsiteX3" fmla="*/ 7144 w 1952625"/>
                  <a:gd name="connsiteY3" fmla="*/ 7144 h 485775"/>
                  <a:gd name="connsiteX4" fmla="*/ 7144 w 1952625"/>
                  <a:gd name="connsiteY4" fmla="*/ 7144 h 485775"/>
                  <a:gd name="connsiteX5" fmla="*/ 1911572 w 1952625"/>
                  <a:gd name="connsiteY5" fmla="*/ 7144 h 485775"/>
                  <a:gd name="connsiteX6" fmla="*/ 1948529 w 1952625"/>
                  <a:gd name="connsiteY6" fmla="*/ 44101 h 485775"/>
                  <a:gd name="connsiteX7" fmla="*/ 1948529 w 1952625"/>
                  <a:gd name="connsiteY7" fmla="*/ 447770 h 485775"/>
                  <a:gd name="connsiteX8" fmla="*/ 1911572 w 1952625"/>
                  <a:gd name="connsiteY8" fmla="*/ 484727 h 485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52625" h="485775">
                    <a:moveTo>
                      <a:pt x="1911572" y="484727"/>
                    </a:moveTo>
                    <a:lnTo>
                      <a:pt x="7144" y="484727"/>
                    </a:lnTo>
                    <a:lnTo>
                      <a:pt x="7144" y="484727"/>
                    </a:lnTo>
                    <a:lnTo>
                      <a:pt x="7144" y="7144"/>
                    </a:lnTo>
                    <a:lnTo>
                      <a:pt x="7144" y="7144"/>
                    </a:lnTo>
                    <a:lnTo>
                      <a:pt x="1911572" y="7144"/>
                    </a:lnTo>
                    <a:cubicBezTo>
                      <a:pt x="1931983" y="7144"/>
                      <a:pt x="1948529" y="23690"/>
                      <a:pt x="1948529" y="44101"/>
                    </a:cubicBezTo>
                    <a:lnTo>
                      <a:pt x="1948529" y="447770"/>
                    </a:lnTo>
                    <a:cubicBezTo>
                      <a:pt x="1948529" y="468181"/>
                      <a:pt x="1931983" y="484727"/>
                      <a:pt x="1911572" y="484727"/>
                    </a:cubicBezTo>
                    <a:close/>
                  </a:path>
                </a:pathLst>
              </a:custGeom>
              <a:solidFill>
                <a:srgbClr val="60996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137" name="Freeform: Shape 463">
                <a:extLst>
                  <a:ext uri="{FF2B5EF4-FFF2-40B4-BE49-F238E27FC236}">
                    <a16:creationId xmlns:a16="http://schemas.microsoft.com/office/drawing/2014/main" id="{FA95082A-FB37-48D9-B99D-A60BEEEA1804}"/>
                  </a:ext>
                </a:extLst>
              </p:cNvPr>
              <p:cNvSpPr/>
              <p:nvPr/>
            </p:nvSpPr>
            <p:spPr>
              <a:xfrm>
                <a:off x="8674227" y="6032113"/>
                <a:ext cx="1952625" cy="485775"/>
              </a:xfrm>
              <a:custGeom>
                <a:avLst/>
                <a:gdLst>
                  <a:gd name="connsiteX0" fmla="*/ 1911572 w 1952625"/>
                  <a:gd name="connsiteY0" fmla="*/ 484727 h 485775"/>
                  <a:gd name="connsiteX1" fmla="*/ 7144 w 1952625"/>
                  <a:gd name="connsiteY1" fmla="*/ 484727 h 485775"/>
                  <a:gd name="connsiteX2" fmla="*/ 7144 w 1952625"/>
                  <a:gd name="connsiteY2" fmla="*/ 484727 h 485775"/>
                  <a:gd name="connsiteX3" fmla="*/ 7144 w 1952625"/>
                  <a:gd name="connsiteY3" fmla="*/ 7144 h 485775"/>
                  <a:gd name="connsiteX4" fmla="*/ 7144 w 1952625"/>
                  <a:gd name="connsiteY4" fmla="*/ 7144 h 485775"/>
                  <a:gd name="connsiteX5" fmla="*/ 1911572 w 1952625"/>
                  <a:gd name="connsiteY5" fmla="*/ 7144 h 485775"/>
                  <a:gd name="connsiteX6" fmla="*/ 1948529 w 1952625"/>
                  <a:gd name="connsiteY6" fmla="*/ 44101 h 485775"/>
                  <a:gd name="connsiteX7" fmla="*/ 1948529 w 1952625"/>
                  <a:gd name="connsiteY7" fmla="*/ 447770 h 485775"/>
                  <a:gd name="connsiteX8" fmla="*/ 1911572 w 1952625"/>
                  <a:gd name="connsiteY8" fmla="*/ 484727 h 485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52625" h="485775">
                    <a:moveTo>
                      <a:pt x="1911572" y="484727"/>
                    </a:moveTo>
                    <a:lnTo>
                      <a:pt x="7144" y="484727"/>
                    </a:lnTo>
                    <a:lnTo>
                      <a:pt x="7144" y="484727"/>
                    </a:lnTo>
                    <a:lnTo>
                      <a:pt x="7144" y="7144"/>
                    </a:lnTo>
                    <a:lnTo>
                      <a:pt x="7144" y="7144"/>
                    </a:lnTo>
                    <a:lnTo>
                      <a:pt x="1911572" y="7144"/>
                    </a:lnTo>
                    <a:cubicBezTo>
                      <a:pt x="1931983" y="7144"/>
                      <a:pt x="1948529" y="23690"/>
                      <a:pt x="1948529" y="44101"/>
                    </a:cubicBezTo>
                    <a:lnTo>
                      <a:pt x="1948529" y="447770"/>
                    </a:lnTo>
                    <a:cubicBezTo>
                      <a:pt x="1948529" y="468181"/>
                      <a:pt x="1931983" y="484727"/>
                      <a:pt x="1911572" y="484727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138" name="Freeform: Shape 464">
                <a:extLst>
                  <a:ext uri="{FF2B5EF4-FFF2-40B4-BE49-F238E27FC236}">
                    <a16:creationId xmlns:a16="http://schemas.microsoft.com/office/drawing/2014/main" id="{D57C06CC-19E0-BC2A-A98D-5EBA8D4AC149}"/>
                  </a:ext>
                </a:extLst>
              </p:cNvPr>
              <p:cNvSpPr/>
              <p:nvPr/>
            </p:nvSpPr>
            <p:spPr>
              <a:xfrm>
                <a:off x="9177873" y="6039359"/>
                <a:ext cx="304800" cy="485775"/>
              </a:xfrm>
              <a:custGeom>
                <a:avLst/>
                <a:gdLst>
                  <a:gd name="connsiteX0" fmla="*/ 298514 w 304800"/>
                  <a:gd name="connsiteY0" fmla="*/ 484727 h 485775"/>
                  <a:gd name="connsiteX1" fmla="*/ 7144 w 304800"/>
                  <a:gd name="connsiteY1" fmla="*/ 484727 h 485775"/>
                  <a:gd name="connsiteX2" fmla="*/ 7144 w 304800"/>
                  <a:gd name="connsiteY2" fmla="*/ 7144 h 485775"/>
                  <a:gd name="connsiteX3" fmla="*/ 298513 w 304800"/>
                  <a:gd name="connsiteY3" fmla="*/ 7144 h 485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04800" h="485775">
                    <a:moveTo>
                      <a:pt x="298514" y="484727"/>
                    </a:moveTo>
                    <a:lnTo>
                      <a:pt x="7144" y="484727"/>
                    </a:lnTo>
                    <a:lnTo>
                      <a:pt x="7144" y="7144"/>
                    </a:lnTo>
                    <a:lnTo>
                      <a:pt x="298513" y="7144"/>
                    </a:ln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 dirty="0"/>
              </a:p>
            </p:txBody>
          </p:sp>
          <p:sp>
            <p:nvSpPr>
              <p:cNvPr id="139" name="Freeform: Shape 465">
                <a:extLst>
                  <a:ext uri="{FF2B5EF4-FFF2-40B4-BE49-F238E27FC236}">
                    <a16:creationId xmlns:a16="http://schemas.microsoft.com/office/drawing/2014/main" id="{D7F10460-93C7-11DF-6C42-54B5A8B40365}"/>
                  </a:ext>
                </a:extLst>
              </p:cNvPr>
              <p:cNvSpPr/>
              <p:nvPr/>
            </p:nvSpPr>
            <p:spPr>
              <a:xfrm>
                <a:off x="9582971" y="6039197"/>
                <a:ext cx="161925" cy="485775"/>
              </a:xfrm>
              <a:custGeom>
                <a:avLst/>
                <a:gdLst>
                  <a:gd name="connsiteX0" fmla="*/ 154876 w 161925"/>
                  <a:gd name="connsiteY0" fmla="*/ 484727 h 485775"/>
                  <a:gd name="connsiteX1" fmla="*/ 7144 w 161925"/>
                  <a:gd name="connsiteY1" fmla="*/ 484727 h 485775"/>
                  <a:gd name="connsiteX2" fmla="*/ 7144 w 161925"/>
                  <a:gd name="connsiteY2" fmla="*/ 7144 h 485775"/>
                  <a:gd name="connsiteX3" fmla="*/ 154876 w 161925"/>
                  <a:gd name="connsiteY3" fmla="*/ 7144 h 485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61925" h="485775">
                    <a:moveTo>
                      <a:pt x="154876" y="484727"/>
                    </a:moveTo>
                    <a:lnTo>
                      <a:pt x="7144" y="484727"/>
                    </a:lnTo>
                    <a:lnTo>
                      <a:pt x="7144" y="7144"/>
                    </a:lnTo>
                    <a:lnTo>
                      <a:pt x="154876" y="7144"/>
                    </a:ln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140" name="Freeform: Shape 466">
                <a:extLst>
                  <a:ext uri="{FF2B5EF4-FFF2-40B4-BE49-F238E27FC236}">
                    <a16:creationId xmlns:a16="http://schemas.microsoft.com/office/drawing/2014/main" id="{F3994B55-EC3B-FE78-40B2-F906B93CA462}"/>
                  </a:ext>
                </a:extLst>
              </p:cNvPr>
              <p:cNvSpPr/>
              <p:nvPr/>
            </p:nvSpPr>
            <p:spPr>
              <a:xfrm>
                <a:off x="7990808" y="6032111"/>
                <a:ext cx="676275" cy="485775"/>
              </a:xfrm>
              <a:custGeom>
                <a:avLst/>
                <a:gdLst>
                  <a:gd name="connsiteX0" fmla="*/ 44291 w 676275"/>
                  <a:gd name="connsiteY0" fmla="*/ 7144 h 485775"/>
                  <a:gd name="connsiteX1" fmla="*/ 675037 w 676275"/>
                  <a:gd name="connsiteY1" fmla="*/ 7144 h 485775"/>
                  <a:gd name="connsiteX2" fmla="*/ 675037 w 676275"/>
                  <a:gd name="connsiteY2" fmla="*/ 7144 h 485775"/>
                  <a:gd name="connsiteX3" fmla="*/ 675037 w 676275"/>
                  <a:gd name="connsiteY3" fmla="*/ 484727 h 485775"/>
                  <a:gd name="connsiteX4" fmla="*/ 675037 w 676275"/>
                  <a:gd name="connsiteY4" fmla="*/ 484727 h 485775"/>
                  <a:gd name="connsiteX5" fmla="*/ 44291 w 676275"/>
                  <a:gd name="connsiteY5" fmla="*/ 484727 h 485775"/>
                  <a:gd name="connsiteX6" fmla="*/ 7144 w 676275"/>
                  <a:gd name="connsiteY6" fmla="*/ 447580 h 485775"/>
                  <a:gd name="connsiteX7" fmla="*/ 7144 w 676275"/>
                  <a:gd name="connsiteY7" fmla="*/ 44291 h 485775"/>
                  <a:gd name="connsiteX8" fmla="*/ 44291 w 676275"/>
                  <a:gd name="connsiteY8" fmla="*/ 7144 h 485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76275" h="485775">
                    <a:moveTo>
                      <a:pt x="44291" y="7144"/>
                    </a:moveTo>
                    <a:lnTo>
                      <a:pt x="675037" y="7144"/>
                    </a:lnTo>
                    <a:lnTo>
                      <a:pt x="675037" y="7144"/>
                    </a:lnTo>
                    <a:lnTo>
                      <a:pt x="675037" y="484727"/>
                    </a:lnTo>
                    <a:lnTo>
                      <a:pt x="675037" y="484727"/>
                    </a:lnTo>
                    <a:lnTo>
                      <a:pt x="44291" y="484727"/>
                    </a:lnTo>
                    <a:cubicBezTo>
                      <a:pt x="23775" y="484727"/>
                      <a:pt x="7144" y="468096"/>
                      <a:pt x="7144" y="447580"/>
                    </a:cubicBezTo>
                    <a:lnTo>
                      <a:pt x="7144" y="44291"/>
                    </a:lnTo>
                    <a:cubicBezTo>
                      <a:pt x="7144" y="23775"/>
                      <a:pt x="23775" y="7144"/>
                      <a:pt x="44291" y="7144"/>
                    </a:cubicBezTo>
                    <a:close/>
                  </a:path>
                </a:pathLst>
              </a:custGeom>
              <a:solidFill>
                <a:srgbClr val="609966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141" name="Freeform: Shape 467">
                <a:extLst>
                  <a:ext uri="{FF2B5EF4-FFF2-40B4-BE49-F238E27FC236}">
                    <a16:creationId xmlns:a16="http://schemas.microsoft.com/office/drawing/2014/main" id="{A9AD27E2-4AE5-AACE-8DF8-AE828C1D2A48}"/>
                  </a:ext>
                </a:extLst>
              </p:cNvPr>
              <p:cNvSpPr/>
              <p:nvPr/>
            </p:nvSpPr>
            <p:spPr>
              <a:xfrm>
                <a:off x="7989665" y="6082881"/>
                <a:ext cx="609600" cy="381000"/>
              </a:xfrm>
              <a:custGeom>
                <a:avLst/>
                <a:gdLst>
                  <a:gd name="connsiteX0" fmla="*/ 7144 w 609600"/>
                  <a:gd name="connsiteY0" fmla="*/ 7144 h 381000"/>
                  <a:gd name="connsiteX1" fmla="*/ 558927 w 609600"/>
                  <a:gd name="connsiteY1" fmla="*/ 7144 h 381000"/>
                  <a:gd name="connsiteX2" fmla="*/ 607409 w 609600"/>
                  <a:gd name="connsiteY2" fmla="*/ 55626 h 381000"/>
                  <a:gd name="connsiteX3" fmla="*/ 607409 w 609600"/>
                  <a:gd name="connsiteY3" fmla="*/ 333470 h 381000"/>
                  <a:gd name="connsiteX4" fmla="*/ 558927 w 609600"/>
                  <a:gd name="connsiteY4" fmla="*/ 381953 h 381000"/>
                  <a:gd name="connsiteX5" fmla="*/ 7144 w 609600"/>
                  <a:gd name="connsiteY5" fmla="*/ 381953 h 381000"/>
                  <a:gd name="connsiteX6" fmla="*/ 7144 w 609600"/>
                  <a:gd name="connsiteY6" fmla="*/ 381953 h 381000"/>
                  <a:gd name="connsiteX7" fmla="*/ 7144 w 609600"/>
                  <a:gd name="connsiteY7" fmla="*/ 7144 h 381000"/>
                  <a:gd name="connsiteX8" fmla="*/ 7144 w 609600"/>
                  <a:gd name="connsiteY8" fmla="*/ 7144 h 381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09600" h="381000">
                    <a:moveTo>
                      <a:pt x="7144" y="7144"/>
                    </a:moveTo>
                    <a:lnTo>
                      <a:pt x="558927" y="7144"/>
                    </a:lnTo>
                    <a:cubicBezTo>
                      <a:pt x="585703" y="7144"/>
                      <a:pt x="607409" y="28850"/>
                      <a:pt x="607409" y="55626"/>
                    </a:cubicBezTo>
                    <a:lnTo>
                      <a:pt x="607409" y="333470"/>
                    </a:lnTo>
                    <a:cubicBezTo>
                      <a:pt x="607409" y="360246"/>
                      <a:pt x="585703" y="381953"/>
                      <a:pt x="558927" y="381953"/>
                    </a:cubicBezTo>
                    <a:lnTo>
                      <a:pt x="7144" y="381953"/>
                    </a:lnTo>
                    <a:lnTo>
                      <a:pt x="7144" y="381953"/>
                    </a:lnTo>
                    <a:lnTo>
                      <a:pt x="7144" y="7144"/>
                    </a:lnTo>
                    <a:lnTo>
                      <a:pt x="7144" y="7144"/>
                    </a:lnTo>
                    <a:close/>
                  </a:path>
                </a:pathLst>
              </a:custGeom>
              <a:solidFill>
                <a:srgbClr val="FFFFFF">
                  <a:alpha val="9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  <p:sp>
            <p:nvSpPr>
              <p:cNvPr id="142" name="Freeform: Shape 468">
                <a:extLst>
                  <a:ext uri="{FF2B5EF4-FFF2-40B4-BE49-F238E27FC236}">
                    <a16:creationId xmlns:a16="http://schemas.microsoft.com/office/drawing/2014/main" id="{07591A79-A487-823E-B375-66CB0D77B96B}"/>
                  </a:ext>
                </a:extLst>
              </p:cNvPr>
              <p:cNvSpPr/>
              <p:nvPr/>
            </p:nvSpPr>
            <p:spPr>
              <a:xfrm>
                <a:off x="10187998" y="6126517"/>
                <a:ext cx="285750" cy="285750"/>
              </a:xfrm>
              <a:custGeom>
                <a:avLst/>
                <a:gdLst>
                  <a:gd name="connsiteX0" fmla="*/ 280321 w 285750"/>
                  <a:gd name="connsiteY0" fmla="*/ 143732 h 285750"/>
                  <a:gd name="connsiteX1" fmla="*/ 143732 w 285750"/>
                  <a:gd name="connsiteY1" fmla="*/ 280321 h 285750"/>
                  <a:gd name="connsiteX2" fmla="*/ 7144 w 285750"/>
                  <a:gd name="connsiteY2" fmla="*/ 143732 h 285750"/>
                  <a:gd name="connsiteX3" fmla="*/ 143732 w 285750"/>
                  <a:gd name="connsiteY3" fmla="*/ 7144 h 285750"/>
                  <a:gd name="connsiteX4" fmla="*/ 280321 w 285750"/>
                  <a:gd name="connsiteY4" fmla="*/ 143732 h 285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750" h="285750">
                    <a:moveTo>
                      <a:pt x="280321" y="143732"/>
                    </a:moveTo>
                    <a:cubicBezTo>
                      <a:pt x="280321" y="219168"/>
                      <a:pt x="219168" y="280321"/>
                      <a:pt x="143732" y="280321"/>
                    </a:cubicBezTo>
                    <a:cubicBezTo>
                      <a:pt x="68296" y="280321"/>
                      <a:pt x="7144" y="219168"/>
                      <a:pt x="7144" y="143732"/>
                    </a:cubicBezTo>
                    <a:cubicBezTo>
                      <a:pt x="7144" y="68297"/>
                      <a:pt x="68296" y="7144"/>
                      <a:pt x="143732" y="7144"/>
                    </a:cubicBezTo>
                    <a:cubicBezTo>
                      <a:pt x="219168" y="7144"/>
                      <a:pt x="280321" y="68297"/>
                      <a:pt x="280321" y="143732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ID"/>
              </a:p>
            </p:txBody>
          </p:sp>
        </p:grpSp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F83A03F5-7062-93F2-0210-6E84149E3C20}"/>
                </a:ext>
              </a:extLst>
            </p:cNvPr>
            <p:cNvSpPr txBox="1"/>
            <p:nvPr/>
          </p:nvSpPr>
          <p:spPr>
            <a:xfrm>
              <a:off x="10119658" y="3628970"/>
              <a:ext cx="9977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6">
                      <a:lumMod val="50000"/>
                    </a:schemeClr>
                  </a:solidFill>
                </a:rPr>
                <a:t>PLH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E14E8CB1-4CC8-F951-0246-9951F1A53899}"/>
              </a:ext>
            </a:extLst>
          </p:cNvPr>
          <p:cNvGrpSpPr/>
          <p:nvPr/>
        </p:nvGrpSpPr>
        <p:grpSpPr>
          <a:xfrm>
            <a:off x="7358867" y="3676040"/>
            <a:ext cx="1076313" cy="369332"/>
            <a:chOff x="7286772" y="4107067"/>
            <a:chExt cx="1076313" cy="369332"/>
          </a:xfrm>
        </p:grpSpPr>
        <p:sp>
          <p:nvSpPr>
            <p:cNvPr id="34" name="Arrow: Right 33">
              <a:extLst>
                <a:ext uri="{FF2B5EF4-FFF2-40B4-BE49-F238E27FC236}">
                  <a16:creationId xmlns:a16="http://schemas.microsoft.com/office/drawing/2014/main" id="{CCDB8FB1-3617-4709-EF9E-09D1613834F5}"/>
                </a:ext>
              </a:extLst>
            </p:cNvPr>
            <p:cNvSpPr/>
            <p:nvPr/>
          </p:nvSpPr>
          <p:spPr>
            <a:xfrm>
              <a:off x="7972179" y="4191780"/>
              <a:ext cx="390906" cy="166936"/>
            </a:xfrm>
            <a:prstGeom prst="rightArrow">
              <a:avLst>
                <a:gd name="adj1" fmla="val 47624"/>
                <a:gd name="adj2" fmla="val 57726"/>
              </a:avLst>
            </a:prstGeom>
            <a:solidFill>
              <a:srgbClr val="EDF1D6"/>
            </a:solidFill>
            <a:ln>
              <a:solidFill>
                <a:schemeClr val="tx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effectLst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DB25F0A8-C666-46C7-E23E-E37142A95ADD}"/>
                </a:ext>
              </a:extLst>
            </p:cNvPr>
            <p:cNvSpPr txBox="1"/>
            <p:nvPr/>
          </p:nvSpPr>
          <p:spPr>
            <a:xfrm>
              <a:off x="7286772" y="4107067"/>
              <a:ext cx="616696" cy="369332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  <a:scene3d>
                <a:camera prst="perspectiveFront"/>
                <a:lightRig rig="threePt" dir="t"/>
              </a:scene3d>
            </a:bodyPr>
            <a:lstStyle/>
            <a:p>
              <a:pPr algn="ctr"/>
              <a:r>
                <a:rPr lang="en-US" dirty="0">
                  <a:effectLst/>
                </a:rPr>
                <a:t>TOP</a:t>
              </a:r>
            </a:p>
          </p:txBody>
        </p:sp>
      </p:grpSp>
      <p:sp>
        <p:nvSpPr>
          <p:cNvPr id="38" name="Rectangle: Rounded Corners 37">
            <a:hlinkClick r:id="rId2" action="ppaction://hlinksldjump"/>
            <a:extLst>
              <a:ext uri="{FF2B5EF4-FFF2-40B4-BE49-F238E27FC236}">
                <a16:creationId xmlns:a16="http://schemas.microsoft.com/office/drawing/2014/main" id="{C1829963-5659-83D7-E6CC-F8E18EBBA7DE}"/>
              </a:ext>
            </a:extLst>
          </p:cNvPr>
          <p:cNvSpPr/>
          <p:nvPr/>
        </p:nvSpPr>
        <p:spPr>
          <a:xfrm>
            <a:off x="10679420" y="638018"/>
            <a:ext cx="1144815" cy="319313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9DC08B"/>
              </a:gs>
              <a:gs pos="100000">
                <a:srgbClr val="609966"/>
              </a:gs>
              <a:gs pos="100000">
                <a:srgbClr val="60996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Bahnschrift" panose="020B0502040204020203" pitchFamily="34" charset="0"/>
              </a:rPr>
              <a:t>MENU</a:t>
            </a:r>
            <a:endParaRPr lang="en-ID" sz="1100"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95217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1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2.96296E-6 L 0.00052 -0.07801 " pathEditMode="relative" rAng="0" ptsTypes="AA">
                                      <p:cBhvr>
                                        <p:cTn id="41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-391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1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7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1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000"/>
                            </p:stCondLst>
                            <p:childTnLst>
                              <p:par>
                                <p:cTn id="55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52 -0.07801 L 3.75E-6 -2.96296E-6 " pathEditMode="relative" rAng="0" ptsTypes="AA">
                                      <p:cBhvr>
                                        <p:cTn id="56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" y="388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10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000"/>
                            </p:stCondLst>
                            <p:childTnLst>
                              <p:par>
                                <p:cTn id="69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1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1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2000"/>
                            </p:stCondLst>
                            <p:childTnLst>
                              <p:par>
                                <p:cTn id="74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10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10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2.96296E-6 L 0.00052 -0.22685 " pathEditMode="relative" rAng="0" ptsTypes="AA">
                                      <p:cBhvr>
                                        <p:cTn id="79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" y="-1134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" grpId="0"/>
      <p:bldP spid="120" grpId="0"/>
      <p:bldP spid="121" grpId="0"/>
      <p:bldP spid="12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aphic 2">
            <a:extLst>
              <a:ext uri="{FF2B5EF4-FFF2-40B4-BE49-F238E27FC236}">
                <a16:creationId xmlns:a16="http://schemas.microsoft.com/office/drawing/2014/main" id="{472BE1BB-A254-4840-A353-63D6D222EE10}"/>
              </a:ext>
            </a:extLst>
          </p:cNvPr>
          <p:cNvGrpSpPr/>
          <p:nvPr/>
        </p:nvGrpSpPr>
        <p:grpSpPr>
          <a:xfrm>
            <a:off x="362303" y="411631"/>
            <a:ext cx="1161697" cy="1150469"/>
            <a:chOff x="4464897" y="2867558"/>
            <a:chExt cx="2513186" cy="1820575"/>
          </a:xfrm>
        </p:grpSpPr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8603ADAD-3547-4AA1-A5D9-16BDEBFD4E74}"/>
                </a:ext>
              </a:extLst>
            </p:cNvPr>
            <p:cNvSpPr/>
            <p:nvPr/>
          </p:nvSpPr>
          <p:spPr>
            <a:xfrm>
              <a:off x="4464897" y="2867558"/>
              <a:ext cx="2143125" cy="1800225"/>
            </a:xfrm>
            <a:custGeom>
              <a:avLst/>
              <a:gdLst>
                <a:gd name="connsiteX0" fmla="*/ 1028742 w 2143125"/>
                <a:gd name="connsiteY0" fmla="*/ 50331 h 1800225"/>
                <a:gd name="connsiteX1" fmla="*/ 1165521 w 2143125"/>
                <a:gd name="connsiteY1" fmla="*/ 213780 h 1800225"/>
                <a:gd name="connsiteX2" fmla="*/ 1266772 w 2143125"/>
                <a:gd name="connsiteY2" fmla="*/ 256642 h 1800225"/>
                <a:gd name="connsiteX3" fmla="*/ 1874371 w 2143125"/>
                <a:gd name="connsiteY3" fmla="*/ 211970 h 1800225"/>
                <a:gd name="connsiteX4" fmla="*/ 2057918 w 2143125"/>
                <a:gd name="connsiteY4" fmla="*/ 370275 h 1800225"/>
                <a:gd name="connsiteX5" fmla="*/ 2140500 w 2143125"/>
                <a:gd name="connsiteY5" fmla="*/ 1492606 h 1800225"/>
                <a:gd name="connsiteX6" fmla="*/ 1982194 w 2143125"/>
                <a:gd name="connsiteY6" fmla="*/ 1675867 h 1800225"/>
                <a:gd name="connsiteX7" fmla="*/ 297603 w 2143125"/>
                <a:gd name="connsiteY7" fmla="*/ 1799692 h 1800225"/>
                <a:gd name="connsiteX8" fmla="*/ 114056 w 2143125"/>
                <a:gd name="connsiteY8" fmla="*/ 1641291 h 1800225"/>
                <a:gd name="connsiteX9" fmla="*/ 7471 w 2143125"/>
                <a:gd name="connsiteY9" fmla="*/ 195968 h 1800225"/>
                <a:gd name="connsiteX10" fmla="*/ 118723 w 2143125"/>
                <a:gd name="connsiteY10" fmla="*/ 67095 h 1800225"/>
                <a:gd name="connsiteX11" fmla="*/ 927586 w 2143125"/>
                <a:gd name="connsiteY11" fmla="*/ 7468 h 1800225"/>
                <a:gd name="connsiteX12" fmla="*/ 1028742 w 2143125"/>
                <a:gd name="connsiteY12" fmla="*/ 50331 h 1800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43125" h="1800225">
                  <a:moveTo>
                    <a:pt x="1028742" y="50331"/>
                  </a:moveTo>
                  <a:lnTo>
                    <a:pt x="1165521" y="213780"/>
                  </a:lnTo>
                  <a:cubicBezTo>
                    <a:pt x="1190415" y="243518"/>
                    <a:pt x="1228092" y="259468"/>
                    <a:pt x="1266772" y="256642"/>
                  </a:cubicBezTo>
                  <a:lnTo>
                    <a:pt x="1874371" y="211970"/>
                  </a:lnTo>
                  <a:cubicBezTo>
                    <a:pt x="1968760" y="205033"/>
                    <a:pt x="2050917" y="275891"/>
                    <a:pt x="2057918" y="370275"/>
                  </a:cubicBezTo>
                  <a:lnTo>
                    <a:pt x="2140500" y="1492606"/>
                  </a:lnTo>
                  <a:cubicBezTo>
                    <a:pt x="2147271" y="1586888"/>
                    <a:pt x="2076459" y="1668863"/>
                    <a:pt x="1982194" y="1675867"/>
                  </a:cubicBezTo>
                  <a:lnTo>
                    <a:pt x="297603" y="1799692"/>
                  </a:lnTo>
                  <a:cubicBezTo>
                    <a:pt x="203179" y="1806628"/>
                    <a:pt x="121008" y="1735714"/>
                    <a:pt x="114056" y="1641291"/>
                  </a:cubicBezTo>
                  <a:lnTo>
                    <a:pt x="7471" y="195968"/>
                  </a:lnTo>
                  <a:cubicBezTo>
                    <a:pt x="2611" y="129661"/>
                    <a:pt x="52417" y="71966"/>
                    <a:pt x="118723" y="67095"/>
                  </a:cubicBezTo>
                  <a:lnTo>
                    <a:pt x="927586" y="7468"/>
                  </a:lnTo>
                  <a:cubicBezTo>
                    <a:pt x="966241" y="4626"/>
                    <a:pt x="1003897" y="20582"/>
                    <a:pt x="1028742" y="50331"/>
                  </a:cubicBezTo>
                  <a:close/>
                </a:path>
              </a:pathLst>
            </a:custGeom>
            <a:solidFill>
              <a:srgbClr val="9DC08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719EA744-B2D5-4D40-96AA-9769F2D76C73}"/>
                </a:ext>
              </a:extLst>
            </p:cNvPr>
            <p:cNvSpPr/>
            <p:nvPr/>
          </p:nvSpPr>
          <p:spPr>
            <a:xfrm>
              <a:off x="4464897" y="2867558"/>
              <a:ext cx="2143125" cy="1800225"/>
            </a:xfrm>
            <a:custGeom>
              <a:avLst/>
              <a:gdLst>
                <a:gd name="connsiteX0" fmla="*/ 1028742 w 2143125"/>
                <a:gd name="connsiteY0" fmla="*/ 50331 h 1800225"/>
                <a:gd name="connsiteX1" fmla="*/ 1165521 w 2143125"/>
                <a:gd name="connsiteY1" fmla="*/ 213780 h 1800225"/>
                <a:gd name="connsiteX2" fmla="*/ 1266772 w 2143125"/>
                <a:gd name="connsiteY2" fmla="*/ 256642 h 1800225"/>
                <a:gd name="connsiteX3" fmla="*/ 1874371 w 2143125"/>
                <a:gd name="connsiteY3" fmla="*/ 211970 h 1800225"/>
                <a:gd name="connsiteX4" fmla="*/ 2057918 w 2143125"/>
                <a:gd name="connsiteY4" fmla="*/ 370275 h 1800225"/>
                <a:gd name="connsiteX5" fmla="*/ 2140500 w 2143125"/>
                <a:gd name="connsiteY5" fmla="*/ 1492606 h 1800225"/>
                <a:gd name="connsiteX6" fmla="*/ 1982194 w 2143125"/>
                <a:gd name="connsiteY6" fmla="*/ 1675867 h 1800225"/>
                <a:gd name="connsiteX7" fmla="*/ 297603 w 2143125"/>
                <a:gd name="connsiteY7" fmla="*/ 1799692 h 1800225"/>
                <a:gd name="connsiteX8" fmla="*/ 114056 w 2143125"/>
                <a:gd name="connsiteY8" fmla="*/ 1641291 h 1800225"/>
                <a:gd name="connsiteX9" fmla="*/ 7471 w 2143125"/>
                <a:gd name="connsiteY9" fmla="*/ 195968 h 1800225"/>
                <a:gd name="connsiteX10" fmla="*/ 118723 w 2143125"/>
                <a:gd name="connsiteY10" fmla="*/ 67095 h 1800225"/>
                <a:gd name="connsiteX11" fmla="*/ 927586 w 2143125"/>
                <a:gd name="connsiteY11" fmla="*/ 7468 h 1800225"/>
                <a:gd name="connsiteX12" fmla="*/ 1028742 w 2143125"/>
                <a:gd name="connsiteY12" fmla="*/ 50331 h 1800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43125" h="1800225">
                  <a:moveTo>
                    <a:pt x="1028742" y="50331"/>
                  </a:moveTo>
                  <a:lnTo>
                    <a:pt x="1165521" y="213780"/>
                  </a:lnTo>
                  <a:cubicBezTo>
                    <a:pt x="1190415" y="243518"/>
                    <a:pt x="1228092" y="259468"/>
                    <a:pt x="1266772" y="256642"/>
                  </a:cubicBezTo>
                  <a:lnTo>
                    <a:pt x="1874371" y="211970"/>
                  </a:lnTo>
                  <a:cubicBezTo>
                    <a:pt x="1968760" y="205033"/>
                    <a:pt x="2050917" y="275891"/>
                    <a:pt x="2057918" y="370275"/>
                  </a:cubicBezTo>
                  <a:lnTo>
                    <a:pt x="2140500" y="1492606"/>
                  </a:lnTo>
                  <a:cubicBezTo>
                    <a:pt x="2147271" y="1586888"/>
                    <a:pt x="2076459" y="1668863"/>
                    <a:pt x="1982194" y="1675867"/>
                  </a:cubicBezTo>
                  <a:lnTo>
                    <a:pt x="297603" y="1799692"/>
                  </a:lnTo>
                  <a:cubicBezTo>
                    <a:pt x="203179" y="1806628"/>
                    <a:pt x="121008" y="1735714"/>
                    <a:pt x="114056" y="1641291"/>
                  </a:cubicBezTo>
                  <a:lnTo>
                    <a:pt x="7471" y="195968"/>
                  </a:lnTo>
                  <a:cubicBezTo>
                    <a:pt x="2611" y="129661"/>
                    <a:pt x="52417" y="71966"/>
                    <a:pt x="118723" y="67095"/>
                  </a:cubicBezTo>
                  <a:lnTo>
                    <a:pt x="927586" y="7468"/>
                  </a:lnTo>
                  <a:cubicBezTo>
                    <a:pt x="966241" y="4626"/>
                    <a:pt x="1003897" y="20582"/>
                    <a:pt x="1028742" y="50331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023BEDB7-C76A-48F4-85AA-F84D5A699001}"/>
                </a:ext>
              </a:extLst>
            </p:cNvPr>
            <p:cNvSpPr/>
            <p:nvPr/>
          </p:nvSpPr>
          <p:spPr>
            <a:xfrm>
              <a:off x="4580284" y="2963476"/>
              <a:ext cx="638175" cy="104775"/>
            </a:xfrm>
            <a:custGeom>
              <a:avLst/>
              <a:gdLst>
                <a:gd name="connsiteX0" fmla="*/ 608005 w 638175"/>
                <a:gd name="connsiteY0" fmla="*/ 9390 h 104775"/>
                <a:gd name="connsiteX1" fmla="*/ 631658 w 638175"/>
                <a:gd name="connsiteY1" fmla="*/ 7649 h 104775"/>
                <a:gd name="connsiteX2" fmla="*/ 635182 w 638175"/>
                <a:gd name="connsiteY2" fmla="*/ 55525 h 104775"/>
                <a:gd name="connsiteX3" fmla="*/ 611529 w 638175"/>
                <a:gd name="connsiteY3" fmla="*/ 57266 h 104775"/>
                <a:gd name="connsiteX4" fmla="*/ 34826 w 638175"/>
                <a:gd name="connsiteY4" fmla="*/ 99718 h 104775"/>
                <a:gd name="connsiteX5" fmla="*/ 31302 w 638175"/>
                <a:gd name="connsiteY5" fmla="*/ 51842 h 104775"/>
                <a:gd name="connsiteX6" fmla="*/ 7649 w 638175"/>
                <a:gd name="connsiteY6" fmla="*/ 53583 h 104775"/>
                <a:gd name="connsiteX7" fmla="*/ 31302 w 638175"/>
                <a:gd name="connsiteY7" fmla="*/ 5184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8175" h="104775">
                  <a:moveTo>
                    <a:pt x="608005" y="9390"/>
                  </a:moveTo>
                  <a:cubicBezTo>
                    <a:pt x="621068" y="8428"/>
                    <a:pt x="631658" y="7649"/>
                    <a:pt x="631658" y="7649"/>
                  </a:cubicBezTo>
                  <a:lnTo>
                    <a:pt x="635182" y="55525"/>
                  </a:lnTo>
                  <a:cubicBezTo>
                    <a:pt x="635182" y="55525"/>
                    <a:pt x="624592" y="56305"/>
                    <a:pt x="611529" y="57266"/>
                  </a:cubicBezTo>
                  <a:lnTo>
                    <a:pt x="34826" y="99718"/>
                  </a:lnTo>
                  <a:lnTo>
                    <a:pt x="31302" y="51842"/>
                  </a:lnTo>
                  <a:cubicBezTo>
                    <a:pt x="18239" y="52803"/>
                    <a:pt x="7649" y="53583"/>
                    <a:pt x="7649" y="53583"/>
                  </a:cubicBezTo>
                  <a:cubicBezTo>
                    <a:pt x="7649" y="53583"/>
                    <a:pt x="18239" y="52803"/>
                    <a:pt x="31302" y="5184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CA2C905D-192D-40D6-BDA3-0DA7FBF1E62C}"/>
                </a:ext>
              </a:extLst>
            </p:cNvPr>
            <p:cNvSpPr/>
            <p:nvPr/>
          </p:nvSpPr>
          <p:spPr>
            <a:xfrm>
              <a:off x="4582661" y="3076205"/>
              <a:ext cx="552450" cy="95250"/>
            </a:xfrm>
            <a:custGeom>
              <a:avLst/>
              <a:gdLst>
                <a:gd name="connsiteX0" fmla="*/ 522756 w 552450"/>
                <a:gd name="connsiteY0" fmla="*/ 9304 h 95250"/>
                <a:gd name="connsiteX1" fmla="*/ 546473 w 552450"/>
                <a:gd name="connsiteY1" fmla="*/ 7644 h 95250"/>
                <a:gd name="connsiteX2" fmla="*/ 549834 w 552450"/>
                <a:gd name="connsiteY2" fmla="*/ 55650 h 95250"/>
                <a:gd name="connsiteX3" fmla="*/ 526116 w 552450"/>
                <a:gd name="connsiteY3" fmla="*/ 57310 h 95250"/>
                <a:gd name="connsiteX4" fmla="*/ 34722 w 552450"/>
                <a:gd name="connsiteY4" fmla="*/ 91708 h 95250"/>
                <a:gd name="connsiteX5" fmla="*/ 31361 w 552450"/>
                <a:gd name="connsiteY5" fmla="*/ 43702 h 95250"/>
                <a:gd name="connsiteX6" fmla="*/ 7644 w 552450"/>
                <a:gd name="connsiteY6" fmla="*/ 45362 h 95250"/>
                <a:gd name="connsiteX7" fmla="*/ 31361 w 552450"/>
                <a:gd name="connsiteY7" fmla="*/ 43702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2450" h="95250">
                  <a:moveTo>
                    <a:pt x="522756" y="9304"/>
                  </a:moveTo>
                  <a:cubicBezTo>
                    <a:pt x="535855" y="8387"/>
                    <a:pt x="546473" y="7644"/>
                    <a:pt x="546473" y="7644"/>
                  </a:cubicBezTo>
                  <a:lnTo>
                    <a:pt x="549834" y="55650"/>
                  </a:lnTo>
                  <a:cubicBezTo>
                    <a:pt x="549834" y="55650"/>
                    <a:pt x="539215" y="56393"/>
                    <a:pt x="526116" y="57310"/>
                  </a:cubicBezTo>
                  <a:lnTo>
                    <a:pt x="34722" y="91708"/>
                  </a:lnTo>
                  <a:lnTo>
                    <a:pt x="31361" y="43702"/>
                  </a:lnTo>
                  <a:cubicBezTo>
                    <a:pt x="18262" y="44619"/>
                    <a:pt x="7644" y="45362"/>
                    <a:pt x="7644" y="45362"/>
                  </a:cubicBezTo>
                  <a:cubicBezTo>
                    <a:pt x="7644" y="45362"/>
                    <a:pt x="18263" y="44619"/>
                    <a:pt x="31361" y="4370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365D20B8-D06D-4CB4-8FAE-1E2234411336}"/>
                </a:ext>
              </a:extLst>
            </p:cNvPr>
            <p:cNvSpPr/>
            <p:nvPr/>
          </p:nvSpPr>
          <p:spPr>
            <a:xfrm>
              <a:off x="4558355" y="3219902"/>
              <a:ext cx="2019300" cy="1390650"/>
            </a:xfrm>
            <a:custGeom>
              <a:avLst/>
              <a:gdLst>
                <a:gd name="connsiteX0" fmla="*/ 1944077 w 2019300"/>
                <a:gd name="connsiteY0" fmla="*/ 1259801 h 1390650"/>
                <a:gd name="connsiteX1" fmla="*/ 174237 w 2019300"/>
                <a:gd name="connsiteY1" fmla="*/ 1390198 h 1390650"/>
                <a:gd name="connsiteX2" fmla="*/ 87655 w 2019300"/>
                <a:gd name="connsiteY2" fmla="*/ 1315522 h 1390650"/>
                <a:gd name="connsiteX3" fmla="*/ 7359 w 2019300"/>
                <a:gd name="connsiteY3" fmla="*/ 224243 h 1390650"/>
                <a:gd name="connsiteX4" fmla="*/ 82035 w 2019300"/>
                <a:gd name="connsiteY4" fmla="*/ 137661 h 1390650"/>
                <a:gd name="connsiteX5" fmla="*/ 1851970 w 2019300"/>
                <a:gd name="connsiteY5" fmla="*/ 7359 h 1390650"/>
                <a:gd name="connsiteX6" fmla="*/ 1938553 w 2019300"/>
                <a:gd name="connsiteY6" fmla="*/ 82035 h 1390650"/>
                <a:gd name="connsiteX7" fmla="*/ 2018944 w 2019300"/>
                <a:gd name="connsiteY7" fmla="*/ 1173219 h 1390650"/>
                <a:gd name="connsiteX8" fmla="*/ 1944077 w 2019300"/>
                <a:gd name="connsiteY8" fmla="*/ 1259801 h 13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9300" h="1390650">
                  <a:moveTo>
                    <a:pt x="1944077" y="1259801"/>
                  </a:moveTo>
                  <a:lnTo>
                    <a:pt x="174237" y="1390198"/>
                  </a:lnTo>
                  <a:cubicBezTo>
                    <a:pt x="129746" y="1393368"/>
                    <a:pt x="91054" y="1359996"/>
                    <a:pt x="87655" y="1315522"/>
                  </a:cubicBezTo>
                  <a:lnTo>
                    <a:pt x="7359" y="224243"/>
                  </a:lnTo>
                  <a:cubicBezTo>
                    <a:pt x="4135" y="179734"/>
                    <a:pt x="37535" y="141009"/>
                    <a:pt x="82035" y="137661"/>
                  </a:cubicBezTo>
                  <a:lnTo>
                    <a:pt x="1851970" y="7359"/>
                  </a:lnTo>
                  <a:cubicBezTo>
                    <a:pt x="1896479" y="4135"/>
                    <a:pt x="1935204" y="37535"/>
                    <a:pt x="1938553" y="82035"/>
                  </a:cubicBezTo>
                  <a:lnTo>
                    <a:pt x="2018944" y="1173219"/>
                  </a:lnTo>
                  <a:cubicBezTo>
                    <a:pt x="2022057" y="1217761"/>
                    <a:pt x="1988602" y="1256451"/>
                    <a:pt x="1944077" y="1259801"/>
                  </a:cubicBezTo>
                  <a:close/>
                </a:path>
              </a:pathLst>
            </a:custGeom>
            <a:solidFill>
              <a:srgbClr val="E0E0E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447449C0-4A5E-4FAF-AF74-AA2CC36E9F0F}"/>
                </a:ext>
              </a:extLst>
            </p:cNvPr>
            <p:cNvSpPr/>
            <p:nvPr/>
          </p:nvSpPr>
          <p:spPr>
            <a:xfrm>
              <a:off x="4577314" y="3213735"/>
              <a:ext cx="2009775" cy="1400175"/>
            </a:xfrm>
            <a:custGeom>
              <a:avLst/>
              <a:gdLst>
                <a:gd name="connsiteX0" fmla="*/ 1832844 w 2009775"/>
                <a:gd name="connsiteY0" fmla="*/ 13586 h 1400175"/>
                <a:gd name="connsiteX1" fmla="*/ 1913493 w 2009775"/>
                <a:gd name="connsiteY1" fmla="*/ 7649 h 1400175"/>
                <a:gd name="connsiteX2" fmla="*/ 2005689 w 2009775"/>
                <a:gd name="connsiteY2" fmla="*/ 1260132 h 1400175"/>
                <a:gd name="connsiteX3" fmla="*/ 1925040 w 2009775"/>
                <a:gd name="connsiteY3" fmla="*/ 1266068 h 1400175"/>
                <a:gd name="connsiteX4" fmla="*/ 180494 w 2009775"/>
                <a:gd name="connsiteY4" fmla="*/ 1394486 h 1400175"/>
                <a:gd name="connsiteX5" fmla="*/ 88298 w 2009775"/>
                <a:gd name="connsiteY5" fmla="*/ 142003 h 1400175"/>
                <a:gd name="connsiteX6" fmla="*/ 7649 w 2009775"/>
                <a:gd name="connsiteY6" fmla="*/ 147940 h 1400175"/>
                <a:gd name="connsiteX7" fmla="*/ 88298 w 2009775"/>
                <a:gd name="connsiteY7" fmla="*/ 142003 h 1400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9775" h="1400175">
                  <a:moveTo>
                    <a:pt x="1832844" y="13586"/>
                  </a:moveTo>
                  <a:cubicBezTo>
                    <a:pt x="1877385" y="10307"/>
                    <a:pt x="1913493" y="7649"/>
                    <a:pt x="1913493" y="7649"/>
                  </a:cubicBezTo>
                  <a:lnTo>
                    <a:pt x="2005689" y="1260132"/>
                  </a:lnTo>
                  <a:cubicBezTo>
                    <a:pt x="2005689" y="1260132"/>
                    <a:pt x="1969581" y="1262790"/>
                    <a:pt x="1925040" y="1266068"/>
                  </a:cubicBezTo>
                  <a:lnTo>
                    <a:pt x="180494" y="1394486"/>
                  </a:lnTo>
                  <a:lnTo>
                    <a:pt x="88298" y="142003"/>
                  </a:lnTo>
                  <a:cubicBezTo>
                    <a:pt x="43757" y="145282"/>
                    <a:pt x="7649" y="147940"/>
                    <a:pt x="7649" y="147940"/>
                  </a:cubicBezTo>
                  <a:cubicBezTo>
                    <a:pt x="7649" y="147940"/>
                    <a:pt x="43757" y="145282"/>
                    <a:pt x="88298" y="142003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993DDE0B-C172-4D25-BE7A-9A05BFCF2031}"/>
                </a:ext>
              </a:extLst>
            </p:cNvPr>
            <p:cNvSpPr/>
            <p:nvPr/>
          </p:nvSpPr>
          <p:spPr>
            <a:xfrm>
              <a:off x="4807934" y="3482530"/>
              <a:ext cx="371475" cy="1123950"/>
            </a:xfrm>
            <a:custGeom>
              <a:avLst/>
              <a:gdLst>
                <a:gd name="connsiteX0" fmla="*/ 7144 w 371475"/>
                <a:gd name="connsiteY0" fmla="*/ 1121473 h 1123950"/>
                <a:gd name="connsiteX1" fmla="*/ 372332 w 371475"/>
                <a:gd name="connsiteY1" fmla="*/ 1094518 h 1123950"/>
                <a:gd name="connsiteX2" fmla="*/ 41720 w 371475"/>
                <a:gd name="connsiteY2" fmla="*/ 7144 h 1123950"/>
                <a:gd name="connsiteX3" fmla="*/ 7144 w 371475"/>
                <a:gd name="connsiteY3" fmla="*/ 1121473 h 112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475" h="1123950">
                  <a:moveTo>
                    <a:pt x="7144" y="1121473"/>
                  </a:moveTo>
                  <a:lnTo>
                    <a:pt x="372332" y="1094518"/>
                  </a:lnTo>
                  <a:lnTo>
                    <a:pt x="41720" y="7144"/>
                  </a:lnTo>
                  <a:lnTo>
                    <a:pt x="7144" y="1121473"/>
                  </a:lnTo>
                  <a:close/>
                </a:path>
              </a:pathLst>
            </a:custGeom>
            <a:solidFill>
              <a:srgbClr val="F5F5F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289A65D3-72E3-4C8C-9A51-CFC29AD68FBE}"/>
                </a:ext>
              </a:extLst>
            </p:cNvPr>
            <p:cNvSpPr/>
            <p:nvPr/>
          </p:nvSpPr>
          <p:spPr>
            <a:xfrm>
              <a:off x="4813618" y="2928224"/>
              <a:ext cx="2105025" cy="1543050"/>
            </a:xfrm>
            <a:custGeom>
              <a:avLst/>
              <a:gdLst>
                <a:gd name="connsiteX0" fmla="*/ 2033048 w 2105025"/>
                <a:gd name="connsiteY0" fmla="*/ 1246870 h 1543050"/>
                <a:gd name="connsiteX1" fmla="*/ 283115 w 2105025"/>
                <a:gd name="connsiteY1" fmla="*/ 1541478 h 1543050"/>
                <a:gd name="connsiteX2" fmla="*/ 189865 w 2105025"/>
                <a:gd name="connsiteY2" fmla="*/ 1474803 h 1543050"/>
                <a:gd name="connsiteX3" fmla="*/ 8223 w 2105025"/>
                <a:gd name="connsiteY3" fmla="*/ 396001 h 1543050"/>
                <a:gd name="connsiteX4" fmla="*/ 74898 w 2105025"/>
                <a:gd name="connsiteY4" fmla="*/ 302847 h 1543050"/>
                <a:gd name="connsiteX5" fmla="*/ 1824831 w 2105025"/>
                <a:gd name="connsiteY5" fmla="*/ 8239 h 1543050"/>
                <a:gd name="connsiteX6" fmla="*/ 1918081 w 2105025"/>
                <a:gd name="connsiteY6" fmla="*/ 74914 h 1543050"/>
                <a:gd name="connsiteX7" fmla="*/ 2099723 w 2105025"/>
                <a:gd name="connsiteY7" fmla="*/ 1153810 h 1543050"/>
                <a:gd name="connsiteX8" fmla="*/ 2033048 w 2105025"/>
                <a:gd name="connsiteY8" fmla="*/ 1246870 h 1543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05025" h="1543050">
                  <a:moveTo>
                    <a:pt x="2033048" y="1246870"/>
                  </a:moveTo>
                  <a:lnTo>
                    <a:pt x="283115" y="1541478"/>
                  </a:lnTo>
                  <a:cubicBezTo>
                    <a:pt x="238978" y="1548707"/>
                    <a:pt x="197299" y="1518905"/>
                    <a:pt x="189865" y="1474803"/>
                  </a:cubicBezTo>
                  <a:lnTo>
                    <a:pt x="8223" y="396001"/>
                  </a:lnTo>
                  <a:cubicBezTo>
                    <a:pt x="997" y="351886"/>
                    <a:pt x="30809" y="310234"/>
                    <a:pt x="74898" y="302847"/>
                  </a:cubicBezTo>
                  <a:lnTo>
                    <a:pt x="1824831" y="8239"/>
                  </a:lnTo>
                  <a:cubicBezTo>
                    <a:pt x="1868981" y="955"/>
                    <a:pt x="1910695" y="30781"/>
                    <a:pt x="1918081" y="74914"/>
                  </a:cubicBezTo>
                  <a:lnTo>
                    <a:pt x="2099723" y="1153810"/>
                  </a:lnTo>
                  <a:cubicBezTo>
                    <a:pt x="2106836" y="1197879"/>
                    <a:pt x="2077063" y="1239433"/>
                    <a:pt x="2033048" y="124687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971921E5-220A-4866-9D08-DBEC581DDA25}"/>
                </a:ext>
              </a:extLst>
            </p:cNvPr>
            <p:cNvSpPr/>
            <p:nvPr/>
          </p:nvSpPr>
          <p:spPr>
            <a:xfrm>
              <a:off x="4989005" y="3257773"/>
              <a:ext cx="1695450" cy="400050"/>
            </a:xfrm>
            <a:custGeom>
              <a:avLst/>
              <a:gdLst>
                <a:gd name="connsiteX0" fmla="*/ 1644586 w 1695450"/>
                <a:gd name="connsiteY0" fmla="*/ 7587 h 400050"/>
                <a:gd name="connsiteX1" fmla="*/ 36194 w 1695450"/>
                <a:gd name="connsiteY1" fmla="*/ 278383 h 400050"/>
                <a:gd name="connsiteX2" fmla="*/ 7594 w 1695450"/>
                <a:gd name="connsiteY2" fmla="*/ 318044 h 400050"/>
                <a:gd name="connsiteX3" fmla="*/ 7619 w 1695450"/>
                <a:gd name="connsiteY3" fmla="*/ 318198 h 400050"/>
                <a:gd name="connsiteX4" fmla="*/ 15525 w 1695450"/>
                <a:gd name="connsiteY4" fmla="*/ 365823 h 400050"/>
                <a:gd name="connsiteX5" fmla="*/ 55186 w 1695450"/>
                <a:gd name="connsiteY5" fmla="*/ 394423 h 400050"/>
                <a:gd name="connsiteX6" fmla="*/ 55340 w 1695450"/>
                <a:gd name="connsiteY6" fmla="*/ 394398 h 400050"/>
                <a:gd name="connsiteX7" fmla="*/ 1663731 w 1695450"/>
                <a:gd name="connsiteY7" fmla="*/ 123602 h 400050"/>
                <a:gd name="connsiteX8" fmla="*/ 1692314 w 1695450"/>
                <a:gd name="connsiteY8" fmla="*/ 83928 h 400050"/>
                <a:gd name="connsiteX9" fmla="*/ 1692306 w 1695450"/>
                <a:gd name="connsiteY9" fmla="*/ 83883 h 400050"/>
                <a:gd name="connsiteX10" fmla="*/ 1684305 w 1695450"/>
                <a:gd name="connsiteY10" fmla="*/ 36258 h 400050"/>
                <a:gd name="connsiteX11" fmla="*/ 1644586 w 1695450"/>
                <a:gd name="connsiteY11" fmla="*/ 7587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95450" h="400050">
                  <a:moveTo>
                    <a:pt x="1644586" y="7587"/>
                  </a:moveTo>
                  <a:lnTo>
                    <a:pt x="36194" y="278383"/>
                  </a:lnTo>
                  <a:cubicBezTo>
                    <a:pt x="17345" y="281438"/>
                    <a:pt x="4540" y="299194"/>
                    <a:pt x="7594" y="318044"/>
                  </a:cubicBezTo>
                  <a:cubicBezTo>
                    <a:pt x="7602" y="318095"/>
                    <a:pt x="7611" y="318146"/>
                    <a:pt x="7619" y="318198"/>
                  </a:cubicBezTo>
                  <a:lnTo>
                    <a:pt x="15525" y="365823"/>
                  </a:lnTo>
                  <a:cubicBezTo>
                    <a:pt x="18579" y="384672"/>
                    <a:pt x="36336" y="397477"/>
                    <a:pt x="55186" y="394423"/>
                  </a:cubicBezTo>
                  <a:cubicBezTo>
                    <a:pt x="55237" y="394414"/>
                    <a:pt x="55288" y="394406"/>
                    <a:pt x="55340" y="394398"/>
                  </a:cubicBezTo>
                  <a:lnTo>
                    <a:pt x="1663731" y="123602"/>
                  </a:lnTo>
                  <a:cubicBezTo>
                    <a:pt x="1682580" y="120539"/>
                    <a:pt x="1695376" y="102777"/>
                    <a:pt x="1692314" y="83928"/>
                  </a:cubicBezTo>
                  <a:cubicBezTo>
                    <a:pt x="1692312" y="83913"/>
                    <a:pt x="1692309" y="83898"/>
                    <a:pt x="1692306" y="83883"/>
                  </a:cubicBezTo>
                  <a:lnTo>
                    <a:pt x="1684305" y="36258"/>
                  </a:lnTo>
                  <a:cubicBezTo>
                    <a:pt x="1681237" y="17383"/>
                    <a:pt x="1663466" y="4555"/>
                    <a:pt x="1644586" y="7587"/>
                  </a:cubicBezTo>
                  <a:close/>
                </a:path>
              </a:pathLst>
            </a:custGeom>
            <a:solidFill>
              <a:srgbClr val="9DC08B">
                <a:alpha val="2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75366203-D42D-4B70-985E-97CE4058BC95}"/>
                </a:ext>
              </a:extLst>
            </p:cNvPr>
            <p:cNvSpPr/>
            <p:nvPr/>
          </p:nvSpPr>
          <p:spPr>
            <a:xfrm>
              <a:off x="4825434" y="2914823"/>
              <a:ext cx="2105025" cy="1571625"/>
            </a:xfrm>
            <a:custGeom>
              <a:avLst/>
              <a:gdLst>
                <a:gd name="connsiteX0" fmla="*/ 1812948 w 2105025"/>
                <a:gd name="connsiteY0" fmla="*/ 21661 h 1571625"/>
                <a:gd name="connsiteX1" fmla="*/ 1892692 w 2105025"/>
                <a:gd name="connsiteY1" fmla="*/ 8231 h 1571625"/>
                <a:gd name="connsiteX2" fmla="*/ 2101268 w 2105025"/>
                <a:gd name="connsiteY2" fmla="*/ 1246661 h 1571625"/>
                <a:gd name="connsiteX3" fmla="*/ 2021524 w 2105025"/>
                <a:gd name="connsiteY3" fmla="*/ 1260091 h 1571625"/>
                <a:gd name="connsiteX4" fmla="*/ 296551 w 2105025"/>
                <a:gd name="connsiteY4" fmla="*/ 1550610 h 1571625"/>
                <a:gd name="connsiteX5" fmla="*/ 87975 w 2105025"/>
                <a:gd name="connsiteY5" fmla="*/ 312180 h 1571625"/>
                <a:gd name="connsiteX6" fmla="*/ 8231 w 2105025"/>
                <a:gd name="connsiteY6" fmla="*/ 325611 h 1571625"/>
                <a:gd name="connsiteX7" fmla="*/ 87975 w 2105025"/>
                <a:gd name="connsiteY7" fmla="*/ 312180 h 1571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05025" h="1571625">
                  <a:moveTo>
                    <a:pt x="1812948" y="21661"/>
                  </a:moveTo>
                  <a:cubicBezTo>
                    <a:pt x="1856990" y="14244"/>
                    <a:pt x="1892692" y="8231"/>
                    <a:pt x="1892692" y="8231"/>
                  </a:cubicBezTo>
                  <a:lnTo>
                    <a:pt x="2101268" y="1246661"/>
                  </a:lnTo>
                  <a:cubicBezTo>
                    <a:pt x="2101268" y="1246661"/>
                    <a:pt x="2065565" y="1252674"/>
                    <a:pt x="2021524" y="1260091"/>
                  </a:cubicBezTo>
                  <a:lnTo>
                    <a:pt x="296551" y="1550610"/>
                  </a:lnTo>
                  <a:lnTo>
                    <a:pt x="87975" y="312180"/>
                  </a:lnTo>
                  <a:cubicBezTo>
                    <a:pt x="43934" y="319598"/>
                    <a:pt x="8231" y="325611"/>
                    <a:pt x="8231" y="325611"/>
                  </a:cubicBezTo>
                  <a:cubicBezTo>
                    <a:pt x="8231" y="325611"/>
                    <a:pt x="43934" y="319597"/>
                    <a:pt x="87975" y="312180"/>
                  </a:cubicBezTo>
                  <a:close/>
                </a:path>
              </a:pathLst>
            </a:custGeom>
            <a:solidFill>
              <a:srgbClr val="9DC08B">
                <a:alpha val="3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07D2CE69-D24A-4658-A7B0-F31BA58083C7}"/>
                </a:ext>
              </a:extLst>
            </p:cNvPr>
            <p:cNvSpPr/>
            <p:nvPr/>
          </p:nvSpPr>
          <p:spPr>
            <a:xfrm>
              <a:off x="4952404" y="3037211"/>
              <a:ext cx="1695450" cy="409575"/>
            </a:xfrm>
            <a:custGeom>
              <a:avLst/>
              <a:gdLst>
                <a:gd name="connsiteX0" fmla="*/ 1663852 w 1695450"/>
                <a:gd name="connsiteY0" fmla="*/ 131661 h 409575"/>
                <a:gd name="connsiteX1" fmla="*/ 57746 w 1695450"/>
                <a:gd name="connsiteY1" fmla="*/ 401981 h 409575"/>
                <a:gd name="connsiteX2" fmla="*/ 16598 w 1695450"/>
                <a:gd name="connsiteY2" fmla="*/ 372739 h 409575"/>
                <a:gd name="connsiteX3" fmla="*/ 7645 w 1695450"/>
                <a:gd name="connsiteY3" fmla="*/ 319113 h 409575"/>
                <a:gd name="connsiteX4" fmla="*/ 36854 w 1695450"/>
                <a:gd name="connsiteY4" fmla="*/ 278066 h 409575"/>
                <a:gd name="connsiteX5" fmla="*/ 36886 w 1695450"/>
                <a:gd name="connsiteY5" fmla="*/ 278060 h 409575"/>
                <a:gd name="connsiteX6" fmla="*/ 1642992 w 1695450"/>
                <a:gd name="connsiteY6" fmla="*/ 7646 h 409575"/>
                <a:gd name="connsiteX7" fmla="*/ 1684140 w 1695450"/>
                <a:gd name="connsiteY7" fmla="*/ 36887 h 409575"/>
                <a:gd name="connsiteX8" fmla="*/ 1693189 w 1695450"/>
                <a:gd name="connsiteY8" fmla="*/ 90513 h 409575"/>
                <a:gd name="connsiteX9" fmla="*/ 1663852 w 1695450"/>
                <a:gd name="connsiteY9" fmla="*/ 131661 h 409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95450" h="409575">
                  <a:moveTo>
                    <a:pt x="1663852" y="131661"/>
                  </a:moveTo>
                  <a:lnTo>
                    <a:pt x="57746" y="401981"/>
                  </a:lnTo>
                  <a:cubicBezTo>
                    <a:pt x="38324" y="405200"/>
                    <a:pt x="19946" y="392139"/>
                    <a:pt x="16598" y="372739"/>
                  </a:cubicBezTo>
                  <a:lnTo>
                    <a:pt x="7645" y="319113"/>
                  </a:lnTo>
                  <a:cubicBezTo>
                    <a:pt x="4376" y="299712"/>
                    <a:pt x="17453" y="281335"/>
                    <a:pt x="36854" y="278066"/>
                  </a:cubicBezTo>
                  <a:cubicBezTo>
                    <a:pt x="36865" y="278064"/>
                    <a:pt x="36876" y="278062"/>
                    <a:pt x="36886" y="278060"/>
                  </a:cubicBezTo>
                  <a:lnTo>
                    <a:pt x="1642992" y="7646"/>
                  </a:lnTo>
                  <a:cubicBezTo>
                    <a:pt x="1662426" y="4372"/>
                    <a:pt x="1680840" y="17457"/>
                    <a:pt x="1684140" y="36887"/>
                  </a:cubicBezTo>
                  <a:lnTo>
                    <a:pt x="1693189" y="90513"/>
                  </a:lnTo>
                  <a:cubicBezTo>
                    <a:pt x="1696349" y="109954"/>
                    <a:pt x="1683261" y="128312"/>
                    <a:pt x="1663852" y="131661"/>
                  </a:cubicBezTo>
                  <a:close/>
                </a:path>
              </a:pathLst>
            </a:custGeom>
            <a:solidFill>
              <a:srgbClr val="9DC08B">
                <a:alpha val="2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68A9A123-6A64-454F-9634-6485594D2B6D}"/>
                </a:ext>
              </a:extLst>
            </p:cNvPr>
            <p:cNvSpPr/>
            <p:nvPr/>
          </p:nvSpPr>
          <p:spPr>
            <a:xfrm>
              <a:off x="6838569" y="4486466"/>
              <a:ext cx="76200" cy="57150"/>
            </a:xfrm>
            <a:custGeom>
              <a:avLst/>
              <a:gdLst>
                <a:gd name="connsiteX0" fmla="*/ 10573 w 76200"/>
                <a:gd name="connsiteY0" fmla="*/ 52292 h 57150"/>
                <a:gd name="connsiteX1" fmla="*/ 7144 w 76200"/>
                <a:gd name="connsiteY1" fmla="*/ 43339 h 57150"/>
                <a:gd name="connsiteX2" fmla="*/ 67151 w 76200"/>
                <a:gd name="connsiteY2" fmla="*/ 7144 h 57150"/>
                <a:gd name="connsiteX3" fmla="*/ 73438 w 76200"/>
                <a:gd name="connsiteY3" fmla="*/ 14287 h 57150"/>
                <a:gd name="connsiteX4" fmla="*/ 10573 w 76200"/>
                <a:gd name="connsiteY4" fmla="*/ 522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57150">
                  <a:moveTo>
                    <a:pt x="10573" y="52292"/>
                  </a:moveTo>
                  <a:lnTo>
                    <a:pt x="7144" y="43339"/>
                  </a:lnTo>
                  <a:cubicBezTo>
                    <a:pt x="29163" y="34987"/>
                    <a:pt x="49493" y="22725"/>
                    <a:pt x="67151" y="7144"/>
                  </a:cubicBezTo>
                  <a:lnTo>
                    <a:pt x="73438" y="14287"/>
                  </a:lnTo>
                  <a:cubicBezTo>
                    <a:pt x="54949" y="30646"/>
                    <a:pt x="33650" y="43522"/>
                    <a:pt x="10573" y="52292"/>
                  </a:cubicBezTo>
                  <a:close/>
                </a:path>
              </a:pathLst>
            </a:custGeom>
            <a:solidFill>
              <a:srgbClr val="9DC08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BAB8BE68-B9F0-4849-8110-FF4503B48425}"/>
                </a:ext>
              </a:extLst>
            </p:cNvPr>
            <p:cNvSpPr/>
            <p:nvPr/>
          </p:nvSpPr>
          <p:spPr>
            <a:xfrm>
              <a:off x="4777808" y="3478458"/>
              <a:ext cx="2200275" cy="1209675"/>
            </a:xfrm>
            <a:custGeom>
              <a:avLst/>
              <a:gdLst>
                <a:gd name="connsiteX0" fmla="*/ 2033016 w 2200275"/>
                <a:gd name="connsiteY0" fmla="*/ 1058767 h 1209675"/>
                <a:gd name="connsiteX1" fmla="*/ 180213 w 2200275"/>
                <a:gd name="connsiteY1" fmla="*/ 1195165 h 1209675"/>
                <a:gd name="connsiteX2" fmla="*/ 180213 w 2200275"/>
                <a:gd name="connsiteY2" fmla="*/ 1195165 h 1209675"/>
                <a:gd name="connsiteX3" fmla="*/ 7144 w 2200275"/>
                <a:gd name="connsiteY3" fmla="*/ 1207643 h 1209675"/>
                <a:gd name="connsiteX4" fmla="*/ 167545 w 2200275"/>
                <a:gd name="connsiteY4" fmla="*/ 1021715 h 1209675"/>
                <a:gd name="connsiteX5" fmla="*/ 111919 w 2200275"/>
                <a:gd name="connsiteY5" fmla="*/ 262382 h 1209675"/>
                <a:gd name="connsiteX6" fmla="*/ 217122 w 2200275"/>
                <a:gd name="connsiteY6" fmla="*/ 139658 h 1209675"/>
                <a:gd name="connsiteX7" fmla="*/ 217837 w 2200275"/>
                <a:gd name="connsiteY7" fmla="*/ 139605 h 1209675"/>
                <a:gd name="connsiteX8" fmla="*/ 2014633 w 2200275"/>
                <a:gd name="connsiteY8" fmla="*/ 7493 h 1209675"/>
                <a:gd name="connsiteX9" fmla="*/ 2137445 w 2200275"/>
                <a:gd name="connsiteY9" fmla="*/ 112594 h 1209675"/>
                <a:gd name="connsiteX10" fmla="*/ 2137505 w 2200275"/>
                <a:gd name="connsiteY10" fmla="*/ 113411 h 1209675"/>
                <a:gd name="connsiteX11" fmla="*/ 2193417 w 2200275"/>
                <a:gd name="connsiteY11" fmla="*/ 873220 h 1209675"/>
                <a:gd name="connsiteX12" fmla="*/ 2033016 w 2200275"/>
                <a:gd name="connsiteY12" fmla="*/ 1058768 h 1209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00275" h="1209675">
                  <a:moveTo>
                    <a:pt x="2033016" y="1058767"/>
                  </a:moveTo>
                  <a:lnTo>
                    <a:pt x="180213" y="1195165"/>
                  </a:lnTo>
                  <a:lnTo>
                    <a:pt x="180213" y="1195165"/>
                  </a:lnTo>
                  <a:lnTo>
                    <a:pt x="7144" y="1207643"/>
                  </a:lnTo>
                  <a:cubicBezTo>
                    <a:pt x="102778" y="1200591"/>
                    <a:pt x="174590" y="1117350"/>
                    <a:pt x="167545" y="1021715"/>
                  </a:cubicBezTo>
                  <a:lnTo>
                    <a:pt x="111919" y="262382"/>
                  </a:lnTo>
                  <a:cubicBezTo>
                    <a:pt x="107080" y="199442"/>
                    <a:pt x="154181" y="144496"/>
                    <a:pt x="217122" y="139658"/>
                  </a:cubicBezTo>
                  <a:cubicBezTo>
                    <a:pt x="217360" y="139639"/>
                    <a:pt x="217598" y="139622"/>
                    <a:pt x="217837" y="139605"/>
                  </a:cubicBezTo>
                  <a:lnTo>
                    <a:pt x="2014633" y="7493"/>
                  </a:lnTo>
                  <a:cubicBezTo>
                    <a:pt x="2077569" y="2602"/>
                    <a:pt x="2132554" y="49658"/>
                    <a:pt x="2137445" y="112594"/>
                  </a:cubicBezTo>
                  <a:cubicBezTo>
                    <a:pt x="2137466" y="112866"/>
                    <a:pt x="2137486" y="113139"/>
                    <a:pt x="2137505" y="113411"/>
                  </a:cubicBezTo>
                  <a:lnTo>
                    <a:pt x="2193417" y="873220"/>
                  </a:lnTo>
                  <a:cubicBezTo>
                    <a:pt x="2200296" y="968730"/>
                    <a:pt x="2128516" y="1051762"/>
                    <a:pt x="2033016" y="1058768"/>
                  </a:cubicBezTo>
                  <a:close/>
                </a:path>
              </a:pathLst>
            </a:custGeom>
            <a:solidFill>
              <a:srgbClr val="9DC08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 dirty="0"/>
            </a:p>
          </p:txBody>
        </p:sp>
      </p:grpSp>
      <p:sp>
        <p:nvSpPr>
          <p:cNvPr id="214" name="TextBox 213">
            <a:extLst>
              <a:ext uri="{FF2B5EF4-FFF2-40B4-BE49-F238E27FC236}">
                <a16:creationId xmlns:a16="http://schemas.microsoft.com/office/drawing/2014/main" id="{713070D6-A98D-44F4-A1A7-F049B9EF068D}"/>
              </a:ext>
            </a:extLst>
          </p:cNvPr>
          <p:cNvSpPr txBox="1"/>
          <p:nvPr/>
        </p:nvSpPr>
        <p:spPr>
          <a:xfrm>
            <a:off x="1685193" y="688047"/>
            <a:ext cx="2389793" cy="584775"/>
          </a:xfrm>
          <a:prstGeom prst="rect">
            <a:avLst/>
          </a:prstGeom>
          <a:noFill/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Bahnschrift" panose="020B0502040204020203" pitchFamily="34" charset="0"/>
              </a:rPr>
              <a:t>TUMPUKAN</a:t>
            </a:r>
            <a:endParaRPr lang="en-ID" sz="3200" dirty="0">
              <a:latin typeface="Bahnschrift" panose="020B0502040204020203" pitchFamily="34" charset="0"/>
            </a:endParaRPr>
          </a:p>
        </p:txBody>
      </p:sp>
      <p:sp>
        <p:nvSpPr>
          <p:cNvPr id="478" name="Rectangle: Rounded Corners 477">
            <a:hlinkClick r:id="rId3" action="ppaction://hlinksldjump"/>
            <a:extLst>
              <a:ext uri="{FF2B5EF4-FFF2-40B4-BE49-F238E27FC236}">
                <a16:creationId xmlns:a16="http://schemas.microsoft.com/office/drawing/2014/main" id="{40032956-D8FE-467A-8E6B-30064AFD0DA5}"/>
              </a:ext>
            </a:extLst>
          </p:cNvPr>
          <p:cNvSpPr/>
          <p:nvPr/>
        </p:nvSpPr>
        <p:spPr>
          <a:xfrm>
            <a:off x="10709524" y="638018"/>
            <a:ext cx="1144815" cy="319313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9DC08B"/>
              </a:gs>
              <a:gs pos="100000">
                <a:srgbClr val="609966"/>
              </a:gs>
              <a:gs pos="100000">
                <a:srgbClr val="609966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Bahnschrift" panose="020B0502040204020203" pitchFamily="34" charset="0"/>
              </a:rPr>
              <a:t>MENU</a:t>
            </a:r>
            <a:endParaRPr lang="en-ID" sz="1100" dirty="0">
              <a:latin typeface="Bahnschrift" panose="020B0502040204020203" pitchFamily="34" charset="0"/>
            </a:endParaRPr>
          </a:p>
        </p:txBody>
      </p:sp>
      <p:sp>
        <p:nvSpPr>
          <p:cNvPr id="2" name="Chevron 1"/>
          <p:cNvSpPr/>
          <p:nvPr/>
        </p:nvSpPr>
        <p:spPr>
          <a:xfrm>
            <a:off x="4129479" y="790071"/>
            <a:ext cx="266700" cy="345325"/>
          </a:xfrm>
          <a:prstGeom prst="chevron">
            <a:avLst/>
          </a:prstGeom>
          <a:solidFill>
            <a:schemeClr val="tx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4535539" y="688046"/>
            <a:ext cx="5715026" cy="611782"/>
          </a:xfrm>
          <a:prstGeom prst="roundRect">
            <a:avLst/>
          </a:prstGeom>
          <a:noFill/>
          <a:ln>
            <a:solidFill>
              <a:srgbClr val="D9FAB0"/>
            </a:solidFill>
          </a:ln>
          <a:effectLst>
            <a:glow rad="63500">
              <a:schemeClr val="accent6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535538" y="688046"/>
            <a:ext cx="5715026" cy="523220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none">
            <a:spAutoFit/>
          </a:bodyPr>
          <a:lstStyle/>
          <a:p>
            <a:pPr lvl="0"/>
            <a:r>
              <a:rPr lang="en-ID" sz="2800" dirty="0">
                <a:solidFill>
                  <a:prstClr val="black"/>
                </a:solidFill>
                <a:latin typeface="Bahnschrift" panose="020B0502040204020203" pitchFamily="34" charset="0"/>
              </a:rPr>
              <a:t>CONTOH DALAM BAHASA PYTHON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36756E6-74FE-3920-5D6A-CD56C6B8BB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6101" y="1425061"/>
            <a:ext cx="8039797" cy="5349704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19" name="Online Media 18" title="OutputStack">
            <a:hlinkClick r:id="" action="ppaction://media"/>
            <a:extLst>
              <a:ext uri="{FF2B5EF4-FFF2-40B4-BE49-F238E27FC236}">
                <a16:creationId xmlns:a16="http://schemas.microsoft.com/office/drawing/2014/main" id="{B201278E-883C-D70F-3280-644C5736DEC5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5"/>
          <a:stretch>
            <a:fillRect/>
          </a:stretch>
        </p:blipFill>
        <p:spPr>
          <a:xfrm>
            <a:off x="43429" y="12970"/>
            <a:ext cx="12148571" cy="6863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4425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2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  <p:seq concurrent="1" nextAc="seek">
              <p:cTn id="23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" fill="hold">
                      <p:stCondLst>
                        <p:cond delay="0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7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raphic 2">
            <a:extLst>
              <a:ext uri="{FF2B5EF4-FFF2-40B4-BE49-F238E27FC236}">
                <a16:creationId xmlns:a16="http://schemas.microsoft.com/office/drawing/2014/main" id="{472BE1BB-A254-4840-A353-63D6D222EE10}"/>
              </a:ext>
            </a:extLst>
          </p:cNvPr>
          <p:cNvGrpSpPr/>
          <p:nvPr/>
        </p:nvGrpSpPr>
        <p:grpSpPr>
          <a:xfrm>
            <a:off x="3829403" y="1630831"/>
            <a:ext cx="4533193" cy="3596337"/>
            <a:chOff x="4464897" y="2867558"/>
            <a:chExt cx="2513186" cy="1820575"/>
          </a:xfrm>
        </p:grpSpPr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8603ADAD-3547-4AA1-A5D9-16BDEBFD4E74}"/>
                </a:ext>
              </a:extLst>
            </p:cNvPr>
            <p:cNvSpPr/>
            <p:nvPr/>
          </p:nvSpPr>
          <p:spPr>
            <a:xfrm>
              <a:off x="4464897" y="2867558"/>
              <a:ext cx="2143125" cy="1800225"/>
            </a:xfrm>
            <a:custGeom>
              <a:avLst/>
              <a:gdLst>
                <a:gd name="connsiteX0" fmla="*/ 1028742 w 2143125"/>
                <a:gd name="connsiteY0" fmla="*/ 50331 h 1800225"/>
                <a:gd name="connsiteX1" fmla="*/ 1165521 w 2143125"/>
                <a:gd name="connsiteY1" fmla="*/ 213780 h 1800225"/>
                <a:gd name="connsiteX2" fmla="*/ 1266772 w 2143125"/>
                <a:gd name="connsiteY2" fmla="*/ 256642 h 1800225"/>
                <a:gd name="connsiteX3" fmla="*/ 1874371 w 2143125"/>
                <a:gd name="connsiteY3" fmla="*/ 211970 h 1800225"/>
                <a:gd name="connsiteX4" fmla="*/ 2057918 w 2143125"/>
                <a:gd name="connsiteY4" fmla="*/ 370275 h 1800225"/>
                <a:gd name="connsiteX5" fmla="*/ 2140500 w 2143125"/>
                <a:gd name="connsiteY5" fmla="*/ 1492606 h 1800225"/>
                <a:gd name="connsiteX6" fmla="*/ 1982194 w 2143125"/>
                <a:gd name="connsiteY6" fmla="*/ 1675867 h 1800225"/>
                <a:gd name="connsiteX7" fmla="*/ 297603 w 2143125"/>
                <a:gd name="connsiteY7" fmla="*/ 1799692 h 1800225"/>
                <a:gd name="connsiteX8" fmla="*/ 114056 w 2143125"/>
                <a:gd name="connsiteY8" fmla="*/ 1641291 h 1800225"/>
                <a:gd name="connsiteX9" fmla="*/ 7471 w 2143125"/>
                <a:gd name="connsiteY9" fmla="*/ 195968 h 1800225"/>
                <a:gd name="connsiteX10" fmla="*/ 118723 w 2143125"/>
                <a:gd name="connsiteY10" fmla="*/ 67095 h 1800225"/>
                <a:gd name="connsiteX11" fmla="*/ 927586 w 2143125"/>
                <a:gd name="connsiteY11" fmla="*/ 7468 h 1800225"/>
                <a:gd name="connsiteX12" fmla="*/ 1028742 w 2143125"/>
                <a:gd name="connsiteY12" fmla="*/ 50331 h 1800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43125" h="1800225">
                  <a:moveTo>
                    <a:pt x="1028742" y="50331"/>
                  </a:moveTo>
                  <a:lnTo>
                    <a:pt x="1165521" y="213780"/>
                  </a:lnTo>
                  <a:cubicBezTo>
                    <a:pt x="1190415" y="243518"/>
                    <a:pt x="1228092" y="259468"/>
                    <a:pt x="1266772" y="256642"/>
                  </a:cubicBezTo>
                  <a:lnTo>
                    <a:pt x="1874371" y="211970"/>
                  </a:lnTo>
                  <a:cubicBezTo>
                    <a:pt x="1968760" y="205033"/>
                    <a:pt x="2050917" y="275891"/>
                    <a:pt x="2057918" y="370275"/>
                  </a:cubicBezTo>
                  <a:lnTo>
                    <a:pt x="2140500" y="1492606"/>
                  </a:lnTo>
                  <a:cubicBezTo>
                    <a:pt x="2147271" y="1586888"/>
                    <a:pt x="2076459" y="1668863"/>
                    <a:pt x="1982194" y="1675867"/>
                  </a:cubicBezTo>
                  <a:lnTo>
                    <a:pt x="297603" y="1799692"/>
                  </a:lnTo>
                  <a:cubicBezTo>
                    <a:pt x="203179" y="1806628"/>
                    <a:pt x="121008" y="1735714"/>
                    <a:pt x="114056" y="1641291"/>
                  </a:cubicBezTo>
                  <a:lnTo>
                    <a:pt x="7471" y="195968"/>
                  </a:lnTo>
                  <a:cubicBezTo>
                    <a:pt x="2611" y="129661"/>
                    <a:pt x="52417" y="71966"/>
                    <a:pt x="118723" y="67095"/>
                  </a:cubicBezTo>
                  <a:lnTo>
                    <a:pt x="927586" y="7468"/>
                  </a:lnTo>
                  <a:cubicBezTo>
                    <a:pt x="966241" y="4626"/>
                    <a:pt x="1003897" y="20582"/>
                    <a:pt x="1028742" y="50331"/>
                  </a:cubicBezTo>
                  <a:close/>
                </a:path>
              </a:pathLst>
            </a:custGeom>
            <a:solidFill>
              <a:srgbClr val="9DC08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719EA744-B2D5-4D40-96AA-9769F2D76C73}"/>
                </a:ext>
              </a:extLst>
            </p:cNvPr>
            <p:cNvSpPr/>
            <p:nvPr/>
          </p:nvSpPr>
          <p:spPr>
            <a:xfrm>
              <a:off x="4464897" y="2867558"/>
              <a:ext cx="2143125" cy="1800225"/>
            </a:xfrm>
            <a:custGeom>
              <a:avLst/>
              <a:gdLst>
                <a:gd name="connsiteX0" fmla="*/ 1028742 w 2143125"/>
                <a:gd name="connsiteY0" fmla="*/ 50331 h 1800225"/>
                <a:gd name="connsiteX1" fmla="*/ 1165521 w 2143125"/>
                <a:gd name="connsiteY1" fmla="*/ 213780 h 1800225"/>
                <a:gd name="connsiteX2" fmla="*/ 1266772 w 2143125"/>
                <a:gd name="connsiteY2" fmla="*/ 256642 h 1800225"/>
                <a:gd name="connsiteX3" fmla="*/ 1874371 w 2143125"/>
                <a:gd name="connsiteY3" fmla="*/ 211970 h 1800225"/>
                <a:gd name="connsiteX4" fmla="*/ 2057918 w 2143125"/>
                <a:gd name="connsiteY4" fmla="*/ 370275 h 1800225"/>
                <a:gd name="connsiteX5" fmla="*/ 2140500 w 2143125"/>
                <a:gd name="connsiteY5" fmla="*/ 1492606 h 1800225"/>
                <a:gd name="connsiteX6" fmla="*/ 1982194 w 2143125"/>
                <a:gd name="connsiteY6" fmla="*/ 1675867 h 1800225"/>
                <a:gd name="connsiteX7" fmla="*/ 297603 w 2143125"/>
                <a:gd name="connsiteY7" fmla="*/ 1799692 h 1800225"/>
                <a:gd name="connsiteX8" fmla="*/ 114056 w 2143125"/>
                <a:gd name="connsiteY8" fmla="*/ 1641291 h 1800225"/>
                <a:gd name="connsiteX9" fmla="*/ 7471 w 2143125"/>
                <a:gd name="connsiteY9" fmla="*/ 195968 h 1800225"/>
                <a:gd name="connsiteX10" fmla="*/ 118723 w 2143125"/>
                <a:gd name="connsiteY10" fmla="*/ 67095 h 1800225"/>
                <a:gd name="connsiteX11" fmla="*/ 927586 w 2143125"/>
                <a:gd name="connsiteY11" fmla="*/ 7468 h 1800225"/>
                <a:gd name="connsiteX12" fmla="*/ 1028742 w 2143125"/>
                <a:gd name="connsiteY12" fmla="*/ 50331 h 1800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43125" h="1800225">
                  <a:moveTo>
                    <a:pt x="1028742" y="50331"/>
                  </a:moveTo>
                  <a:lnTo>
                    <a:pt x="1165521" y="213780"/>
                  </a:lnTo>
                  <a:cubicBezTo>
                    <a:pt x="1190415" y="243518"/>
                    <a:pt x="1228092" y="259468"/>
                    <a:pt x="1266772" y="256642"/>
                  </a:cubicBezTo>
                  <a:lnTo>
                    <a:pt x="1874371" y="211970"/>
                  </a:lnTo>
                  <a:cubicBezTo>
                    <a:pt x="1968760" y="205033"/>
                    <a:pt x="2050917" y="275891"/>
                    <a:pt x="2057918" y="370275"/>
                  </a:cubicBezTo>
                  <a:lnTo>
                    <a:pt x="2140500" y="1492606"/>
                  </a:lnTo>
                  <a:cubicBezTo>
                    <a:pt x="2147271" y="1586888"/>
                    <a:pt x="2076459" y="1668863"/>
                    <a:pt x="1982194" y="1675867"/>
                  </a:cubicBezTo>
                  <a:lnTo>
                    <a:pt x="297603" y="1799692"/>
                  </a:lnTo>
                  <a:cubicBezTo>
                    <a:pt x="203179" y="1806628"/>
                    <a:pt x="121008" y="1735714"/>
                    <a:pt x="114056" y="1641291"/>
                  </a:cubicBezTo>
                  <a:lnTo>
                    <a:pt x="7471" y="195968"/>
                  </a:lnTo>
                  <a:cubicBezTo>
                    <a:pt x="2611" y="129661"/>
                    <a:pt x="52417" y="71966"/>
                    <a:pt x="118723" y="67095"/>
                  </a:cubicBezTo>
                  <a:lnTo>
                    <a:pt x="927586" y="7468"/>
                  </a:lnTo>
                  <a:cubicBezTo>
                    <a:pt x="966241" y="4626"/>
                    <a:pt x="1003897" y="20582"/>
                    <a:pt x="1028742" y="50331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023BEDB7-C76A-48F4-85AA-F84D5A699001}"/>
                </a:ext>
              </a:extLst>
            </p:cNvPr>
            <p:cNvSpPr/>
            <p:nvPr/>
          </p:nvSpPr>
          <p:spPr>
            <a:xfrm>
              <a:off x="4580284" y="2963476"/>
              <a:ext cx="638175" cy="104775"/>
            </a:xfrm>
            <a:custGeom>
              <a:avLst/>
              <a:gdLst>
                <a:gd name="connsiteX0" fmla="*/ 608005 w 638175"/>
                <a:gd name="connsiteY0" fmla="*/ 9390 h 104775"/>
                <a:gd name="connsiteX1" fmla="*/ 631658 w 638175"/>
                <a:gd name="connsiteY1" fmla="*/ 7649 h 104775"/>
                <a:gd name="connsiteX2" fmla="*/ 635182 w 638175"/>
                <a:gd name="connsiteY2" fmla="*/ 55525 h 104775"/>
                <a:gd name="connsiteX3" fmla="*/ 611529 w 638175"/>
                <a:gd name="connsiteY3" fmla="*/ 57266 h 104775"/>
                <a:gd name="connsiteX4" fmla="*/ 34826 w 638175"/>
                <a:gd name="connsiteY4" fmla="*/ 99718 h 104775"/>
                <a:gd name="connsiteX5" fmla="*/ 31302 w 638175"/>
                <a:gd name="connsiteY5" fmla="*/ 51842 h 104775"/>
                <a:gd name="connsiteX6" fmla="*/ 7649 w 638175"/>
                <a:gd name="connsiteY6" fmla="*/ 53583 h 104775"/>
                <a:gd name="connsiteX7" fmla="*/ 31302 w 638175"/>
                <a:gd name="connsiteY7" fmla="*/ 51842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8175" h="104775">
                  <a:moveTo>
                    <a:pt x="608005" y="9390"/>
                  </a:moveTo>
                  <a:cubicBezTo>
                    <a:pt x="621068" y="8428"/>
                    <a:pt x="631658" y="7649"/>
                    <a:pt x="631658" y="7649"/>
                  </a:cubicBezTo>
                  <a:lnTo>
                    <a:pt x="635182" y="55525"/>
                  </a:lnTo>
                  <a:cubicBezTo>
                    <a:pt x="635182" y="55525"/>
                    <a:pt x="624592" y="56305"/>
                    <a:pt x="611529" y="57266"/>
                  </a:cubicBezTo>
                  <a:lnTo>
                    <a:pt x="34826" y="99718"/>
                  </a:lnTo>
                  <a:lnTo>
                    <a:pt x="31302" y="51842"/>
                  </a:lnTo>
                  <a:cubicBezTo>
                    <a:pt x="18239" y="52803"/>
                    <a:pt x="7649" y="53583"/>
                    <a:pt x="7649" y="53583"/>
                  </a:cubicBezTo>
                  <a:cubicBezTo>
                    <a:pt x="7649" y="53583"/>
                    <a:pt x="18239" y="52803"/>
                    <a:pt x="31302" y="5184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CA2C905D-192D-40D6-BDA3-0DA7FBF1E62C}"/>
                </a:ext>
              </a:extLst>
            </p:cNvPr>
            <p:cNvSpPr/>
            <p:nvPr/>
          </p:nvSpPr>
          <p:spPr>
            <a:xfrm>
              <a:off x="4582661" y="3076205"/>
              <a:ext cx="552450" cy="95250"/>
            </a:xfrm>
            <a:custGeom>
              <a:avLst/>
              <a:gdLst>
                <a:gd name="connsiteX0" fmla="*/ 522756 w 552450"/>
                <a:gd name="connsiteY0" fmla="*/ 9304 h 95250"/>
                <a:gd name="connsiteX1" fmla="*/ 546473 w 552450"/>
                <a:gd name="connsiteY1" fmla="*/ 7644 h 95250"/>
                <a:gd name="connsiteX2" fmla="*/ 549834 w 552450"/>
                <a:gd name="connsiteY2" fmla="*/ 55650 h 95250"/>
                <a:gd name="connsiteX3" fmla="*/ 526116 w 552450"/>
                <a:gd name="connsiteY3" fmla="*/ 57310 h 95250"/>
                <a:gd name="connsiteX4" fmla="*/ 34722 w 552450"/>
                <a:gd name="connsiteY4" fmla="*/ 91708 h 95250"/>
                <a:gd name="connsiteX5" fmla="*/ 31361 w 552450"/>
                <a:gd name="connsiteY5" fmla="*/ 43702 h 95250"/>
                <a:gd name="connsiteX6" fmla="*/ 7644 w 552450"/>
                <a:gd name="connsiteY6" fmla="*/ 45362 h 95250"/>
                <a:gd name="connsiteX7" fmla="*/ 31361 w 552450"/>
                <a:gd name="connsiteY7" fmla="*/ 43702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2450" h="95250">
                  <a:moveTo>
                    <a:pt x="522756" y="9304"/>
                  </a:moveTo>
                  <a:cubicBezTo>
                    <a:pt x="535855" y="8387"/>
                    <a:pt x="546473" y="7644"/>
                    <a:pt x="546473" y="7644"/>
                  </a:cubicBezTo>
                  <a:lnTo>
                    <a:pt x="549834" y="55650"/>
                  </a:lnTo>
                  <a:cubicBezTo>
                    <a:pt x="549834" y="55650"/>
                    <a:pt x="539215" y="56393"/>
                    <a:pt x="526116" y="57310"/>
                  </a:cubicBezTo>
                  <a:lnTo>
                    <a:pt x="34722" y="91708"/>
                  </a:lnTo>
                  <a:lnTo>
                    <a:pt x="31361" y="43702"/>
                  </a:lnTo>
                  <a:cubicBezTo>
                    <a:pt x="18262" y="44619"/>
                    <a:pt x="7644" y="45362"/>
                    <a:pt x="7644" y="45362"/>
                  </a:cubicBezTo>
                  <a:cubicBezTo>
                    <a:pt x="7644" y="45362"/>
                    <a:pt x="18263" y="44619"/>
                    <a:pt x="31361" y="4370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365D20B8-D06D-4CB4-8FAE-1E2234411336}"/>
                </a:ext>
              </a:extLst>
            </p:cNvPr>
            <p:cNvSpPr/>
            <p:nvPr/>
          </p:nvSpPr>
          <p:spPr>
            <a:xfrm>
              <a:off x="4558355" y="3219902"/>
              <a:ext cx="2019300" cy="1390650"/>
            </a:xfrm>
            <a:custGeom>
              <a:avLst/>
              <a:gdLst>
                <a:gd name="connsiteX0" fmla="*/ 1944077 w 2019300"/>
                <a:gd name="connsiteY0" fmla="*/ 1259801 h 1390650"/>
                <a:gd name="connsiteX1" fmla="*/ 174237 w 2019300"/>
                <a:gd name="connsiteY1" fmla="*/ 1390198 h 1390650"/>
                <a:gd name="connsiteX2" fmla="*/ 87655 w 2019300"/>
                <a:gd name="connsiteY2" fmla="*/ 1315522 h 1390650"/>
                <a:gd name="connsiteX3" fmla="*/ 7359 w 2019300"/>
                <a:gd name="connsiteY3" fmla="*/ 224243 h 1390650"/>
                <a:gd name="connsiteX4" fmla="*/ 82035 w 2019300"/>
                <a:gd name="connsiteY4" fmla="*/ 137661 h 1390650"/>
                <a:gd name="connsiteX5" fmla="*/ 1851970 w 2019300"/>
                <a:gd name="connsiteY5" fmla="*/ 7359 h 1390650"/>
                <a:gd name="connsiteX6" fmla="*/ 1938553 w 2019300"/>
                <a:gd name="connsiteY6" fmla="*/ 82035 h 1390650"/>
                <a:gd name="connsiteX7" fmla="*/ 2018944 w 2019300"/>
                <a:gd name="connsiteY7" fmla="*/ 1173219 h 1390650"/>
                <a:gd name="connsiteX8" fmla="*/ 1944077 w 2019300"/>
                <a:gd name="connsiteY8" fmla="*/ 1259801 h 13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9300" h="1390650">
                  <a:moveTo>
                    <a:pt x="1944077" y="1259801"/>
                  </a:moveTo>
                  <a:lnTo>
                    <a:pt x="174237" y="1390198"/>
                  </a:lnTo>
                  <a:cubicBezTo>
                    <a:pt x="129746" y="1393368"/>
                    <a:pt x="91054" y="1359996"/>
                    <a:pt x="87655" y="1315522"/>
                  </a:cubicBezTo>
                  <a:lnTo>
                    <a:pt x="7359" y="224243"/>
                  </a:lnTo>
                  <a:cubicBezTo>
                    <a:pt x="4135" y="179734"/>
                    <a:pt x="37535" y="141009"/>
                    <a:pt x="82035" y="137661"/>
                  </a:cubicBezTo>
                  <a:lnTo>
                    <a:pt x="1851970" y="7359"/>
                  </a:lnTo>
                  <a:cubicBezTo>
                    <a:pt x="1896479" y="4135"/>
                    <a:pt x="1935204" y="37535"/>
                    <a:pt x="1938553" y="82035"/>
                  </a:cubicBezTo>
                  <a:lnTo>
                    <a:pt x="2018944" y="1173219"/>
                  </a:lnTo>
                  <a:cubicBezTo>
                    <a:pt x="2022057" y="1217761"/>
                    <a:pt x="1988602" y="1256451"/>
                    <a:pt x="1944077" y="1259801"/>
                  </a:cubicBezTo>
                  <a:close/>
                </a:path>
              </a:pathLst>
            </a:custGeom>
            <a:solidFill>
              <a:srgbClr val="E0E0E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447449C0-4A5E-4FAF-AF74-AA2CC36E9F0F}"/>
                </a:ext>
              </a:extLst>
            </p:cNvPr>
            <p:cNvSpPr/>
            <p:nvPr/>
          </p:nvSpPr>
          <p:spPr>
            <a:xfrm>
              <a:off x="4577314" y="3213735"/>
              <a:ext cx="2009775" cy="1400175"/>
            </a:xfrm>
            <a:custGeom>
              <a:avLst/>
              <a:gdLst>
                <a:gd name="connsiteX0" fmla="*/ 1832844 w 2009775"/>
                <a:gd name="connsiteY0" fmla="*/ 13586 h 1400175"/>
                <a:gd name="connsiteX1" fmla="*/ 1913493 w 2009775"/>
                <a:gd name="connsiteY1" fmla="*/ 7649 h 1400175"/>
                <a:gd name="connsiteX2" fmla="*/ 2005689 w 2009775"/>
                <a:gd name="connsiteY2" fmla="*/ 1260132 h 1400175"/>
                <a:gd name="connsiteX3" fmla="*/ 1925040 w 2009775"/>
                <a:gd name="connsiteY3" fmla="*/ 1266068 h 1400175"/>
                <a:gd name="connsiteX4" fmla="*/ 180494 w 2009775"/>
                <a:gd name="connsiteY4" fmla="*/ 1394486 h 1400175"/>
                <a:gd name="connsiteX5" fmla="*/ 88298 w 2009775"/>
                <a:gd name="connsiteY5" fmla="*/ 142003 h 1400175"/>
                <a:gd name="connsiteX6" fmla="*/ 7649 w 2009775"/>
                <a:gd name="connsiteY6" fmla="*/ 147940 h 1400175"/>
                <a:gd name="connsiteX7" fmla="*/ 88298 w 2009775"/>
                <a:gd name="connsiteY7" fmla="*/ 142003 h 1400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9775" h="1400175">
                  <a:moveTo>
                    <a:pt x="1832844" y="13586"/>
                  </a:moveTo>
                  <a:cubicBezTo>
                    <a:pt x="1877385" y="10307"/>
                    <a:pt x="1913493" y="7649"/>
                    <a:pt x="1913493" y="7649"/>
                  </a:cubicBezTo>
                  <a:lnTo>
                    <a:pt x="2005689" y="1260132"/>
                  </a:lnTo>
                  <a:cubicBezTo>
                    <a:pt x="2005689" y="1260132"/>
                    <a:pt x="1969581" y="1262790"/>
                    <a:pt x="1925040" y="1266068"/>
                  </a:cubicBezTo>
                  <a:lnTo>
                    <a:pt x="180494" y="1394486"/>
                  </a:lnTo>
                  <a:lnTo>
                    <a:pt x="88298" y="142003"/>
                  </a:lnTo>
                  <a:cubicBezTo>
                    <a:pt x="43757" y="145282"/>
                    <a:pt x="7649" y="147940"/>
                    <a:pt x="7649" y="147940"/>
                  </a:cubicBezTo>
                  <a:cubicBezTo>
                    <a:pt x="7649" y="147940"/>
                    <a:pt x="43757" y="145282"/>
                    <a:pt x="88298" y="142003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993DDE0B-C172-4D25-BE7A-9A05BFCF2031}"/>
                </a:ext>
              </a:extLst>
            </p:cNvPr>
            <p:cNvSpPr/>
            <p:nvPr/>
          </p:nvSpPr>
          <p:spPr>
            <a:xfrm>
              <a:off x="4807934" y="3482530"/>
              <a:ext cx="371475" cy="1123950"/>
            </a:xfrm>
            <a:custGeom>
              <a:avLst/>
              <a:gdLst>
                <a:gd name="connsiteX0" fmla="*/ 7144 w 371475"/>
                <a:gd name="connsiteY0" fmla="*/ 1121473 h 1123950"/>
                <a:gd name="connsiteX1" fmla="*/ 372332 w 371475"/>
                <a:gd name="connsiteY1" fmla="*/ 1094518 h 1123950"/>
                <a:gd name="connsiteX2" fmla="*/ 41720 w 371475"/>
                <a:gd name="connsiteY2" fmla="*/ 7144 h 1123950"/>
                <a:gd name="connsiteX3" fmla="*/ 7144 w 371475"/>
                <a:gd name="connsiteY3" fmla="*/ 1121473 h 112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1475" h="1123950">
                  <a:moveTo>
                    <a:pt x="7144" y="1121473"/>
                  </a:moveTo>
                  <a:lnTo>
                    <a:pt x="372332" y="1094518"/>
                  </a:lnTo>
                  <a:lnTo>
                    <a:pt x="41720" y="7144"/>
                  </a:lnTo>
                  <a:lnTo>
                    <a:pt x="7144" y="1121473"/>
                  </a:lnTo>
                  <a:close/>
                </a:path>
              </a:pathLst>
            </a:custGeom>
            <a:solidFill>
              <a:srgbClr val="F5F5F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289A65D3-72E3-4C8C-9A51-CFC29AD68FBE}"/>
                </a:ext>
              </a:extLst>
            </p:cNvPr>
            <p:cNvSpPr/>
            <p:nvPr/>
          </p:nvSpPr>
          <p:spPr>
            <a:xfrm>
              <a:off x="4813618" y="2928224"/>
              <a:ext cx="2105025" cy="1543050"/>
            </a:xfrm>
            <a:custGeom>
              <a:avLst/>
              <a:gdLst>
                <a:gd name="connsiteX0" fmla="*/ 2033048 w 2105025"/>
                <a:gd name="connsiteY0" fmla="*/ 1246870 h 1543050"/>
                <a:gd name="connsiteX1" fmla="*/ 283115 w 2105025"/>
                <a:gd name="connsiteY1" fmla="*/ 1541478 h 1543050"/>
                <a:gd name="connsiteX2" fmla="*/ 189865 w 2105025"/>
                <a:gd name="connsiteY2" fmla="*/ 1474803 h 1543050"/>
                <a:gd name="connsiteX3" fmla="*/ 8223 w 2105025"/>
                <a:gd name="connsiteY3" fmla="*/ 396001 h 1543050"/>
                <a:gd name="connsiteX4" fmla="*/ 74898 w 2105025"/>
                <a:gd name="connsiteY4" fmla="*/ 302847 h 1543050"/>
                <a:gd name="connsiteX5" fmla="*/ 1824831 w 2105025"/>
                <a:gd name="connsiteY5" fmla="*/ 8239 h 1543050"/>
                <a:gd name="connsiteX6" fmla="*/ 1918081 w 2105025"/>
                <a:gd name="connsiteY6" fmla="*/ 74914 h 1543050"/>
                <a:gd name="connsiteX7" fmla="*/ 2099723 w 2105025"/>
                <a:gd name="connsiteY7" fmla="*/ 1153810 h 1543050"/>
                <a:gd name="connsiteX8" fmla="*/ 2033048 w 2105025"/>
                <a:gd name="connsiteY8" fmla="*/ 1246870 h 1543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05025" h="1543050">
                  <a:moveTo>
                    <a:pt x="2033048" y="1246870"/>
                  </a:moveTo>
                  <a:lnTo>
                    <a:pt x="283115" y="1541478"/>
                  </a:lnTo>
                  <a:cubicBezTo>
                    <a:pt x="238978" y="1548707"/>
                    <a:pt x="197299" y="1518905"/>
                    <a:pt x="189865" y="1474803"/>
                  </a:cubicBezTo>
                  <a:lnTo>
                    <a:pt x="8223" y="396001"/>
                  </a:lnTo>
                  <a:cubicBezTo>
                    <a:pt x="997" y="351886"/>
                    <a:pt x="30809" y="310234"/>
                    <a:pt x="74898" y="302847"/>
                  </a:cubicBezTo>
                  <a:lnTo>
                    <a:pt x="1824831" y="8239"/>
                  </a:lnTo>
                  <a:cubicBezTo>
                    <a:pt x="1868981" y="955"/>
                    <a:pt x="1910695" y="30781"/>
                    <a:pt x="1918081" y="74914"/>
                  </a:cubicBezTo>
                  <a:lnTo>
                    <a:pt x="2099723" y="1153810"/>
                  </a:lnTo>
                  <a:cubicBezTo>
                    <a:pt x="2106836" y="1197879"/>
                    <a:pt x="2077063" y="1239433"/>
                    <a:pt x="2033048" y="124687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971921E5-220A-4866-9D08-DBEC581DDA25}"/>
                </a:ext>
              </a:extLst>
            </p:cNvPr>
            <p:cNvSpPr/>
            <p:nvPr/>
          </p:nvSpPr>
          <p:spPr>
            <a:xfrm>
              <a:off x="4989005" y="3257773"/>
              <a:ext cx="1695450" cy="400050"/>
            </a:xfrm>
            <a:custGeom>
              <a:avLst/>
              <a:gdLst>
                <a:gd name="connsiteX0" fmla="*/ 1644586 w 1695450"/>
                <a:gd name="connsiteY0" fmla="*/ 7587 h 400050"/>
                <a:gd name="connsiteX1" fmla="*/ 36194 w 1695450"/>
                <a:gd name="connsiteY1" fmla="*/ 278383 h 400050"/>
                <a:gd name="connsiteX2" fmla="*/ 7594 w 1695450"/>
                <a:gd name="connsiteY2" fmla="*/ 318044 h 400050"/>
                <a:gd name="connsiteX3" fmla="*/ 7619 w 1695450"/>
                <a:gd name="connsiteY3" fmla="*/ 318198 h 400050"/>
                <a:gd name="connsiteX4" fmla="*/ 15525 w 1695450"/>
                <a:gd name="connsiteY4" fmla="*/ 365823 h 400050"/>
                <a:gd name="connsiteX5" fmla="*/ 55186 w 1695450"/>
                <a:gd name="connsiteY5" fmla="*/ 394423 h 400050"/>
                <a:gd name="connsiteX6" fmla="*/ 55340 w 1695450"/>
                <a:gd name="connsiteY6" fmla="*/ 394398 h 400050"/>
                <a:gd name="connsiteX7" fmla="*/ 1663731 w 1695450"/>
                <a:gd name="connsiteY7" fmla="*/ 123602 h 400050"/>
                <a:gd name="connsiteX8" fmla="*/ 1692314 w 1695450"/>
                <a:gd name="connsiteY8" fmla="*/ 83928 h 400050"/>
                <a:gd name="connsiteX9" fmla="*/ 1692306 w 1695450"/>
                <a:gd name="connsiteY9" fmla="*/ 83883 h 400050"/>
                <a:gd name="connsiteX10" fmla="*/ 1684305 w 1695450"/>
                <a:gd name="connsiteY10" fmla="*/ 36258 h 400050"/>
                <a:gd name="connsiteX11" fmla="*/ 1644586 w 1695450"/>
                <a:gd name="connsiteY11" fmla="*/ 7587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95450" h="400050">
                  <a:moveTo>
                    <a:pt x="1644586" y="7587"/>
                  </a:moveTo>
                  <a:lnTo>
                    <a:pt x="36194" y="278383"/>
                  </a:lnTo>
                  <a:cubicBezTo>
                    <a:pt x="17345" y="281438"/>
                    <a:pt x="4540" y="299194"/>
                    <a:pt x="7594" y="318044"/>
                  </a:cubicBezTo>
                  <a:cubicBezTo>
                    <a:pt x="7602" y="318095"/>
                    <a:pt x="7611" y="318146"/>
                    <a:pt x="7619" y="318198"/>
                  </a:cubicBezTo>
                  <a:lnTo>
                    <a:pt x="15525" y="365823"/>
                  </a:lnTo>
                  <a:cubicBezTo>
                    <a:pt x="18579" y="384672"/>
                    <a:pt x="36336" y="397477"/>
                    <a:pt x="55186" y="394423"/>
                  </a:cubicBezTo>
                  <a:cubicBezTo>
                    <a:pt x="55237" y="394414"/>
                    <a:pt x="55288" y="394406"/>
                    <a:pt x="55340" y="394398"/>
                  </a:cubicBezTo>
                  <a:lnTo>
                    <a:pt x="1663731" y="123602"/>
                  </a:lnTo>
                  <a:cubicBezTo>
                    <a:pt x="1682580" y="120539"/>
                    <a:pt x="1695376" y="102777"/>
                    <a:pt x="1692314" y="83928"/>
                  </a:cubicBezTo>
                  <a:cubicBezTo>
                    <a:pt x="1692312" y="83913"/>
                    <a:pt x="1692309" y="83898"/>
                    <a:pt x="1692306" y="83883"/>
                  </a:cubicBezTo>
                  <a:lnTo>
                    <a:pt x="1684305" y="36258"/>
                  </a:lnTo>
                  <a:cubicBezTo>
                    <a:pt x="1681237" y="17383"/>
                    <a:pt x="1663466" y="4555"/>
                    <a:pt x="1644586" y="7587"/>
                  </a:cubicBezTo>
                  <a:close/>
                </a:path>
              </a:pathLst>
            </a:custGeom>
            <a:solidFill>
              <a:srgbClr val="9DC08B">
                <a:alpha val="2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75366203-D42D-4B70-985E-97CE4058BC95}"/>
                </a:ext>
              </a:extLst>
            </p:cNvPr>
            <p:cNvSpPr/>
            <p:nvPr/>
          </p:nvSpPr>
          <p:spPr>
            <a:xfrm>
              <a:off x="4825434" y="2914823"/>
              <a:ext cx="2105025" cy="1571625"/>
            </a:xfrm>
            <a:custGeom>
              <a:avLst/>
              <a:gdLst>
                <a:gd name="connsiteX0" fmla="*/ 1812948 w 2105025"/>
                <a:gd name="connsiteY0" fmla="*/ 21661 h 1571625"/>
                <a:gd name="connsiteX1" fmla="*/ 1892692 w 2105025"/>
                <a:gd name="connsiteY1" fmla="*/ 8231 h 1571625"/>
                <a:gd name="connsiteX2" fmla="*/ 2101268 w 2105025"/>
                <a:gd name="connsiteY2" fmla="*/ 1246661 h 1571625"/>
                <a:gd name="connsiteX3" fmla="*/ 2021524 w 2105025"/>
                <a:gd name="connsiteY3" fmla="*/ 1260091 h 1571625"/>
                <a:gd name="connsiteX4" fmla="*/ 296551 w 2105025"/>
                <a:gd name="connsiteY4" fmla="*/ 1550610 h 1571625"/>
                <a:gd name="connsiteX5" fmla="*/ 87975 w 2105025"/>
                <a:gd name="connsiteY5" fmla="*/ 312180 h 1571625"/>
                <a:gd name="connsiteX6" fmla="*/ 8231 w 2105025"/>
                <a:gd name="connsiteY6" fmla="*/ 325611 h 1571625"/>
                <a:gd name="connsiteX7" fmla="*/ 87975 w 2105025"/>
                <a:gd name="connsiteY7" fmla="*/ 312180 h 1571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05025" h="1571625">
                  <a:moveTo>
                    <a:pt x="1812948" y="21661"/>
                  </a:moveTo>
                  <a:cubicBezTo>
                    <a:pt x="1856990" y="14244"/>
                    <a:pt x="1892692" y="8231"/>
                    <a:pt x="1892692" y="8231"/>
                  </a:cubicBezTo>
                  <a:lnTo>
                    <a:pt x="2101268" y="1246661"/>
                  </a:lnTo>
                  <a:cubicBezTo>
                    <a:pt x="2101268" y="1246661"/>
                    <a:pt x="2065565" y="1252674"/>
                    <a:pt x="2021524" y="1260091"/>
                  </a:cubicBezTo>
                  <a:lnTo>
                    <a:pt x="296551" y="1550610"/>
                  </a:lnTo>
                  <a:lnTo>
                    <a:pt x="87975" y="312180"/>
                  </a:lnTo>
                  <a:cubicBezTo>
                    <a:pt x="43934" y="319598"/>
                    <a:pt x="8231" y="325611"/>
                    <a:pt x="8231" y="325611"/>
                  </a:cubicBezTo>
                  <a:cubicBezTo>
                    <a:pt x="8231" y="325611"/>
                    <a:pt x="43934" y="319597"/>
                    <a:pt x="87975" y="312180"/>
                  </a:cubicBezTo>
                  <a:close/>
                </a:path>
              </a:pathLst>
            </a:custGeom>
            <a:solidFill>
              <a:srgbClr val="9DC08B">
                <a:alpha val="3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07D2CE69-D24A-4658-A7B0-F31BA58083C7}"/>
                </a:ext>
              </a:extLst>
            </p:cNvPr>
            <p:cNvSpPr/>
            <p:nvPr/>
          </p:nvSpPr>
          <p:spPr>
            <a:xfrm>
              <a:off x="4952404" y="3037211"/>
              <a:ext cx="1695450" cy="409575"/>
            </a:xfrm>
            <a:custGeom>
              <a:avLst/>
              <a:gdLst>
                <a:gd name="connsiteX0" fmla="*/ 1663852 w 1695450"/>
                <a:gd name="connsiteY0" fmla="*/ 131661 h 409575"/>
                <a:gd name="connsiteX1" fmla="*/ 57746 w 1695450"/>
                <a:gd name="connsiteY1" fmla="*/ 401981 h 409575"/>
                <a:gd name="connsiteX2" fmla="*/ 16598 w 1695450"/>
                <a:gd name="connsiteY2" fmla="*/ 372739 h 409575"/>
                <a:gd name="connsiteX3" fmla="*/ 7645 w 1695450"/>
                <a:gd name="connsiteY3" fmla="*/ 319113 h 409575"/>
                <a:gd name="connsiteX4" fmla="*/ 36854 w 1695450"/>
                <a:gd name="connsiteY4" fmla="*/ 278066 h 409575"/>
                <a:gd name="connsiteX5" fmla="*/ 36886 w 1695450"/>
                <a:gd name="connsiteY5" fmla="*/ 278060 h 409575"/>
                <a:gd name="connsiteX6" fmla="*/ 1642992 w 1695450"/>
                <a:gd name="connsiteY6" fmla="*/ 7646 h 409575"/>
                <a:gd name="connsiteX7" fmla="*/ 1684140 w 1695450"/>
                <a:gd name="connsiteY7" fmla="*/ 36887 h 409575"/>
                <a:gd name="connsiteX8" fmla="*/ 1693189 w 1695450"/>
                <a:gd name="connsiteY8" fmla="*/ 90513 h 409575"/>
                <a:gd name="connsiteX9" fmla="*/ 1663852 w 1695450"/>
                <a:gd name="connsiteY9" fmla="*/ 131661 h 409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95450" h="409575">
                  <a:moveTo>
                    <a:pt x="1663852" y="131661"/>
                  </a:moveTo>
                  <a:lnTo>
                    <a:pt x="57746" y="401981"/>
                  </a:lnTo>
                  <a:cubicBezTo>
                    <a:pt x="38324" y="405200"/>
                    <a:pt x="19946" y="392139"/>
                    <a:pt x="16598" y="372739"/>
                  </a:cubicBezTo>
                  <a:lnTo>
                    <a:pt x="7645" y="319113"/>
                  </a:lnTo>
                  <a:cubicBezTo>
                    <a:pt x="4376" y="299712"/>
                    <a:pt x="17453" y="281335"/>
                    <a:pt x="36854" y="278066"/>
                  </a:cubicBezTo>
                  <a:cubicBezTo>
                    <a:pt x="36865" y="278064"/>
                    <a:pt x="36876" y="278062"/>
                    <a:pt x="36886" y="278060"/>
                  </a:cubicBezTo>
                  <a:lnTo>
                    <a:pt x="1642992" y="7646"/>
                  </a:lnTo>
                  <a:cubicBezTo>
                    <a:pt x="1662426" y="4372"/>
                    <a:pt x="1680840" y="17457"/>
                    <a:pt x="1684140" y="36887"/>
                  </a:cubicBezTo>
                  <a:lnTo>
                    <a:pt x="1693189" y="90513"/>
                  </a:lnTo>
                  <a:cubicBezTo>
                    <a:pt x="1696349" y="109954"/>
                    <a:pt x="1683261" y="128312"/>
                    <a:pt x="1663852" y="131661"/>
                  </a:cubicBezTo>
                  <a:close/>
                </a:path>
              </a:pathLst>
            </a:custGeom>
            <a:solidFill>
              <a:srgbClr val="9DC08B">
                <a:alpha val="2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68A9A123-6A64-454F-9634-6485594D2B6D}"/>
                </a:ext>
              </a:extLst>
            </p:cNvPr>
            <p:cNvSpPr/>
            <p:nvPr/>
          </p:nvSpPr>
          <p:spPr>
            <a:xfrm>
              <a:off x="6838569" y="4486466"/>
              <a:ext cx="76200" cy="57150"/>
            </a:xfrm>
            <a:custGeom>
              <a:avLst/>
              <a:gdLst>
                <a:gd name="connsiteX0" fmla="*/ 10573 w 76200"/>
                <a:gd name="connsiteY0" fmla="*/ 52292 h 57150"/>
                <a:gd name="connsiteX1" fmla="*/ 7144 w 76200"/>
                <a:gd name="connsiteY1" fmla="*/ 43339 h 57150"/>
                <a:gd name="connsiteX2" fmla="*/ 67151 w 76200"/>
                <a:gd name="connsiteY2" fmla="*/ 7144 h 57150"/>
                <a:gd name="connsiteX3" fmla="*/ 73438 w 76200"/>
                <a:gd name="connsiteY3" fmla="*/ 14287 h 57150"/>
                <a:gd name="connsiteX4" fmla="*/ 10573 w 76200"/>
                <a:gd name="connsiteY4" fmla="*/ 5229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57150">
                  <a:moveTo>
                    <a:pt x="10573" y="52292"/>
                  </a:moveTo>
                  <a:lnTo>
                    <a:pt x="7144" y="43339"/>
                  </a:lnTo>
                  <a:cubicBezTo>
                    <a:pt x="29163" y="34987"/>
                    <a:pt x="49493" y="22725"/>
                    <a:pt x="67151" y="7144"/>
                  </a:cubicBezTo>
                  <a:lnTo>
                    <a:pt x="73438" y="14287"/>
                  </a:lnTo>
                  <a:cubicBezTo>
                    <a:pt x="54949" y="30646"/>
                    <a:pt x="33650" y="43522"/>
                    <a:pt x="10573" y="52292"/>
                  </a:cubicBezTo>
                  <a:close/>
                </a:path>
              </a:pathLst>
            </a:custGeom>
            <a:solidFill>
              <a:srgbClr val="9DC08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BAB8BE68-B9F0-4849-8110-FF4503B48425}"/>
                </a:ext>
              </a:extLst>
            </p:cNvPr>
            <p:cNvSpPr/>
            <p:nvPr/>
          </p:nvSpPr>
          <p:spPr>
            <a:xfrm>
              <a:off x="4777808" y="3478458"/>
              <a:ext cx="2200275" cy="1209675"/>
            </a:xfrm>
            <a:custGeom>
              <a:avLst/>
              <a:gdLst>
                <a:gd name="connsiteX0" fmla="*/ 2033016 w 2200275"/>
                <a:gd name="connsiteY0" fmla="*/ 1058767 h 1209675"/>
                <a:gd name="connsiteX1" fmla="*/ 180213 w 2200275"/>
                <a:gd name="connsiteY1" fmla="*/ 1195165 h 1209675"/>
                <a:gd name="connsiteX2" fmla="*/ 180213 w 2200275"/>
                <a:gd name="connsiteY2" fmla="*/ 1195165 h 1209675"/>
                <a:gd name="connsiteX3" fmla="*/ 7144 w 2200275"/>
                <a:gd name="connsiteY3" fmla="*/ 1207643 h 1209675"/>
                <a:gd name="connsiteX4" fmla="*/ 167545 w 2200275"/>
                <a:gd name="connsiteY4" fmla="*/ 1021715 h 1209675"/>
                <a:gd name="connsiteX5" fmla="*/ 111919 w 2200275"/>
                <a:gd name="connsiteY5" fmla="*/ 262382 h 1209675"/>
                <a:gd name="connsiteX6" fmla="*/ 217122 w 2200275"/>
                <a:gd name="connsiteY6" fmla="*/ 139658 h 1209675"/>
                <a:gd name="connsiteX7" fmla="*/ 217837 w 2200275"/>
                <a:gd name="connsiteY7" fmla="*/ 139605 h 1209675"/>
                <a:gd name="connsiteX8" fmla="*/ 2014633 w 2200275"/>
                <a:gd name="connsiteY8" fmla="*/ 7493 h 1209675"/>
                <a:gd name="connsiteX9" fmla="*/ 2137445 w 2200275"/>
                <a:gd name="connsiteY9" fmla="*/ 112594 h 1209675"/>
                <a:gd name="connsiteX10" fmla="*/ 2137505 w 2200275"/>
                <a:gd name="connsiteY10" fmla="*/ 113411 h 1209675"/>
                <a:gd name="connsiteX11" fmla="*/ 2193417 w 2200275"/>
                <a:gd name="connsiteY11" fmla="*/ 873220 h 1209675"/>
                <a:gd name="connsiteX12" fmla="*/ 2033016 w 2200275"/>
                <a:gd name="connsiteY12" fmla="*/ 1058768 h 1209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00275" h="1209675">
                  <a:moveTo>
                    <a:pt x="2033016" y="1058767"/>
                  </a:moveTo>
                  <a:lnTo>
                    <a:pt x="180213" y="1195165"/>
                  </a:lnTo>
                  <a:lnTo>
                    <a:pt x="180213" y="1195165"/>
                  </a:lnTo>
                  <a:lnTo>
                    <a:pt x="7144" y="1207643"/>
                  </a:lnTo>
                  <a:cubicBezTo>
                    <a:pt x="102778" y="1200591"/>
                    <a:pt x="174590" y="1117350"/>
                    <a:pt x="167545" y="1021715"/>
                  </a:cubicBezTo>
                  <a:lnTo>
                    <a:pt x="111919" y="262382"/>
                  </a:lnTo>
                  <a:cubicBezTo>
                    <a:pt x="107080" y="199442"/>
                    <a:pt x="154181" y="144496"/>
                    <a:pt x="217122" y="139658"/>
                  </a:cubicBezTo>
                  <a:cubicBezTo>
                    <a:pt x="217360" y="139639"/>
                    <a:pt x="217598" y="139622"/>
                    <a:pt x="217837" y="139605"/>
                  </a:cubicBezTo>
                  <a:lnTo>
                    <a:pt x="2014633" y="7493"/>
                  </a:lnTo>
                  <a:cubicBezTo>
                    <a:pt x="2077569" y="2602"/>
                    <a:pt x="2132554" y="49658"/>
                    <a:pt x="2137445" y="112594"/>
                  </a:cubicBezTo>
                  <a:cubicBezTo>
                    <a:pt x="2137466" y="112866"/>
                    <a:pt x="2137486" y="113139"/>
                    <a:pt x="2137505" y="113411"/>
                  </a:cubicBezTo>
                  <a:lnTo>
                    <a:pt x="2193417" y="873220"/>
                  </a:lnTo>
                  <a:cubicBezTo>
                    <a:pt x="2200296" y="968730"/>
                    <a:pt x="2128516" y="1051762"/>
                    <a:pt x="2033016" y="1058768"/>
                  </a:cubicBezTo>
                  <a:close/>
                </a:path>
              </a:pathLst>
            </a:custGeom>
            <a:solidFill>
              <a:srgbClr val="9DC08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just"/>
              <a:endParaRPr lang="en-ID" dirty="0"/>
            </a:p>
          </p:txBody>
        </p:sp>
      </p:grpSp>
      <p:sp>
        <p:nvSpPr>
          <p:cNvPr id="214" name="TextBox 213">
            <a:extLst>
              <a:ext uri="{FF2B5EF4-FFF2-40B4-BE49-F238E27FC236}">
                <a16:creationId xmlns:a16="http://schemas.microsoft.com/office/drawing/2014/main" id="{713070D6-A98D-44F4-A1A7-F049B9EF068D}"/>
              </a:ext>
            </a:extLst>
          </p:cNvPr>
          <p:cNvSpPr txBox="1"/>
          <p:nvPr/>
        </p:nvSpPr>
        <p:spPr>
          <a:xfrm>
            <a:off x="5083604" y="3567280"/>
            <a:ext cx="34099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Bahnschrift" panose="020B0502040204020203" pitchFamily="34" charset="0"/>
              </a:rPr>
              <a:t>ANTREAN</a:t>
            </a:r>
            <a:endParaRPr lang="en-ID" sz="4800"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4332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929</TotalTime>
  <Words>279</Words>
  <Application>Microsoft Office PowerPoint</Application>
  <PresentationFormat>Widescreen</PresentationFormat>
  <Paragraphs>56</Paragraphs>
  <Slides>12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Bahnschrift</vt:lpstr>
      <vt:lpstr>Calibri</vt:lpstr>
      <vt:lpstr>Calibri Light</vt:lpstr>
      <vt:lpstr>Wingdings</vt:lpstr>
      <vt:lpstr>Office Theme</vt:lpstr>
      <vt:lpstr>Tumpukan  &amp;  Antrean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>telkom akses</dc:creator>
  <cp:lastModifiedBy>Naser Setiawan</cp:lastModifiedBy>
  <cp:revision>51</cp:revision>
  <dcterms:created xsi:type="dcterms:W3CDTF">2023-05-11T15:22:03Z</dcterms:created>
  <dcterms:modified xsi:type="dcterms:W3CDTF">2023-05-14T13:36:37Z</dcterms:modified>
</cp:coreProperties>
</file>

<file path=docProps/thumbnail.jpeg>
</file>